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D5BBBD-3765-4311-B9E5-23F9F626120B}" v="12" dt="2023-04-02T23:09:22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7E28-4361-45F6-A44A-E271C457E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98115-858A-43CF-A81B-8BB5DD0FF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F9A9A-5B55-4D8D-B84B-4D050319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8673C-114A-451F-97E6-349B27A3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42592-A874-4105-ACF2-80A6189B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51B0C-218D-4A43-8093-BECFD5AC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082AC-1E2B-430C-9DF0-519CCCC03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470C5-BF7A-4CA3-925F-56273B7F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34286-E9FD-4BFE-A83E-02C57ED4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452BA-54DF-4B9A-A7F0-A9D9E260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0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A431E-8EE6-4B44-BE74-5D64CC125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A759F-24A6-4082-AD79-A606EAF9C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2648D-C1D8-46E5-9B11-CE8C8EB3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884BA-48ED-4BF1-ADEE-6BC28081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247B-5FD5-484A-813F-443A4D73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A6056-0E0A-45F3-84C0-43EC79826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A1380-F023-49E5-B812-44523384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BE75E-D37A-401A-8F8F-5378B7B5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EFF3-F5D2-4BBD-8EFC-27DA14DB2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089B5-C11F-43E8-A290-418FEB22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3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B7B5-612F-4454-BD6D-E4A238FE1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6D3BB-3C5A-42F6-A7A8-12B1379C2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8C2CC-7212-41F6-9B45-A0BA123E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E3312-8E0E-495E-A064-5D173E05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8E004-3C26-4D05-B58B-DB1E309E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9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1BCE-CFFD-45EF-B5CF-FE35471C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29F12-06DC-4144-B7C1-BDB77EE17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F3D5F-4130-4C45-93DF-1ED00B7C0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5BA2C-6D79-499D-8869-491AA37F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12DFD-E690-430E-AFAB-03DE5379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7953B-5F63-4024-81CA-30EA92FA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0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91D7-8C25-4E4E-B759-B4AD9B4BF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0EBB7-362E-4942-9583-351B16DF0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92B3E-404C-470B-9E2A-BE6BF7C4B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C6872-3D8D-4BCF-95DD-822EDE0F0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64F30-1EAD-41BE-AF48-DAE22763B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F3049-88E0-48E9-A97A-1DC139B9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1B0FA9-9A78-4BCF-A18F-7F10FFB2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49A22-4DEE-44E2-864F-7E84E342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F9E8-8DFB-40F3-8543-819D7038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DABB0-9EB4-4F51-99FE-708DD286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47AE-7479-4128-9827-EE2A53DA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D092E-22CF-4C88-977C-EF8A83AA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1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70C1D-D1F0-4D1C-B557-02B27433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CBBE2-BD07-46A9-B3C2-577FA051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16ABC-6CEA-40C0-80D1-5DF754DE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BC0D-2169-4FE4-A070-2393D5F6B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1BF8C-DCFF-4560-9811-A4111A6C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3978C-CC35-43CD-887B-9F92D92EC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677A1-7667-467A-8A7C-0D74BA0C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0DCD1-1095-43ED-88AA-EE5A945D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0A26C-11FC-422A-969D-DF8B8789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5B9D-BF10-43FF-8253-30A11DA1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9E06D-B6A6-4B63-847D-FA0C386B9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05E35-4629-4161-B887-DCC985C1E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41E21-FD21-48C0-A676-F3E553E1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0501D-D584-4795-982A-6D94C824E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3FB1E-542E-41FA-B8B3-C0625E9E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1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D6DEC-4960-46E1-B2A5-A932ACD7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C7DAB-3D69-4362-9C50-B9D743671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77DFF-F358-4A3E-8B66-9FBA026BB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8FA8-D5FE-45C7-BD39-D7510F1D8DF0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71542-0D89-48EB-9BB3-C9D12B7C7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97BAD-9C3E-4CCE-A5FA-04E082FD9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8A45-8FF3-4D51-A850-6BBF06307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8206A-6A26-4F4E-9C4A-E37B1A63C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</a:rPr>
              <a:t>Title 9 of the CT General Statutes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38AB7-D0A8-494E-97A7-AC7A2C047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 i="1">
                <a:solidFill>
                  <a:srgbClr val="FFFFFF"/>
                </a:solidFill>
              </a:rPr>
              <a:t>Navigating the statutes online and hitting the high notes</a:t>
            </a:r>
          </a:p>
        </p:txBody>
      </p:sp>
    </p:spTree>
    <p:extLst>
      <p:ext uri="{BB962C8B-B14F-4D97-AF65-F5344CB8AC3E}">
        <p14:creationId xmlns:p14="http://schemas.microsoft.com/office/powerpoint/2010/main" val="16253102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FE5DA-3438-4751-8000-CDC753EE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CGS Chapter 154; </a:t>
            </a:r>
            <a:r>
              <a:rPr lang="en-US" sz="3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Presidential Preference Primary</a:t>
            </a:r>
            <a:endParaRPr lang="en-US" sz="34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794BC-5A86-401C-B6ED-B93D50A6E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9-464; Sets the date for the primary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9-467; SOTS issues petitions for candidates to get on the ballot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9-476; Conduct of primary, including election officials at the polls</a:t>
            </a:r>
          </a:p>
        </p:txBody>
      </p:sp>
    </p:spTree>
    <p:extLst>
      <p:ext uri="{BB962C8B-B14F-4D97-AF65-F5344CB8AC3E}">
        <p14:creationId xmlns:p14="http://schemas.microsoft.com/office/powerpoint/2010/main" val="26109223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580B04-7446-4F0F-AAB8-19588E03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3F1E2-CF9B-44A7-B65B-44410071F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800" dirty="0">
                <a:latin typeface="Arial Black" panose="020B0A04020102020204" pitchFamily="34" charset="0"/>
                <a:cs typeface="Arial" panose="020B0604020202020204" pitchFamily="34" charset="0"/>
              </a:rPr>
              <a:t>cga.ct.gov</a:t>
            </a:r>
          </a:p>
          <a:p>
            <a:pPr marL="0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“Browse Statutes”</a:t>
            </a:r>
          </a:p>
        </p:txBody>
      </p:sp>
    </p:spTree>
    <p:extLst>
      <p:ext uri="{BB962C8B-B14F-4D97-AF65-F5344CB8AC3E}">
        <p14:creationId xmlns:p14="http://schemas.microsoft.com/office/powerpoint/2010/main" val="5668202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895B72D-ED97-433D-AF52-251D30A939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20" y="457200"/>
            <a:ext cx="10571559" cy="5943600"/>
          </a:xfrm>
          <a:solidFill>
            <a:srgbClr val="FF0000"/>
          </a:solidFill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60527D3A-D555-445F-AD9B-529AEFAC0EA8}"/>
              </a:ext>
            </a:extLst>
          </p:cNvPr>
          <p:cNvSpPr/>
          <p:nvPr/>
        </p:nvSpPr>
        <p:spPr>
          <a:xfrm>
            <a:off x="5044228" y="4022894"/>
            <a:ext cx="959622" cy="47532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786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CA4E669-CC80-4801-B339-F84F07AC8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99" y="457200"/>
            <a:ext cx="1056640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299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3A684-D38F-4D75-ACD9-56E811AE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CGS 9-3</a:t>
            </a:r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; any directives from the SOTS office is presumed to have correctly interpreted election law. 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7AF6CF7-950F-48FB-96D6-B959B7207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25" y="2082019"/>
            <a:ext cx="11327549" cy="323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572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D6ADC5-2244-4FA6-8DD1-917A37BFE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CGS 9-12 through 9-67: </a:t>
            </a:r>
            <a:r>
              <a:rPr lang="en-US" sz="3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Electors: Qualification and Admission (Chapter 143)</a:t>
            </a:r>
            <a:endParaRPr lang="en-US" sz="34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957E-6650-4BE8-9C8B-FA5729CE9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5" y="2349305"/>
            <a:ext cx="9724031" cy="4238539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9-12; Who may be admitted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9-17; Notification of sessions and distributing info at public schools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9-19j; Election Day Registration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9-23; Posting of public hours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9-46 and 9-46a; Forfeiture and restoration of electoral rights due to incarceration and release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9-50d; Nondisclosure of certain voter registration information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9-51 through 9-53; Enrollment sessions and notifying the public of those sessions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418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A5EF3-C470-43E1-A29F-B7218A46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CGS Chapter 146; </a:t>
            </a:r>
            <a:r>
              <a:rPr lang="en-US" sz="4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9DA32-A77D-4AF2-98A2-36503AC4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9-190b; Temporary relief of a registrar by SOTS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9-190c; Removal of a registrar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9-192; Deputy registrars, registrar vacancy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9-192a; Certification committee and program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674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4568C-9D79-4515-BA5B-3B795CA26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CGS Chapter 147; </a:t>
            </a:r>
            <a:r>
              <a:rPr lang="en-US" sz="4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Methods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CAA0261-1A0A-4B91-9566-0347DB2E3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3200" dirty="0"/>
              <a:t>9-255a; Certifying to SOTS the number of ballots ordered</a:t>
            </a:r>
          </a:p>
          <a:p>
            <a:r>
              <a:rPr lang="en-US" sz="3200" dirty="0"/>
              <a:t>9-261; Describes the types of ID accepted, curbside voting, and electors who need assistance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8127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8EABD-0480-4A83-8E06-08EA2615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CGS Chapter 152;</a:t>
            </a: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2465F-47F9-41CE-B53F-25E74B7D0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9-369; Procedure for holding a referendum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9-369c; Absentee ballots for referendum voting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9-370a; Recanvass on close question vote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9-371b; Complaints to Superior Court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660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258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Title 9 of the CT General Statutes</vt:lpstr>
      <vt:lpstr>PowerPoint Presentation</vt:lpstr>
      <vt:lpstr>PowerPoint Presentation</vt:lpstr>
      <vt:lpstr>PowerPoint Presentation</vt:lpstr>
      <vt:lpstr>CGS 9-3; any directives from the SOTS office is presumed to have correctly interpreted election law. </vt:lpstr>
      <vt:lpstr>CGS 9-12 through 9-67: Electors: Qualification and Admission (Chapter 143)</vt:lpstr>
      <vt:lpstr>CGS Chapter 146; Elections</vt:lpstr>
      <vt:lpstr>CGS Chapter 147; Voting Methods</vt:lpstr>
      <vt:lpstr>CGS Chapter 152; Referenda</vt:lpstr>
      <vt:lpstr>CGS Chapter 154; Presidential Preference Primary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9 of the CT General Statutes</dc:title>
  <dc:creator>Melissa Russell</dc:creator>
  <cp:lastModifiedBy>Melissa Russell</cp:lastModifiedBy>
  <cp:revision>1</cp:revision>
  <dcterms:created xsi:type="dcterms:W3CDTF">2023-04-02T22:48:59Z</dcterms:created>
  <dcterms:modified xsi:type="dcterms:W3CDTF">2023-04-02T23:28:24Z</dcterms:modified>
</cp:coreProperties>
</file>