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7DCF0-2552-4D43-965A-5B30D6D4952D}" v="1" dt="2022-03-28T13:49:38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Augeri" userId="8345134118e83878" providerId="LiveId" clId="{EF57DCF0-2552-4D43-965A-5B30D6D4952D}"/>
    <pc:docChg chg="custSel addSld modSld sldOrd">
      <pc:chgData name="Heather Augeri" userId="8345134118e83878" providerId="LiveId" clId="{EF57DCF0-2552-4D43-965A-5B30D6D4952D}" dt="2022-03-28T16:40:17.083" v="659" actId="6549"/>
      <pc:docMkLst>
        <pc:docMk/>
      </pc:docMkLst>
      <pc:sldChg chg="modSp mod">
        <pc:chgData name="Heather Augeri" userId="8345134118e83878" providerId="LiveId" clId="{EF57DCF0-2552-4D43-965A-5B30D6D4952D}" dt="2022-03-28T16:38:04.557" v="584" actId="14100"/>
        <pc:sldMkLst>
          <pc:docMk/>
          <pc:sldMk cId="2298343506" sldId="256"/>
        </pc:sldMkLst>
        <pc:spChg chg="mod">
          <ac:chgData name="Heather Augeri" userId="8345134118e83878" providerId="LiveId" clId="{EF57DCF0-2552-4D43-965A-5B30D6D4952D}" dt="2022-03-28T16:38:04.557" v="584" actId="14100"/>
          <ac:spMkLst>
            <pc:docMk/>
            <pc:sldMk cId="2298343506" sldId="256"/>
            <ac:spMk id="3" creationId="{B67A539B-899A-4C87-9152-F7D60BDB6467}"/>
          </ac:spMkLst>
        </pc:spChg>
      </pc:sldChg>
      <pc:sldChg chg="modSp mod">
        <pc:chgData name="Heather Augeri" userId="8345134118e83878" providerId="LiveId" clId="{EF57DCF0-2552-4D43-965A-5B30D6D4952D}" dt="2022-03-28T16:38:21.619" v="585" actId="14100"/>
        <pc:sldMkLst>
          <pc:docMk/>
          <pc:sldMk cId="1151012983" sldId="257"/>
        </pc:sldMkLst>
        <pc:spChg chg="mod">
          <ac:chgData name="Heather Augeri" userId="8345134118e83878" providerId="LiveId" clId="{EF57DCF0-2552-4D43-965A-5B30D6D4952D}" dt="2022-03-28T16:38:21.619" v="585" actId="14100"/>
          <ac:spMkLst>
            <pc:docMk/>
            <pc:sldMk cId="1151012983" sldId="257"/>
            <ac:spMk id="2" creationId="{66EF2E7C-3E3A-4140-8D14-1DAD1B48E595}"/>
          </ac:spMkLst>
        </pc:spChg>
        <pc:spChg chg="mod">
          <ac:chgData name="Heather Augeri" userId="8345134118e83878" providerId="LiveId" clId="{EF57DCF0-2552-4D43-965A-5B30D6D4952D}" dt="2022-03-28T16:34:10.134" v="582" actId="20577"/>
          <ac:spMkLst>
            <pc:docMk/>
            <pc:sldMk cId="1151012983" sldId="257"/>
            <ac:spMk id="3" creationId="{1255DB4A-5422-45D9-8A1B-C82D469F81F3}"/>
          </ac:spMkLst>
        </pc:spChg>
      </pc:sldChg>
      <pc:sldChg chg="modSp mod">
        <pc:chgData name="Heather Augeri" userId="8345134118e83878" providerId="LiveId" clId="{EF57DCF0-2552-4D43-965A-5B30D6D4952D}" dt="2022-03-28T16:39:45.806" v="655" actId="33524"/>
        <pc:sldMkLst>
          <pc:docMk/>
          <pc:sldMk cId="1010416497" sldId="258"/>
        </pc:sldMkLst>
        <pc:spChg chg="mod">
          <ac:chgData name="Heather Augeri" userId="8345134118e83878" providerId="LiveId" clId="{EF57DCF0-2552-4D43-965A-5B30D6D4952D}" dt="2022-03-28T16:39:45.806" v="655" actId="33524"/>
          <ac:spMkLst>
            <pc:docMk/>
            <pc:sldMk cId="1010416497" sldId="258"/>
            <ac:spMk id="3" creationId="{E222F3DB-D8FA-4753-8C66-20EB19810D4C}"/>
          </ac:spMkLst>
        </pc:spChg>
      </pc:sldChg>
      <pc:sldChg chg="modSp mod">
        <pc:chgData name="Heather Augeri" userId="8345134118e83878" providerId="LiveId" clId="{EF57DCF0-2552-4D43-965A-5B30D6D4952D}" dt="2022-03-28T16:40:17.083" v="659" actId="6549"/>
        <pc:sldMkLst>
          <pc:docMk/>
          <pc:sldMk cId="1132506621" sldId="259"/>
        </pc:sldMkLst>
        <pc:spChg chg="mod">
          <ac:chgData name="Heather Augeri" userId="8345134118e83878" providerId="LiveId" clId="{EF57DCF0-2552-4D43-965A-5B30D6D4952D}" dt="2022-03-28T16:40:17.083" v="659" actId="6549"/>
          <ac:spMkLst>
            <pc:docMk/>
            <pc:sldMk cId="1132506621" sldId="259"/>
            <ac:spMk id="2" creationId="{DA1743ED-B926-4B8D-B4B4-4EC29365F3E6}"/>
          </ac:spMkLst>
        </pc:spChg>
      </pc:sldChg>
      <pc:sldChg chg="addSp delSp modSp mod">
        <pc:chgData name="Heather Augeri" userId="8345134118e83878" providerId="LiveId" clId="{EF57DCF0-2552-4D43-965A-5B30D6D4952D}" dt="2022-03-28T13:52:30.298" v="283" actId="14100"/>
        <pc:sldMkLst>
          <pc:docMk/>
          <pc:sldMk cId="3460600083" sldId="261"/>
        </pc:sldMkLst>
        <pc:spChg chg="mod">
          <ac:chgData name="Heather Augeri" userId="8345134118e83878" providerId="LiveId" clId="{EF57DCF0-2552-4D43-965A-5B30D6D4952D}" dt="2022-03-28T13:52:30.298" v="283" actId="14100"/>
          <ac:spMkLst>
            <pc:docMk/>
            <pc:sldMk cId="3460600083" sldId="261"/>
            <ac:spMk id="2" creationId="{2FB8EED5-00FE-43F7-9873-1DBD568C319D}"/>
          </ac:spMkLst>
        </pc:spChg>
        <pc:spChg chg="del">
          <ac:chgData name="Heather Augeri" userId="8345134118e83878" providerId="LiveId" clId="{EF57DCF0-2552-4D43-965A-5B30D6D4952D}" dt="2022-03-28T13:49:38.114" v="121"/>
          <ac:spMkLst>
            <pc:docMk/>
            <pc:sldMk cId="3460600083" sldId="261"/>
            <ac:spMk id="3" creationId="{CA064313-458A-4421-B3F8-249B3BAC663E}"/>
          </ac:spMkLst>
        </pc:spChg>
        <pc:spChg chg="add del mod">
          <ac:chgData name="Heather Augeri" userId="8345134118e83878" providerId="LiveId" clId="{EF57DCF0-2552-4D43-965A-5B30D6D4952D}" dt="2022-03-28T13:49:55.241" v="123" actId="22"/>
          <ac:spMkLst>
            <pc:docMk/>
            <pc:sldMk cId="3460600083" sldId="261"/>
            <ac:spMk id="6" creationId="{0E66F48D-80FE-4C70-A877-ECF1617A52AC}"/>
          </ac:spMkLst>
        </pc:spChg>
        <pc:spChg chg="add mod">
          <ac:chgData name="Heather Augeri" userId="8345134118e83878" providerId="LiveId" clId="{EF57DCF0-2552-4D43-965A-5B30D6D4952D}" dt="2022-03-28T13:51:52.986" v="279" actId="1076"/>
          <ac:spMkLst>
            <pc:docMk/>
            <pc:sldMk cId="3460600083" sldId="261"/>
            <ac:spMk id="9" creationId="{10E9DA2E-1F01-4972-8E72-B1E2AED15B08}"/>
          </ac:spMkLst>
        </pc:spChg>
        <pc:picChg chg="add del mod">
          <ac:chgData name="Heather Augeri" userId="8345134118e83878" providerId="LiveId" clId="{EF57DCF0-2552-4D43-965A-5B30D6D4952D}" dt="2022-03-28T13:49:41.206" v="122" actId="478"/>
          <ac:picMkLst>
            <pc:docMk/>
            <pc:sldMk cId="3460600083" sldId="261"/>
            <ac:picMk id="4" creationId="{537A62C9-0096-4A03-BFC0-A4EA857C573A}"/>
          </ac:picMkLst>
        </pc:picChg>
        <pc:picChg chg="add mod ord">
          <ac:chgData name="Heather Augeri" userId="8345134118e83878" providerId="LiveId" clId="{EF57DCF0-2552-4D43-965A-5B30D6D4952D}" dt="2022-03-28T13:52:07.977" v="280" actId="1076"/>
          <ac:picMkLst>
            <pc:docMk/>
            <pc:sldMk cId="3460600083" sldId="261"/>
            <ac:picMk id="8" creationId="{669FB8CB-BB62-47E6-8933-FDAF4F0E1E26}"/>
          </ac:picMkLst>
        </pc:picChg>
      </pc:sldChg>
      <pc:sldChg chg="addSp delSp modSp new mod">
        <pc:chgData name="Heather Augeri" userId="8345134118e83878" providerId="LiveId" clId="{EF57DCF0-2552-4D43-965A-5B30D6D4952D}" dt="2022-03-28T13:59:49.992" v="351" actId="122"/>
        <pc:sldMkLst>
          <pc:docMk/>
          <pc:sldMk cId="1119223294" sldId="262"/>
        </pc:sldMkLst>
        <pc:spChg chg="mod">
          <ac:chgData name="Heather Augeri" userId="8345134118e83878" providerId="LiveId" clId="{EF57DCF0-2552-4D43-965A-5B30D6D4952D}" dt="2022-03-28T13:59:49.992" v="351" actId="122"/>
          <ac:spMkLst>
            <pc:docMk/>
            <pc:sldMk cId="1119223294" sldId="262"/>
            <ac:spMk id="2" creationId="{414FA292-A5F4-4AF4-942D-FE68B5C52B49}"/>
          </ac:spMkLst>
        </pc:spChg>
        <pc:spChg chg="del">
          <ac:chgData name="Heather Augeri" userId="8345134118e83878" providerId="LiveId" clId="{EF57DCF0-2552-4D43-965A-5B30D6D4952D}" dt="2022-03-28T13:53:36.679" v="285" actId="22"/>
          <ac:spMkLst>
            <pc:docMk/>
            <pc:sldMk cId="1119223294" sldId="262"/>
            <ac:spMk id="3" creationId="{03C66EB5-C32C-442A-BB47-C0FBA5D55A9C}"/>
          </ac:spMkLst>
        </pc:spChg>
        <pc:picChg chg="add mod ord">
          <ac:chgData name="Heather Augeri" userId="8345134118e83878" providerId="LiveId" clId="{EF57DCF0-2552-4D43-965A-5B30D6D4952D}" dt="2022-03-28T13:53:39.792" v="286" actId="1076"/>
          <ac:picMkLst>
            <pc:docMk/>
            <pc:sldMk cId="1119223294" sldId="262"/>
            <ac:picMk id="5" creationId="{BE0BFB24-F8F9-4310-B290-48E734DEBF01}"/>
          </ac:picMkLst>
        </pc:picChg>
      </pc:sldChg>
      <pc:sldChg chg="addSp delSp modSp new mod ord">
        <pc:chgData name="Heather Augeri" userId="8345134118e83878" providerId="LiveId" clId="{EF57DCF0-2552-4D43-965A-5B30D6D4952D}" dt="2022-03-28T14:05:45.060" v="546"/>
        <pc:sldMkLst>
          <pc:docMk/>
          <pc:sldMk cId="2250274129" sldId="263"/>
        </pc:sldMkLst>
        <pc:spChg chg="mod">
          <ac:chgData name="Heather Augeri" userId="8345134118e83878" providerId="LiveId" clId="{EF57DCF0-2552-4D43-965A-5B30D6D4952D}" dt="2022-03-28T14:04:48.369" v="526" actId="20577"/>
          <ac:spMkLst>
            <pc:docMk/>
            <pc:sldMk cId="2250274129" sldId="263"/>
            <ac:spMk id="2" creationId="{9C72EF13-FD6B-4E66-9062-23A0F78ECF67}"/>
          </ac:spMkLst>
        </pc:spChg>
        <pc:spChg chg="del">
          <ac:chgData name="Heather Augeri" userId="8345134118e83878" providerId="LiveId" clId="{EF57DCF0-2552-4D43-965A-5B30D6D4952D}" dt="2022-03-28T14:00:57.440" v="353" actId="22"/>
          <ac:spMkLst>
            <pc:docMk/>
            <pc:sldMk cId="2250274129" sldId="263"/>
            <ac:spMk id="3" creationId="{B736C359-C093-401D-A742-28FE02FC379F}"/>
          </ac:spMkLst>
        </pc:spChg>
        <pc:picChg chg="add mod ord">
          <ac:chgData name="Heather Augeri" userId="8345134118e83878" providerId="LiveId" clId="{EF57DCF0-2552-4D43-965A-5B30D6D4952D}" dt="2022-03-28T14:01:02.653" v="354" actId="1076"/>
          <ac:picMkLst>
            <pc:docMk/>
            <pc:sldMk cId="2250274129" sldId="263"/>
            <ac:picMk id="5" creationId="{FF04045A-5298-4520-BF55-5189D86E28AF}"/>
          </ac:picMkLst>
        </pc:picChg>
      </pc:sldChg>
      <pc:sldChg chg="addSp delSp modSp new mod">
        <pc:chgData name="Heather Augeri" userId="8345134118e83878" providerId="LiveId" clId="{EF57DCF0-2552-4D43-965A-5B30D6D4952D}" dt="2022-03-28T14:05:41.810" v="544" actId="122"/>
        <pc:sldMkLst>
          <pc:docMk/>
          <pc:sldMk cId="3810749378" sldId="264"/>
        </pc:sldMkLst>
        <pc:spChg chg="mod">
          <ac:chgData name="Heather Augeri" userId="8345134118e83878" providerId="LiveId" clId="{EF57DCF0-2552-4D43-965A-5B30D6D4952D}" dt="2022-03-28T14:05:41.810" v="544" actId="122"/>
          <ac:spMkLst>
            <pc:docMk/>
            <pc:sldMk cId="3810749378" sldId="264"/>
            <ac:spMk id="2" creationId="{1600E802-FC9D-4A2D-97BF-2EB29EAE09A6}"/>
          </ac:spMkLst>
        </pc:spChg>
        <pc:spChg chg="del">
          <ac:chgData name="Heather Augeri" userId="8345134118e83878" providerId="LiveId" clId="{EF57DCF0-2552-4D43-965A-5B30D6D4952D}" dt="2022-03-28T14:05:28.229" v="528" actId="22"/>
          <ac:spMkLst>
            <pc:docMk/>
            <pc:sldMk cId="3810749378" sldId="264"/>
            <ac:spMk id="3" creationId="{F0C223BA-B55C-45FF-8ABF-F4422CF69737}"/>
          </ac:spMkLst>
        </pc:spChg>
        <pc:picChg chg="add mod ord">
          <ac:chgData name="Heather Augeri" userId="8345134118e83878" providerId="LiveId" clId="{EF57DCF0-2552-4D43-965A-5B30D6D4952D}" dt="2022-03-28T14:05:28.229" v="528" actId="22"/>
          <ac:picMkLst>
            <pc:docMk/>
            <pc:sldMk cId="3810749378" sldId="264"/>
            <ac:picMk id="5" creationId="{E83570A3-6052-43B5-A85F-A2D212D225E8}"/>
          </ac:picMkLst>
        </pc:picChg>
      </pc:sldChg>
      <pc:sldChg chg="addSp delSp modSp new mod">
        <pc:chgData name="Heather Augeri" userId="8345134118e83878" providerId="LiveId" clId="{EF57DCF0-2552-4D43-965A-5B30D6D4952D}" dt="2022-03-28T14:08:46.657" v="575" actId="1076"/>
        <pc:sldMkLst>
          <pc:docMk/>
          <pc:sldMk cId="2326767510" sldId="265"/>
        </pc:sldMkLst>
        <pc:spChg chg="mod">
          <ac:chgData name="Heather Augeri" userId="8345134118e83878" providerId="LiveId" clId="{EF57DCF0-2552-4D43-965A-5B30D6D4952D}" dt="2022-03-28T14:08:37.801" v="573" actId="122"/>
          <ac:spMkLst>
            <pc:docMk/>
            <pc:sldMk cId="2326767510" sldId="265"/>
            <ac:spMk id="2" creationId="{03D0E8E7-5773-4AD6-AF2A-E503188B2769}"/>
          </ac:spMkLst>
        </pc:spChg>
        <pc:spChg chg="del">
          <ac:chgData name="Heather Augeri" userId="8345134118e83878" providerId="LiveId" clId="{EF57DCF0-2552-4D43-965A-5B30D6D4952D}" dt="2022-03-28T14:08:24.589" v="548" actId="22"/>
          <ac:spMkLst>
            <pc:docMk/>
            <pc:sldMk cId="2326767510" sldId="265"/>
            <ac:spMk id="3" creationId="{8AD734E6-3FD6-4383-8E04-B0E3ECB6CDB5}"/>
          </ac:spMkLst>
        </pc:spChg>
        <pc:picChg chg="add mod ord">
          <ac:chgData name="Heather Augeri" userId="8345134118e83878" providerId="LiveId" clId="{EF57DCF0-2552-4D43-965A-5B30D6D4952D}" dt="2022-03-28T14:08:46.657" v="575" actId="1076"/>
          <ac:picMkLst>
            <pc:docMk/>
            <pc:sldMk cId="2326767510" sldId="265"/>
            <ac:picMk id="5" creationId="{287842DF-E729-455E-888B-069C49AD2D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2ED5-A636-4949-B3E2-BB7083D78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EFA48-29BE-4362-BB9D-401040580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B5DA-C0A2-4188-A426-88089B18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F1382-AAD2-4239-80C7-4E01368F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B302D-519B-410A-B948-06E6A319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9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A14C-7EB0-461D-A51D-C8493C53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55962-2AF5-42C9-B1D7-95EA1FDD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46E03-EEDD-482A-BE77-98EA0508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114D0-D7CA-45BC-9C67-EDF26C87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A0BA0-7988-4502-AC37-73A31A94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E85B1-D16C-4F50-8790-A8F4C36E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933D2-64B5-46E3-9770-E0BEAA526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1474-542F-4B83-B3AE-3592FCC4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87E5E-BB22-4F8F-A059-596130AC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2736C-355D-4AE8-90E7-68505736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D71C-7078-476F-8A8D-21D64D59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E40B-208B-4CE7-BFD7-B82CF131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93E0C-041F-4DB0-90F9-3E4FCEFC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0EFF5-C819-463E-8B09-2C9C2D8E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D7BB4-B57F-4362-99A3-9A97FE3A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4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2C2F-12D3-48CE-BA4A-6882CAFA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65076-2849-44CC-B4F6-7890E7181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61D25-B760-4529-9104-90061930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C6DD2-BFD2-4E01-9DE7-2C0703F5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3E81E-96A9-4EBE-83CE-A9240C38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2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9BE1-E192-42CD-A29C-64AB1048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53DE0-3E3B-4FE4-8034-9FCB9FB4D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B5DC6-EA37-4FC9-8369-DCCD10255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3D1CB-7838-4284-996E-90BAF321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B7B0C-6FFB-4150-9717-C0E6020C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7E9BF-C80B-460B-9BEC-A15A712E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2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9318-9DDC-4159-8540-998FC48D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0999E-D00D-4C46-BBA5-1BF30D0A4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364CE-AA42-4BB7-9E31-92F6C5A27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E0276-8D92-4F44-9972-EF81F1F8C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9D720-8297-480A-B785-41FAB23D3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F9A1F-42AD-4994-87F8-93A11421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31BE1-EE02-45DF-A890-E1B836B5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B64580-15E4-4436-8AD4-C4FBD448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5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D986-CCE4-4F39-8100-39CA8A88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C887D-0674-4D7D-BBA1-C32514B2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24CF8-51A2-49B8-BD56-66BF595C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29D7C-0876-4048-8896-B71AF575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55F56-820E-4CA5-A279-C6498189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349AB-B6D9-4DC4-9877-A98C105F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AB896-FCC2-416D-AC7F-BCBF2785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5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7B1C-76A9-4ECB-A7F5-C3FCBF3D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A118-7537-4F9B-B617-C8D2568D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30388-F2D8-4068-A380-5509E68F6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AF942-8888-40FE-A42C-DE83B829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218BF-859C-4734-9CB5-DB519D9E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05EC8-5F26-4DB8-ABD4-AED43A0C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49C6-A40E-4CD1-A546-864B0D44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A7D6E-6E2F-4962-B169-0C6F67143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6A5-C899-4865-B10D-D91034E0A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375B7-4F22-4734-98CA-AEC15D69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F05A3-F260-4B4D-A286-DA99EAFE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80B2B-D9AD-4AE7-85E3-10CBCCE4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B8C50-34B2-4CD6-BA30-7358618D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7AB12-9843-4C1A-833B-C5B38E22A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E92DF-2CA0-4983-A790-2F54C46B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BF7C4-295A-4EA0-8B05-A0386C86D70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DB084-4FAC-493A-88DF-AC80F2405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A32B9-8730-4811-B729-C12660F1B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745D-164B-422C-80C2-6CA3A40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a4.docusign.net/Member/PowerFormSigning.aspx?PowerFormId=56c10304-f8c3-48d3-b965-d9c3f5f4dc83&amp;env=na4&amp;acct=b765b78e-2f85-4470-a9d3-d2e2921c42b9&amp;v=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EACC-D044-4B65-A470-B335E6548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Electronic Endorsement Form for Municipal Office of Registrar of Voters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A539B-899A-4C87-9152-F7D60BDB6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6180"/>
            <a:ext cx="9144000" cy="1301620"/>
          </a:xfrm>
        </p:spPr>
        <p:txBody>
          <a:bodyPr/>
          <a:lstStyle/>
          <a:p>
            <a:r>
              <a:rPr lang="en-US" sz="3200" dirty="0"/>
              <a:t>Endorsement period is May 17 – May 24,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4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E8E7-5773-4AD6-AF2A-E503188B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Completed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7842DF-E729-455E-888B-069C49AD2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1846506"/>
            <a:ext cx="8760207" cy="4927616"/>
          </a:xfrm>
        </p:spPr>
      </p:pic>
    </p:spTree>
    <p:extLst>
      <p:ext uri="{BB962C8B-B14F-4D97-AF65-F5344CB8AC3E}">
        <p14:creationId xmlns:p14="http://schemas.microsoft.com/office/powerpoint/2010/main" val="232676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2E7C-3E3A-4140-8D14-1DAD1B48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442"/>
          </a:xfrm>
        </p:spPr>
        <p:txBody>
          <a:bodyPr/>
          <a:lstStyle/>
          <a:p>
            <a:pPr algn="ctr"/>
            <a:r>
              <a:rPr lang="en-US" dirty="0"/>
              <a:t>What you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DB4A-5422-45D9-8A1B-C82D469F8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email address, remember it’s public information.</a:t>
            </a:r>
          </a:p>
          <a:p>
            <a:r>
              <a:rPr lang="en-US" dirty="0"/>
              <a:t>Name &amp; Email address for the chair</a:t>
            </a:r>
          </a:p>
          <a:p>
            <a:r>
              <a:rPr lang="en-US" dirty="0"/>
              <a:t>Device (computer, phone or tablet) with internet access</a:t>
            </a:r>
          </a:p>
        </p:txBody>
      </p:sp>
    </p:spTree>
    <p:extLst>
      <p:ext uri="{BB962C8B-B14F-4D97-AF65-F5344CB8AC3E}">
        <p14:creationId xmlns:p14="http://schemas.microsoft.com/office/powerpoint/2010/main" val="115101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DFB5-CABF-4A49-B5D5-B235E050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2F3DB-D8FA-4753-8C66-20EB1981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receiving the endorsement – click the link on our website.  I’m not sure where it will be, but you will get an email.  </a:t>
            </a:r>
          </a:p>
          <a:p>
            <a:r>
              <a:rPr lang="en-US" dirty="0">
                <a:hlinkClick r:id="rId2"/>
              </a:rPr>
              <a:t>https://na4.docusign.net/Member/PowerFormSigning.aspx?PowerFormId=56c10304-f8c3-48d3-b965-d9c3f5f4dc83&amp;env=na4&amp;acct=b765b78e-2f85-4470-a9d3-d2e2921c42b9&amp;v=2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1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43ED-B926-4B8D-B4B4-4EC29365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1" y="365125"/>
            <a:ext cx="10887269" cy="1603634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 – Enter your name &amp; email as signer 2, enter the chair email as signer 1.  Click Blue Button “Begin Signing” at bottom of screen.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B491C-BCE8-4680-8006-34AD39DF0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22" y="2341983"/>
            <a:ext cx="5291495" cy="29764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6EA119-777E-43CB-B20C-7A2BF0C29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535" y="2341983"/>
            <a:ext cx="5449077" cy="306510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7D4FE81-CD64-4842-B2DA-1C514FF6F260}"/>
              </a:ext>
            </a:extLst>
          </p:cNvPr>
          <p:cNvSpPr/>
          <p:nvPr/>
        </p:nvSpPr>
        <p:spPr>
          <a:xfrm>
            <a:off x="765110" y="3345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1972C4A-84E9-45F4-A339-906EE764E52B}"/>
              </a:ext>
            </a:extLst>
          </p:cNvPr>
          <p:cNvSpPr/>
          <p:nvPr/>
        </p:nvSpPr>
        <p:spPr>
          <a:xfrm>
            <a:off x="8649757" y="39765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124E-446A-43E6-A9EC-7A351D13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365125"/>
            <a:ext cx="11111204" cy="941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Step 2 – Acknowledge signing electronically &amp; Click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CAF7-5CD7-4494-8E13-F8AC9DBA5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49" y="1656443"/>
            <a:ext cx="10927702" cy="48364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4CD3E-361A-43E0-90FD-6A586BAEE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06" y="1933563"/>
            <a:ext cx="7612784" cy="4282191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9AEFA6C5-51D8-4173-A37C-75819A58D6C3}"/>
              </a:ext>
            </a:extLst>
          </p:cNvPr>
          <p:cNvSpPr/>
          <p:nvPr/>
        </p:nvSpPr>
        <p:spPr>
          <a:xfrm>
            <a:off x="7179129" y="193356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F628ED3-46FA-44D1-98F1-169D29A017FB}"/>
              </a:ext>
            </a:extLst>
          </p:cNvPr>
          <p:cNvSpPr/>
          <p:nvPr/>
        </p:nvSpPr>
        <p:spPr>
          <a:xfrm>
            <a:off x="438539" y="29119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2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EED5-00FE-43F7-9873-1DBD568C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83977"/>
            <a:ext cx="10831286" cy="1606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Chair to complete sections 1,2 &amp; 4</a:t>
            </a:r>
            <a:br>
              <a:rPr lang="en-US" dirty="0"/>
            </a:br>
            <a:r>
              <a:rPr lang="en-US" dirty="0"/>
              <a:t>Candidate to complete section 3.  When you complete your section click “Finish”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9FB8CB-BB62-47E6-8933-FDAF4F0E1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226" y="2067414"/>
            <a:ext cx="7885922" cy="4435831"/>
          </a:xfr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10E9DA2E-1F01-4972-8E72-B1E2AED15B08}"/>
              </a:ext>
            </a:extLst>
          </p:cNvPr>
          <p:cNvSpPr/>
          <p:nvPr/>
        </p:nvSpPr>
        <p:spPr>
          <a:xfrm>
            <a:off x="7613779" y="1877318"/>
            <a:ext cx="447309" cy="695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0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A292-A5F4-4AF4-942D-FE68B5C5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can download or print a copy for your records.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0BFB24-F8F9-4310-B290-48E734DEB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185" y="198424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11922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E802-FC9D-4A2D-97BF-2EB29EAE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are done 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3570A3-6052-43B5-A85F-A2D212D22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1074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EF13-FD6B-4E66-9062-23A0F78E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candidate &amp; town chair have finished the form, SOTS will receive a complete document.  Below Town Chair sections are completed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4045A-5298-4520-BF55-5189D86E2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936" y="200290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25027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213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Electronic Endorsement Form for Municipal Office of Registrar of Voters</vt:lpstr>
      <vt:lpstr>What you need</vt:lpstr>
      <vt:lpstr>What to do</vt:lpstr>
      <vt:lpstr>Step 1 – Enter your name &amp; email as signer 2, enter the chair email as signer 1.  Click Blue Button “Begin Signing” at bottom of screen.</vt:lpstr>
      <vt:lpstr>Step 2 – Acknowledge signing electronically &amp; Click Continue</vt:lpstr>
      <vt:lpstr>Chair to complete sections 1,2 &amp; 4 Candidate to complete section 3.  When you complete your section click “Finish”</vt:lpstr>
      <vt:lpstr>You can download or print a copy for your records.</vt:lpstr>
      <vt:lpstr>You are done !!</vt:lpstr>
      <vt:lpstr>When candidate &amp; town chair have finished the form, SOTS will receive a complete document.  Below Town Chair sections are completed</vt:lpstr>
      <vt:lpstr>Completed 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Endorsement Form for Municipal Office of Registrar of Voters</dc:title>
  <dc:creator>Heather Augeri</dc:creator>
  <cp:lastModifiedBy>Heather Augeri</cp:lastModifiedBy>
  <cp:revision>1</cp:revision>
  <dcterms:created xsi:type="dcterms:W3CDTF">2022-03-28T13:43:34Z</dcterms:created>
  <dcterms:modified xsi:type="dcterms:W3CDTF">2022-03-28T16:40:19Z</dcterms:modified>
</cp:coreProperties>
</file>