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8927-BDDE-48EE-B99C-DDA18544B5D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2968-2228-464B-B457-231F1AB9E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9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8927-BDDE-48EE-B99C-DDA18544B5D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2968-2228-464B-B457-231F1AB9E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1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8927-BDDE-48EE-B99C-DDA18544B5D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2968-2228-464B-B457-231F1AB9E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1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8927-BDDE-48EE-B99C-DDA18544B5D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2968-2228-464B-B457-231F1AB9E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5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8927-BDDE-48EE-B99C-DDA18544B5D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2968-2228-464B-B457-231F1AB9E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6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8927-BDDE-48EE-B99C-DDA18544B5D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2968-2228-464B-B457-231F1AB9E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6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8927-BDDE-48EE-B99C-DDA18544B5D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2968-2228-464B-B457-231F1AB9E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6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8927-BDDE-48EE-B99C-DDA18544B5D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2968-2228-464B-B457-231F1AB9E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3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8927-BDDE-48EE-B99C-DDA18544B5D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2968-2228-464B-B457-231F1AB9E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9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8927-BDDE-48EE-B99C-DDA18544B5D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2968-2228-464B-B457-231F1AB9E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1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8927-BDDE-48EE-B99C-DDA18544B5D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2968-2228-464B-B457-231F1AB9E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9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8927-BDDE-48EE-B99C-DDA18544B5D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2968-2228-464B-B457-231F1AB9E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82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00B0F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b="1" dirty="0" smtClean="0"/>
              <a:t>(Election Management System)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55588" y="1690688"/>
            <a:ext cx="10513541" cy="49490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Review and General Reminders</a:t>
            </a:r>
          </a:p>
          <a:p>
            <a:endParaRPr lang="en-US" sz="1100" dirty="0" smtClean="0"/>
          </a:p>
          <a:p>
            <a:r>
              <a:rPr lang="en-US" dirty="0" smtClean="0"/>
              <a:t>ROV should log-in EMS </a:t>
            </a:r>
            <a:r>
              <a:rPr lang="en-US" sz="2000" dirty="0" smtClean="0"/>
              <a:t>(system require password to be changed every 90 days)</a:t>
            </a:r>
          </a:p>
          <a:p>
            <a:pPr lvl="1"/>
            <a:r>
              <a:rPr lang="en-US" dirty="0" smtClean="0"/>
              <a:t>User-id &amp; password reset by SOTS use </a:t>
            </a:r>
            <a:r>
              <a:rPr lang="en-US" dirty="0" smtClean="0">
                <a:solidFill>
                  <a:srgbClr val="FF0000"/>
                </a:solidFill>
              </a:rPr>
              <a:t>REPORT A PROBLEM</a:t>
            </a:r>
            <a:r>
              <a:rPr lang="en-US" dirty="0" smtClean="0"/>
              <a:t> on home screen.</a:t>
            </a:r>
          </a:p>
          <a:p>
            <a:r>
              <a:rPr lang="en-US" dirty="0" smtClean="0"/>
              <a:t>ROVS should review their polling places (state election year)</a:t>
            </a:r>
          </a:p>
          <a:p>
            <a:r>
              <a:rPr lang="en-US" dirty="0" smtClean="0"/>
              <a:t>Assign polling places for the Primary &amp; General Election at least 30 days prior.</a:t>
            </a:r>
          </a:p>
          <a:p>
            <a:r>
              <a:rPr lang="en-US" dirty="0" smtClean="0"/>
              <a:t>Enter Polling Place Moderators &amp; Head Moderator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Only the Head Moderator &amp; Data Clerk are given username &amp; password</a:t>
            </a:r>
          </a:p>
          <a:p>
            <a:pPr lvl="1"/>
            <a:r>
              <a:rPr lang="en-US" dirty="0" smtClean="0"/>
              <a:t>Head Moderator &amp; Data Clerk username &amp; password assigned and reset by </a:t>
            </a:r>
            <a:r>
              <a:rPr lang="en-US" dirty="0" smtClean="0">
                <a:solidFill>
                  <a:srgbClr val="FF0000"/>
                </a:solidFill>
              </a:rPr>
              <a:t>ROVS</a:t>
            </a:r>
            <a:r>
              <a:rPr lang="en-US" dirty="0" smtClean="0"/>
              <a:t>. 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5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00B0F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2800" b="1" dirty="0"/>
              <a:t>(Election Management System)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2854"/>
            <a:ext cx="10515600" cy="490975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Primary and Election night reminders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 How to complete return</a:t>
            </a:r>
          </a:p>
          <a:p>
            <a:pPr marL="0" indent="0" algn="ctr">
              <a:buNone/>
            </a:pPr>
            <a:endParaRPr lang="en-US" sz="1400" dirty="0" smtClean="0"/>
          </a:p>
          <a:p>
            <a:r>
              <a:rPr lang="en-US" dirty="0" smtClean="0"/>
              <a:t>Primary/Election night Head Moderator required to submit machine totals to SOTS by midnight.  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Optional – enter (View Stats) statistics on election night (number on the check list, number checked as having voted, number of abs received from town clerk, number rejected, etc.)</a:t>
            </a:r>
          </a:p>
          <a:p>
            <a:r>
              <a:rPr lang="en-US" dirty="0" smtClean="0"/>
              <a:t>Next day Head Moderator must enter hand counts, Write-in and the statistics to create a complete and final return</a:t>
            </a:r>
          </a:p>
          <a:p>
            <a:r>
              <a:rPr lang="en-US" dirty="0" smtClean="0"/>
              <a:t>SOTS must receive a complete and final return by Friday.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46" y="115887"/>
            <a:ext cx="1574801" cy="157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00B0F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800" b="1" dirty="0" smtClean="0"/>
              <a:t>(Election Management System)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16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Review and General Reminders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Primary &amp; Election  </a:t>
            </a:r>
            <a:r>
              <a:rPr lang="en-US" dirty="0"/>
              <a:t>R</a:t>
            </a:r>
            <a:r>
              <a:rPr lang="en-US" dirty="0" smtClean="0"/>
              <a:t>eporting – </a:t>
            </a:r>
            <a:r>
              <a:rPr lang="en-US" dirty="0" smtClean="0">
                <a:solidFill>
                  <a:srgbClr val="00B0F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00B0F0"/>
                </a:solidFill>
              </a:rPr>
              <a:t>S</a:t>
            </a:r>
          </a:p>
          <a:p>
            <a:endParaRPr lang="en-US" dirty="0" smtClean="0"/>
          </a:p>
          <a:p>
            <a:r>
              <a:rPr lang="en-US" dirty="0" smtClean="0"/>
              <a:t>Central Counting of Absentees does not create a polling place.</a:t>
            </a:r>
          </a:p>
          <a:p>
            <a:pPr lvl="1"/>
            <a:r>
              <a:rPr lang="en-US" dirty="0" smtClean="0"/>
              <a:t>    Absentee votes are recorded in appropriate polling place.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To maintain the integrity of the system: Disable HM &amp; Data Clerk’s password after the Primary/Election is certified.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65" y="238898"/>
            <a:ext cx="1563191" cy="1825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4703" y="238898"/>
            <a:ext cx="1944129" cy="141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973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E</a:t>
            </a:r>
            <a:r>
              <a:rPr lang="en-US" sz="6000" dirty="0" smtClean="0">
                <a:solidFill>
                  <a:srgbClr val="00B0F0"/>
                </a:solidFill>
              </a:rPr>
              <a:t>M</a:t>
            </a:r>
            <a:r>
              <a:rPr lang="en-US" sz="6000" dirty="0" smtClean="0">
                <a:solidFill>
                  <a:srgbClr val="FF0000"/>
                </a:solidFill>
              </a:rPr>
              <a:t>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ctr">
              <a:buNone/>
            </a:pPr>
            <a:r>
              <a:rPr lang="en-US" sz="5400" dirty="0" smtClean="0"/>
              <a:t>Training</a:t>
            </a:r>
          </a:p>
          <a:p>
            <a:pPr marL="457200" lvl="1" indent="0" algn="ctr">
              <a:buNone/>
            </a:pPr>
            <a:endParaRPr lang="en-US" dirty="0" smtClean="0"/>
          </a:p>
          <a:p>
            <a:r>
              <a:rPr lang="en-US" dirty="0" smtClean="0"/>
              <a:t>New ROV Training - June</a:t>
            </a:r>
          </a:p>
          <a:p>
            <a:r>
              <a:rPr lang="en-US" dirty="0" smtClean="0"/>
              <a:t>Refresher Training</a:t>
            </a:r>
          </a:p>
          <a:p>
            <a:pPr lvl="1"/>
            <a:r>
              <a:rPr lang="en-US" dirty="0" smtClean="0"/>
              <a:t>July -  Primary </a:t>
            </a:r>
          </a:p>
          <a:p>
            <a:pPr lvl="1"/>
            <a:r>
              <a:rPr lang="en-US" dirty="0" smtClean="0"/>
              <a:t>October - November General Election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62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255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EMS (Election Management System)</vt:lpstr>
      <vt:lpstr>EMS (Election Management System)</vt:lpstr>
      <vt:lpstr>EMS (Election Management System)</vt:lpstr>
      <vt:lpstr>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Shirley Surgeon</dc:creator>
  <cp:lastModifiedBy>HP</cp:lastModifiedBy>
  <cp:revision>11</cp:revision>
  <dcterms:created xsi:type="dcterms:W3CDTF">2018-04-24T15:40:45Z</dcterms:created>
  <dcterms:modified xsi:type="dcterms:W3CDTF">2018-04-27T11:35:15Z</dcterms:modified>
</cp:coreProperties>
</file>