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9/20/2018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9/20/2018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9/20/2018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9/20/2018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9/20/2018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9/20/2018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9/20/2018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9/20/2018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9/20/2018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9/20/2018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9/20/2018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9/20/2018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9/20/2018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9/20/2018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9/20/2018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9/20/2018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9/20/2018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9/20/2018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4973" y="2733709"/>
            <a:ext cx="8180173" cy="1373070"/>
          </a:xfrm>
        </p:spPr>
        <p:txBody>
          <a:bodyPr/>
          <a:lstStyle/>
          <a:p>
            <a:pPr algn="ctr"/>
            <a:r>
              <a:rPr lang="en-US" dirty="0" smtClean="0"/>
              <a:t>Lesions Learned 2018 Primary</a:t>
            </a:r>
            <a:endParaRPr lang="en-US" dirty="0"/>
          </a:p>
        </p:txBody>
      </p:sp>
      <p:sp>
        <p:nvSpPr>
          <p:cNvPr id="3" name="Subtitle 2"/>
          <p:cNvSpPr>
            <a:spLocks noGrp="1"/>
          </p:cNvSpPr>
          <p:nvPr>
            <p:ph type="subTitle" idx="1"/>
          </p:nvPr>
        </p:nvSpPr>
        <p:spPr/>
        <p:txBody>
          <a:bodyPr/>
          <a:lstStyle/>
          <a:p>
            <a:r>
              <a:rPr lang="en-US" dirty="0" smtClean="0"/>
              <a:t>Registrar of Voter’s Conference 9/21/2018</a:t>
            </a:r>
            <a:endParaRPr lang="en-US" dirty="0"/>
          </a:p>
        </p:txBody>
      </p:sp>
    </p:spTree>
    <p:extLst>
      <p:ext uri="{BB962C8B-B14F-4D97-AF65-F5344CB8AC3E}">
        <p14:creationId xmlns:p14="http://schemas.microsoft.com/office/powerpoint/2010/main" val="2870606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Not permitting inactive voters to vote. Should be offered ED-671, add name to check list and permit the elector to vote. </a:t>
            </a:r>
          </a:p>
          <a:p>
            <a:endParaRPr lang="en-US" dirty="0"/>
          </a:p>
        </p:txBody>
      </p:sp>
    </p:spTree>
    <p:extLst>
      <p:ext uri="{BB962C8B-B14F-4D97-AF65-F5344CB8AC3E}">
        <p14:creationId xmlns:p14="http://schemas.microsoft.com/office/powerpoint/2010/main" val="2416941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Confusing primary petition and nominating </a:t>
            </a:r>
            <a:r>
              <a:rPr lang="en-US" dirty="0" smtClean="0">
                <a:effectLst/>
              </a:rPr>
              <a:t>petitions.</a:t>
            </a:r>
            <a:endParaRPr lang="en-US" dirty="0">
              <a:effectLst/>
            </a:endParaRPr>
          </a:p>
          <a:p>
            <a:endParaRPr lang="en-US" dirty="0"/>
          </a:p>
        </p:txBody>
      </p:sp>
    </p:spTree>
    <p:extLst>
      <p:ext uri="{BB962C8B-B14F-4D97-AF65-F5344CB8AC3E}">
        <p14:creationId xmlns:p14="http://schemas.microsoft.com/office/powerpoint/2010/main" val="2645552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Misuse of CVRS “other” </a:t>
            </a:r>
            <a:r>
              <a:rPr lang="en-US" dirty="0" smtClean="0">
                <a:effectLst/>
              </a:rPr>
              <a:t>party.</a:t>
            </a:r>
            <a:endParaRPr lang="en-US" dirty="0">
              <a:effectLst/>
            </a:endParaRPr>
          </a:p>
          <a:p>
            <a:endParaRPr lang="en-US" dirty="0"/>
          </a:p>
        </p:txBody>
      </p:sp>
    </p:spTree>
    <p:extLst>
      <p:ext uri="{BB962C8B-B14F-4D97-AF65-F5344CB8AC3E}">
        <p14:creationId xmlns:p14="http://schemas.microsoft.com/office/powerpoint/2010/main" val="3227375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smtClean="0">
                <a:effectLst/>
              </a:rPr>
              <a:t>Planning </a:t>
            </a:r>
            <a:r>
              <a:rPr lang="en-US" smtClean="0">
                <a:effectLst/>
              </a:rPr>
              <a:t>to use </a:t>
            </a:r>
            <a:r>
              <a:rPr lang="en-US" dirty="0">
                <a:effectLst/>
              </a:rPr>
              <a:t>EDR on </a:t>
            </a:r>
            <a:r>
              <a:rPr lang="en-US">
                <a:effectLst/>
              </a:rPr>
              <a:t>primary </a:t>
            </a:r>
            <a:r>
              <a:rPr lang="en-US" smtClean="0">
                <a:effectLst/>
              </a:rPr>
              <a:t>day.</a:t>
            </a:r>
            <a:endParaRPr lang="en-US" dirty="0">
              <a:effectLst/>
            </a:endParaRPr>
          </a:p>
          <a:p>
            <a:endParaRPr lang="en-US" dirty="0"/>
          </a:p>
        </p:txBody>
      </p:sp>
    </p:spTree>
    <p:extLst>
      <p:ext uri="{BB962C8B-B14F-4D97-AF65-F5344CB8AC3E}">
        <p14:creationId xmlns:p14="http://schemas.microsoft.com/office/powerpoint/2010/main" val="3645442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Lesions Learned 2018 Primary</a:t>
            </a:r>
            <a:endParaRPr lang="en-US" dirty="0"/>
          </a:p>
        </p:txBody>
      </p:sp>
      <p:sp>
        <p:nvSpPr>
          <p:cNvPr id="3" name="Content Placeholder 2"/>
          <p:cNvSpPr>
            <a:spLocks noGrp="1"/>
          </p:cNvSpPr>
          <p:nvPr>
            <p:ph idx="1"/>
          </p:nvPr>
        </p:nvSpPr>
        <p:spPr/>
        <p:txBody>
          <a:bodyPr/>
          <a:lstStyle/>
          <a:p>
            <a:r>
              <a:rPr lang="en-US" dirty="0">
                <a:effectLst/>
              </a:rPr>
              <a:t>We had two primaries, Republican and Democratic, yet in a few towns only one registrar was showing up in the months and weeks leading to the primary. Some were on vacation out of the country. </a:t>
            </a:r>
          </a:p>
          <a:p>
            <a:endParaRPr lang="en-US" dirty="0"/>
          </a:p>
        </p:txBody>
      </p:sp>
    </p:spTree>
    <p:extLst>
      <p:ext uri="{BB962C8B-B14F-4D97-AF65-F5344CB8AC3E}">
        <p14:creationId xmlns:p14="http://schemas.microsoft.com/office/powerpoint/2010/main" val="3699729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Misunderstanding of deadline for party affiliation if an unaffiliated voter.</a:t>
            </a:r>
          </a:p>
          <a:p>
            <a:endParaRPr lang="en-US" dirty="0"/>
          </a:p>
        </p:txBody>
      </p:sp>
    </p:spTree>
    <p:extLst>
      <p:ext uri="{BB962C8B-B14F-4D97-AF65-F5344CB8AC3E}">
        <p14:creationId xmlns:p14="http://schemas.microsoft.com/office/powerpoint/2010/main" val="128377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Town Halls closed on Monday the day before the primary. Prospective voters were unable to register to vote or to enroll in a party. Voters were unable to cast or return absentee ballots.</a:t>
            </a:r>
          </a:p>
          <a:p>
            <a:endParaRPr lang="en-US" dirty="0"/>
          </a:p>
        </p:txBody>
      </p:sp>
    </p:spTree>
    <p:extLst>
      <p:ext uri="{BB962C8B-B14F-4D97-AF65-F5344CB8AC3E}">
        <p14:creationId xmlns:p14="http://schemas.microsoft.com/office/powerpoint/2010/main" val="1038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Disability Issues-Not all locations were accessible to voters with disabilities. Temporary ramp not in compliance with state and federal law. Slope too high; door swings into ramp and wheelchair; door not adequate width; threshold too high for wheelchair to safely navigate. </a:t>
            </a:r>
          </a:p>
          <a:p>
            <a:endParaRPr lang="en-US" dirty="0"/>
          </a:p>
        </p:txBody>
      </p:sp>
    </p:spTree>
    <p:extLst>
      <p:ext uri="{BB962C8B-B14F-4D97-AF65-F5344CB8AC3E}">
        <p14:creationId xmlns:p14="http://schemas.microsoft.com/office/powerpoint/2010/main" val="163573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Schools undergoing renovations in summer; asbestos abatement, etc. Lack of communication between registrars’ office and superintendent of schools. Voters unaware of change in polling place. </a:t>
            </a:r>
          </a:p>
          <a:p>
            <a:endParaRPr lang="en-US" dirty="0"/>
          </a:p>
        </p:txBody>
      </p:sp>
    </p:spTree>
    <p:extLst>
      <p:ext uri="{BB962C8B-B14F-4D97-AF65-F5344CB8AC3E}">
        <p14:creationId xmlns:p14="http://schemas.microsoft.com/office/powerpoint/2010/main" val="2099077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Ballots for both Democratic and Republican candidates were left in a pile on a table, unattended, and voters instructed to pick one. </a:t>
            </a:r>
          </a:p>
          <a:p>
            <a:endParaRPr lang="en-US" dirty="0"/>
          </a:p>
        </p:txBody>
      </p:sp>
    </p:spTree>
    <p:extLst>
      <p:ext uri="{BB962C8B-B14F-4D97-AF65-F5344CB8AC3E}">
        <p14:creationId xmlns:p14="http://schemas.microsoft.com/office/powerpoint/2010/main" val="1946167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Local election officials engaging in heated arguments at the polls.  </a:t>
            </a:r>
          </a:p>
          <a:p>
            <a:endParaRPr lang="en-US" dirty="0"/>
          </a:p>
        </p:txBody>
      </p:sp>
    </p:spTree>
    <p:extLst>
      <p:ext uri="{BB962C8B-B14F-4D97-AF65-F5344CB8AC3E}">
        <p14:creationId xmlns:p14="http://schemas.microsoft.com/office/powerpoint/2010/main" val="372230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Lesions Learned 2018 Primary</a:t>
            </a:r>
          </a:p>
        </p:txBody>
      </p:sp>
      <p:sp>
        <p:nvSpPr>
          <p:cNvPr id="3" name="Content Placeholder 2"/>
          <p:cNvSpPr>
            <a:spLocks noGrp="1"/>
          </p:cNvSpPr>
          <p:nvPr>
            <p:ph idx="1"/>
          </p:nvPr>
        </p:nvSpPr>
        <p:spPr/>
        <p:txBody>
          <a:bodyPr/>
          <a:lstStyle/>
          <a:p>
            <a:r>
              <a:rPr lang="en-US" dirty="0">
                <a:effectLst/>
              </a:rPr>
              <a:t>Requesting driver’s license and not indicating that there are other acceptable forms of ID. Requiring that the voter prove residence when voting. You need only prove that you are the person whose name appears on the checklist. </a:t>
            </a:r>
          </a:p>
          <a:p>
            <a:endParaRPr lang="en-US" dirty="0"/>
          </a:p>
        </p:txBody>
      </p:sp>
    </p:spTree>
    <p:extLst>
      <p:ext uri="{BB962C8B-B14F-4D97-AF65-F5344CB8AC3E}">
        <p14:creationId xmlns:p14="http://schemas.microsoft.com/office/powerpoint/2010/main" val="275917790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5</TotalTime>
  <Words>344</Words>
  <Application>Microsoft Office PowerPoint</Application>
  <PresentationFormat>Widescreen</PresentationFormat>
  <Paragraphs>26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Trebuchet MS</vt:lpstr>
      <vt:lpstr>Berlin</vt:lpstr>
      <vt:lpstr>Lesions Learned 2018 Primary</vt:lpstr>
      <vt:lpstr>Lesions Learned 2018 Primary</vt:lpstr>
      <vt:lpstr>Lesions Learned 2018 Primary</vt:lpstr>
      <vt:lpstr>Lesions Learned 2018 Primary</vt:lpstr>
      <vt:lpstr>Lesions Learned 2018 Primary</vt:lpstr>
      <vt:lpstr>Lesions Learned 2018 Primary</vt:lpstr>
      <vt:lpstr>Lesions Learned 2018 Primary</vt:lpstr>
      <vt:lpstr>Lesions Learned 2018 Primary</vt:lpstr>
      <vt:lpstr>Lesions Learned 2018 Primary</vt:lpstr>
      <vt:lpstr>Lesions Learned 2018 Primary</vt:lpstr>
      <vt:lpstr>Lesions Learned 2018 Primary</vt:lpstr>
      <vt:lpstr>Lesions Learned 2018 Primary</vt:lpstr>
      <vt:lpstr>Lesions Learned 2018 Primary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Lesions Learned 2018 Primary</dc:title>
  <dc:creator>ted bromley</dc:creator>
  <cp:lastModifiedBy>ted bromley</cp:lastModifiedBy>
  <cp:revision>1</cp:revision>
  <dcterms:created xsi:type="dcterms:W3CDTF">2018-09-20T15:14:39Z</dcterms:created>
  <dcterms:modified xsi:type="dcterms:W3CDTF">2018-09-20T15:19:53Z</dcterms:modified>
</cp:coreProperties>
</file>