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6" r:id="rId5"/>
    <p:sldId id="267"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3/30/2017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3/30/2017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3/30/2017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3/30/2017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3/30/2017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ga.ct.gov/current/pub/chap_143.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Duplicate voters</a:t>
            </a:r>
            <a:endParaRPr lang="en-US" dirty="0"/>
          </a:p>
        </p:txBody>
      </p:sp>
      <p:sp>
        <p:nvSpPr>
          <p:cNvPr id="3" name="Subtitle 2"/>
          <p:cNvSpPr>
            <a:spLocks noGrp="1"/>
          </p:cNvSpPr>
          <p:nvPr>
            <p:ph type="subTitle" idx="1"/>
          </p:nvPr>
        </p:nvSpPr>
        <p:spPr/>
        <p:txBody>
          <a:bodyPr/>
          <a:lstStyle/>
          <a:p>
            <a:r>
              <a:rPr lang="en-US" dirty="0" smtClean="0"/>
              <a:t>Registrars of Voters Conference</a:t>
            </a:r>
          </a:p>
          <a:p>
            <a:r>
              <a:rPr lang="en-US" dirty="0" smtClean="0"/>
              <a:t>April 21, 2017</a:t>
            </a:r>
            <a:endParaRPr lang="en-US" dirty="0"/>
          </a:p>
        </p:txBody>
      </p:sp>
    </p:spTree>
    <p:extLst>
      <p:ext uri="{BB962C8B-B14F-4D97-AF65-F5344CB8AC3E}">
        <p14:creationId xmlns:p14="http://schemas.microsoft.com/office/powerpoint/2010/main" val="2223703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a:xfrm>
            <a:off x="1371600" y="1392963"/>
            <a:ext cx="9601200" cy="5204389"/>
          </a:xfrm>
        </p:spPr>
        <p:txBody>
          <a:bodyPr>
            <a:normAutofit fontScale="70000" lnSpcReduction="20000"/>
          </a:bodyPr>
          <a:lstStyle/>
          <a:p>
            <a:pPr lvl="0"/>
            <a:r>
              <a:rPr lang="en-US" b="1" dirty="0"/>
              <a:t>Voter’s current town pulls </a:t>
            </a:r>
            <a:r>
              <a:rPr lang="en-US" dirty="0"/>
              <a:t>the voter record from the former town and prepares to preserve it as the ORIGINAL record and inputs information from the voter registration card.</a:t>
            </a:r>
          </a:p>
          <a:p>
            <a:pPr lvl="1"/>
            <a:r>
              <a:rPr lang="en-US" dirty="0"/>
              <a:t> </a:t>
            </a:r>
            <a:r>
              <a:rPr lang="en-US" b="1" dirty="0"/>
              <a:t>“Activities”/ “Select”</a:t>
            </a:r>
            <a:r>
              <a:rPr lang="en-US" dirty="0"/>
              <a:t> the voter’s record from the former town. Confirm you are pulling the correct record by checking the duplicate list and any notes you made when researching the duplicates.  Verify the Voter ID per your notes.</a:t>
            </a:r>
          </a:p>
          <a:p>
            <a:pPr lvl="1"/>
            <a:r>
              <a:rPr lang="en-US" b="1" dirty="0"/>
              <a:t>Change the Registration Date</a:t>
            </a:r>
            <a:r>
              <a:rPr lang="en-US" dirty="0"/>
              <a:t> to reflect the date on which the voter registered in YOUR town. Use “Change” in “Inquiries” to change this, if necessary.</a:t>
            </a:r>
          </a:p>
          <a:p>
            <a:pPr lvl="1"/>
            <a:r>
              <a:rPr lang="en-US" b="1" dirty="0"/>
              <a:t>Use the information from the voter registration card</a:t>
            </a:r>
            <a:r>
              <a:rPr lang="en-US" dirty="0"/>
              <a:t> —new street address, party, name changes—just as if you were processing a new voter registration. </a:t>
            </a:r>
          </a:p>
          <a:p>
            <a:pPr lvl="1"/>
            <a:r>
              <a:rPr lang="en-US" dirty="0"/>
              <a:t>“</a:t>
            </a:r>
            <a:r>
              <a:rPr lang="en-US" b="1" dirty="0"/>
              <a:t>Accept”</a:t>
            </a:r>
            <a:r>
              <a:rPr lang="en-US" dirty="0"/>
              <a:t> the registration.</a:t>
            </a:r>
          </a:p>
          <a:p>
            <a:pPr lvl="1"/>
            <a:r>
              <a:rPr lang="en-US" b="1" dirty="0"/>
              <a:t>Go to “Inquiries” to verify</a:t>
            </a:r>
            <a:r>
              <a:rPr lang="en-US" dirty="0"/>
              <a:t> that the record pulled over correctly and that you now have 2 records for that voter.  </a:t>
            </a:r>
          </a:p>
          <a:p>
            <a:pPr lvl="1"/>
            <a:r>
              <a:rPr lang="en-US" b="1" dirty="0"/>
              <a:t>Take your own notes or print </a:t>
            </a:r>
            <a:r>
              <a:rPr lang="en-US" b="1" u="sng" dirty="0"/>
              <a:t>CVRS</a:t>
            </a:r>
            <a:r>
              <a:rPr lang="en-US" b="1" dirty="0"/>
              <a:t> screen shots” </a:t>
            </a:r>
            <a:r>
              <a:rPr lang="en-US" dirty="0"/>
              <a:t>from your town’s record for that voter to keep track of the updates that had been made to that record over the years by your office – voter ID #, election history, name history, address history, etc.</a:t>
            </a:r>
          </a:p>
          <a:p>
            <a:pPr lvl="1"/>
            <a:r>
              <a:rPr lang="en-US" b="1" dirty="0"/>
              <a:t>Record</a:t>
            </a:r>
            <a:r>
              <a:rPr lang="en-US" dirty="0"/>
              <a:t> election history, name history, and address history, from the newest record into the </a:t>
            </a:r>
            <a:r>
              <a:rPr lang="en-US" strike="sngStrike" dirty="0"/>
              <a:t>newer</a:t>
            </a:r>
            <a:r>
              <a:rPr lang="en-US" dirty="0"/>
              <a:t> ORIGINAL record which you just pulled from the other town. </a:t>
            </a:r>
          </a:p>
          <a:p>
            <a:pPr lvl="1"/>
            <a:r>
              <a:rPr lang="en-US" b="1" dirty="0"/>
              <a:t>Use “Activities” / “Maintain Voter History” to add the name changes, voting history, address changes</a:t>
            </a:r>
            <a:r>
              <a:rPr lang="en-US" dirty="0"/>
              <a:t> that have been made by your office to that voter. (Remember to think of the dates as “up until this date, this was the correct information.”)</a:t>
            </a:r>
          </a:p>
          <a:p>
            <a:r>
              <a:rPr lang="en-US" dirty="0" smtClean="0"/>
              <a:t>This </a:t>
            </a:r>
            <a:r>
              <a:rPr lang="en-US" dirty="0"/>
              <a:t>process will create a duplicate record in your town for that voter and will alert the former town that you’ve pulled the voter’s record.  The previous town will receive a CVRS “Reminder” of a removal and will no longer see the voter’s record in CVRS for their town.  Also, the former town now will have the paper trail required to move the voter’s card to its “Off” file.</a:t>
            </a:r>
            <a:endParaRPr lang="en-US" sz="2400" dirty="0"/>
          </a:p>
          <a:p>
            <a:pPr lvl="1"/>
            <a:r>
              <a:rPr lang="en-US" b="1" dirty="0" smtClean="0"/>
              <a:t>PRINT </a:t>
            </a:r>
            <a:r>
              <a:rPr lang="en-US" b="1" dirty="0"/>
              <a:t>A COPY OF THE “ON-LINE” VOTER REGISTRATION APPLICATION </a:t>
            </a:r>
            <a:r>
              <a:rPr lang="en-US" dirty="0"/>
              <a:t>if applicable</a:t>
            </a:r>
            <a:r>
              <a:rPr lang="en-US" b="1" dirty="0"/>
              <a:t>– </a:t>
            </a:r>
            <a:r>
              <a:rPr lang="en-US" dirty="0"/>
              <a:t>If any of the</a:t>
            </a:r>
            <a:r>
              <a:rPr lang="en-US" b="1" dirty="0"/>
              <a:t> </a:t>
            </a:r>
            <a:r>
              <a:rPr lang="en-US" dirty="0"/>
              <a:t>duplicates involved have an “on-line” record, the “on-line” record must be preserved if it is the correct/latest voter registration application.  File this record with other active voter registration cards. </a:t>
            </a:r>
          </a:p>
          <a:p>
            <a:endParaRPr lang="en-US" dirty="0"/>
          </a:p>
        </p:txBody>
      </p:sp>
    </p:spTree>
    <p:extLst>
      <p:ext uri="{BB962C8B-B14F-4D97-AF65-F5344CB8AC3E}">
        <p14:creationId xmlns:p14="http://schemas.microsoft.com/office/powerpoint/2010/main" val="1193340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lstStyle/>
          <a:p>
            <a:pPr lvl="0"/>
            <a:r>
              <a:rPr lang="en-US" b="1" dirty="0"/>
              <a:t>Delete your town’s newer record for this voter</a:t>
            </a:r>
            <a:r>
              <a:rPr lang="en-US" dirty="0"/>
              <a:t> because you have added all of its information to the file pulled from the former town which has all the ORIGINAL information on it.  Note different Voter ID numbers and be careful not to delete the original record that you just pulled from the previous town and updated!</a:t>
            </a:r>
          </a:p>
          <a:p>
            <a:r>
              <a:rPr lang="en-US" dirty="0" smtClean="0"/>
              <a:t>The </a:t>
            </a:r>
            <a:r>
              <a:rPr lang="en-US" dirty="0"/>
              <a:t>previous town will get a CVRS “Reminder” of the pulled record, providing the paper trail to move the voter’s card to its “Off “files.</a:t>
            </a:r>
          </a:p>
          <a:p>
            <a:endParaRPr lang="en-US" dirty="0"/>
          </a:p>
        </p:txBody>
      </p:sp>
    </p:spTree>
    <p:extLst>
      <p:ext uri="{BB962C8B-B14F-4D97-AF65-F5344CB8AC3E}">
        <p14:creationId xmlns:p14="http://schemas.microsoft.com/office/powerpoint/2010/main" val="365956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b="1" dirty="0"/>
              <a:t>Duplicate Voters</a:t>
            </a:r>
            <a:r>
              <a:rPr lang="en-US" dirty="0"/>
              <a:t>.  (§</a:t>
            </a:r>
            <a:r>
              <a:rPr lang="en-US" u="sng" dirty="0">
                <a:hlinkClick r:id="rId2"/>
              </a:rPr>
              <a:t>9-21a</a:t>
            </a:r>
            <a:r>
              <a:rPr lang="en-US" dirty="0"/>
              <a:t>). </a:t>
            </a:r>
            <a:r>
              <a:rPr lang="en-US" b="1" dirty="0"/>
              <a:t> The Goal: One—and Only One—Record Per Voter</a:t>
            </a:r>
            <a:r>
              <a:rPr lang="en-US" dirty="0"/>
              <a:t> </a:t>
            </a:r>
          </a:p>
          <a:p>
            <a:r>
              <a:rPr lang="en-US" b="1" dirty="0" smtClean="0"/>
              <a:t>INTRODUCTION</a:t>
            </a:r>
            <a:r>
              <a:rPr lang="en-US" dirty="0"/>
              <a:t>:  Per Section 9-21a, each year the SOTS office will send a file showing possible duplicate records in the CVRS system. These are based on First Name, Last Name and Birth Date (in Active, Inactive and Off status).</a:t>
            </a:r>
          </a:p>
          <a:p>
            <a:r>
              <a:rPr lang="en-US" dirty="0" smtClean="0"/>
              <a:t>It </a:t>
            </a:r>
            <a:r>
              <a:rPr lang="en-US" dirty="0"/>
              <a:t>is the responsibility of the town with the </a:t>
            </a:r>
            <a:r>
              <a:rPr lang="en-US" u="sng" dirty="0"/>
              <a:t>most recent</a:t>
            </a:r>
            <a:r>
              <a:rPr lang="en-US" dirty="0"/>
              <a:t> Privilege/Registration date to research and initiate action on potential duplicates. Because of Canvass, you may wish to wait until after initial </a:t>
            </a:r>
            <a:r>
              <a:rPr lang="en-US" dirty="0" err="1"/>
              <a:t>CVR</a:t>
            </a:r>
            <a:r>
              <a:rPr lang="en-US" dirty="0"/>
              <a:t> letters are sent to begin work on the duplicate list.</a:t>
            </a:r>
          </a:p>
          <a:p>
            <a:endParaRPr lang="en-US" dirty="0"/>
          </a:p>
        </p:txBody>
      </p:sp>
    </p:spTree>
    <p:extLst>
      <p:ext uri="{BB962C8B-B14F-4D97-AF65-F5344CB8AC3E}">
        <p14:creationId xmlns:p14="http://schemas.microsoft.com/office/powerpoint/2010/main" val="2054561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If </a:t>
            </a:r>
            <a:r>
              <a:rPr lang="en-US" dirty="0"/>
              <a:t>a voter appears twice in CVRS (in different towns) as a true duplicate, our goal is to preserve the ORIGINAL record with its ORIGINAL data. The most recent town should pull it from the voter’s former town and update the ORIGINAL record with newer information from the voter’s current file.  When the most recent town has inserted and updated all information into the original record (including the registration date), delete the newer record.</a:t>
            </a:r>
          </a:p>
          <a:p>
            <a:r>
              <a:rPr lang="en-US" dirty="0" smtClean="0"/>
              <a:t>If </a:t>
            </a:r>
            <a:r>
              <a:rPr lang="en-US" dirty="0"/>
              <a:t>you have duplicate records for the same voter in your own town, note both Voter ID numbers, insert all the information from the newer file into the older file, update, and delete the newer file. </a:t>
            </a:r>
            <a:r>
              <a:rPr lang="en-US" u="sng" dirty="0"/>
              <a:t>You should finish with only one complete record for that voter.</a:t>
            </a:r>
            <a:r>
              <a:rPr lang="en-US" dirty="0"/>
              <a:t> </a:t>
            </a:r>
          </a:p>
          <a:p>
            <a:endParaRPr lang="en-US" dirty="0"/>
          </a:p>
        </p:txBody>
      </p:sp>
    </p:spTree>
    <p:extLst>
      <p:ext uri="{BB962C8B-B14F-4D97-AF65-F5344CB8AC3E}">
        <p14:creationId xmlns:p14="http://schemas.microsoft.com/office/powerpoint/2010/main" val="2183661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OUTLINE OF PROCESS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The Secretary of the State prepares a list of </a:t>
            </a:r>
            <a:r>
              <a:rPr lang="en-US" b="1" u="sng" dirty="0"/>
              <a:t>possible </a:t>
            </a:r>
            <a:r>
              <a:rPr lang="en-US" dirty="0"/>
              <a:t>duplicate voters on the active and inactive lists of the State of Connecticut’s Centralized Voter Registration System. These </a:t>
            </a:r>
            <a:r>
              <a:rPr lang="en-US" b="1" u="sng" dirty="0"/>
              <a:t>possible</a:t>
            </a:r>
            <a:r>
              <a:rPr lang="en-US" dirty="0"/>
              <a:t> duplicate voters will appear in more than one town on the Centralized Voter Registration System. </a:t>
            </a:r>
          </a:p>
          <a:p>
            <a:pPr lvl="0"/>
            <a:r>
              <a:rPr lang="en-US" dirty="0"/>
              <a:t>The Secretary of the State forwards such list to any town that may have </a:t>
            </a:r>
            <a:r>
              <a:rPr lang="en-US" b="1" u="sng" dirty="0"/>
              <a:t>possible</a:t>
            </a:r>
            <a:r>
              <a:rPr lang="en-US" dirty="0"/>
              <a:t> duplicate voters. </a:t>
            </a:r>
          </a:p>
          <a:p>
            <a:pPr lvl="0"/>
            <a:r>
              <a:rPr lang="en-US" dirty="0"/>
              <a:t>Upon receipt of such list, the registrars </a:t>
            </a:r>
            <a:r>
              <a:rPr lang="en-US" b="1" u="sng" dirty="0"/>
              <a:t>may</a:t>
            </a:r>
            <a:r>
              <a:rPr lang="en-US" dirty="0"/>
              <a:t> make such additional investigation, as they deem necessary to determine whether such voters are in fact duplicate voters. (It is strongly recommended that the registrars of voters in </a:t>
            </a:r>
            <a:r>
              <a:rPr lang="en-US" b="1" u="sng" dirty="0"/>
              <a:t>both</a:t>
            </a:r>
            <a:r>
              <a:rPr lang="en-US" dirty="0"/>
              <a:t> towns discuss and investigate any possible duplicate voters to ensure a proper determination will be made.)</a:t>
            </a:r>
          </a:p>
          <a:p>
            <a:pPr lvl="0"/>
            <a:r>
              <a:rPr lang="en-US" dirty="0"/>
              <a:t>If it is determined that a particular voter is in fact a duplicate voter, the registrar of voters who has determined that the particular voter was previously registered in another town, i.e. the registrar with the newest registration effective date, sends the voter the “Notice of Duplicate Voter Registration” (attached hereto as Form ED 685). </a:t>
            </a:r>
          </a:p>
          <a:p>
            <a:endParaRPr lang="en-US" dirty="0"/>
          </a:p>
        </p:txBody>
      </p:sp>
    </p:spTree>
    <p:extLst>
      <p:ext uri="{BB962C8B-B14F-4D97-AF65-F5344CB8AC3E}">
        <p14:creationId xmlns:p14="http://schemas.microsoft.com/office/powerpoint/2010/main" val="287364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BRIEF OUTLINE OF PROCESS</a:t>
            </a:r>
          </a:p>
        </p:txBody>
      </p:sp>
      <p:sp>
        <p:nvSpPr>
          <p:cNvPr id="3" name="Content Placeholder 2"/>
          <p:cNvSpPr>
            <a:spLocks noGrp="1"/>
          </p:cNvSpPr>
          <p:nvPr>
            <p:ph idx="1"/>
          </p:nvPr>
        </p:nvSpPr>
        <p:spPr/>
        <p:txBody>
          <a:bodyPr>
            <a:normAutofit fontScale="77500" lnSpcReduction="20000"/>
          </a:bodyPr>
          <a:lstStyle/>
          <a:p>
            <a:pPr lvl="0"/>
            <a:r>
              <a:rPr lang="en-US" dirty="0"/>
              <a:t>If the voter does not sign and return form ED 685 within 30 days, the registrar who sent such notice should (1) transfer the older voter record on the Centralized Voter Registration System, along with the voter history, from the town in which the voter was previously registered, (2) with both voters now on the registry list in the town with the newest registration effective date, update the older record with any necessary information contained in the new record, and (3) cancel the newer voter record. </a:t>
            </a:r>
          </a:p>
          <a:p>
            <a:pPr lvl="0"/>
            <a:r>
              <a:rPr lang="en-US" b="1" dirty="0"/>
              <a:t>No elector shall be removed from the registry list pursuant to Connecticut General Statutes §9-21a unless both registrars of such town agree that such elector has subsequently registered to vote in another town. </a:t>
            </a:r>
            <a:endParaRPr lang="en-US" dirty="0"/>
          </a:p>
          <a:p>
            <a:pPr lvl="0"/>
            <a:r>
              <a:rPr lang="en-US" dirty="0"/>
              <a:t>If the voter was on the active list and signs and returns form ED 685 within 30 days, confirming that the voter is still entitled to be on the registry list in the previous town, such voter shall remain on the active list in the previous town and the registrar of voters who sent such notice shall transfer such voter’s name to the “</a:t>
            </a:r>
            <a:r>
              <a:rPr lang="en-US" b="1" u="sng" dirty="0"/>
              <a:t>off</a:t>
            </a:r>
            <a:r>
              <a:rPr lang="en-US" dirty="0"/>
              <a:t>” list.</a:t>
            </a:r>
          </a:p>
          <a:p>
            <a:pPr lvl="0"/>
            <a:r>
              <a:rPr lang="en-US" dirty="0"/>
              <a:t>If the voter was on the inactive list and signs and returns form ED 685 within 30 days, confirming that the voter is still entitled to be on the registry list in the previous town, such voter shall be restored to the active list in the previous town and the registrar of voters who sent such notice shall transfer such voter’s name to the “</a:t>
            </a:r>
            <a:r>
              <a:rPr lang="en-US" b="1" u="sng" dirty="0"/>
              <a:t>off</a:t>
            </a:r>
            <a:r>
              <a:rPr lang="en-US" dirty="0"/>
              <a:t>” list. </a:t>
            </a:r>
          </a:p>
          <a:p>
            <a:endParaRPr lang="en-US" dirty="0"/>
          </a:p>
        </p:txBody>
      </p:sp>
    </p:spTree>
    <p:extLst>
      <p:ext uri="{BB962C8B-B14F-4D97-AF65-F5344CB8AC3E}">
        <p14:creationId xmlns:p14="http://schemas.microsoft.com/office/powerpoint/2010/main" val="55177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lstStyle/>
          <a:p>
            <a:r>
              <a:rPr lang="en-US" u="sng" dirty="0" smtClean="0"/>
              <a:t>OFF </a:t>
            </a:r>
            <a:r>
              <a:rPr lang="en-US" u="sng" dirty="0"/>
              <a:t>STATUS—IN YOUR TOWN</a:t>
            </a:r>
            <a:endParaRPr lang="en-US" dirty="0"/>
          </a:p>
          <a:p>
            <a:r>
              <a:rPr lang="en-US" dirty="0"/>
              <a:t>If the duplicate voter is OFF in your town, </a:t>
            </a:r>
            <a:r>
              <a:rPr lang="en-US" b="1" dirty="0"/>
              <a:t>NO ACTION IS NECESSARY</a:t>
            </a:r>
            <a:r>
              <a:rPr lang="en-US" dirty="0"/>
              <a:t>. Let them age out or wait until another town takes them. </a:t>
            </a:r>
          </a:p>
          <a:p>
            <a:endParaRPr lang="en-US" dirty="0"/>
          </a:p>
        </p:txBody>
      </p:sp>
    </p:spTree>
    <p:extLst>
      <p:ext uri="{BB962C8B-B14F-4D97-AF65-F5344CB8AC3E}">
        <p14:creationId xmlns:p14="http://schemas.microsoft.com/office/powerpoint/2010/main" val="358936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a:bodyPr>
          <a:lstStyle/>
          <a:p>
            <a:r>
              <a:rPr lang="en-US" u="sng" dirty="0"/>
              <a:t>INACTIVE OR ACTIVE STATUS—IN YOUR TOWN</a:t>
            </a:r>
            <a:endParaRPr lang="en-US" sz="2400" dirty="0"/>
          </a:p>
          <a:p>
            <a:pPr lvl="0"/>
            <a:r>
              <a:rPr lang="en-US" b="1" dirty="0"/>
              <a:t>Most recent town researches the duplicate registrations.</a:t>
            </a:r>
            <a:r>
              <a:rPr lang="en-US" dirty="0"/>
              <a:t> Use the same research procedures for the duplicate list that you use every day with a new voter to determine whether you should pull a record from another town. </a:t>
            </a:r>
            <a:endParaRPr lang="en-US" sz="2400" dirty="0"/>
          </a:p>
          <a:p>
            <a:pPr lvl="1"/>
            <a:r>
              <a:rPr lang="en-US" dirty="0"/>
              <a:t>COMPARE middle initials, name changes, and other changes</a:t>
            </a:r>
            <a:endParaRPr lang="en-US" sz="2400" dirty="0"/>
          </a:p>
          <a:p>
            <a:pPr lvl="1"/>
            <a:r>
              <a:rPr lang="en-US" b="1" dirty="0"/>
              <a:t>Request copies of voter registration cards</a:t>
            </a:r>
            <a:r>
              <a:rPr lang="en-US" dirty="0"/>
              <a:t>, if needed, to compare signatures, DMV numbers or SSNs.</a:t>
            </a:r>
            <a:endParaRPr lang="en-US" sz="2400" dirty="0"/>
          </a:p>
          <a:p>
            <a:pPr lvl="1"/>
            <a:r>
              <a:rPr lang="en-US" b="1" dirty="0"/>
              <a:t>Use “Inquiries” search – statewide – </a:t>
            </a:r>
            <a:r>
              <a:rPr lang="en-US" dirty="0"/>
              <a:t>to view voter’s previous addresses or name changes in previous town’s records.</a:t>
            </a:r>
            <a:endParaRPr lang="en-US" sz="2400" dirty="0"/>
          </a:p>
          <a:p>
            <a:pPr lvl="1"/>
            <a:r>
              <a:rPr lang="en-US" b="1" dirty="0"/>
              <a:t>Use any available phone numbers </a:t>
            </a:r>
            <a:r>
              <a:rPr lang="en-US" dirty="0"/>
              <a:t>to request information from voter.</a:t>
            </a:r>
            <a:endParaRPr lang="en-US" sz="2400" dirty="0"/>
          </a:p>
          <a:p>
            <a:endParaRPr lang="en-US" dirty="0"/>
          </a:p>
        </p:txBody>
      </p:sp>
    </p:spTree>
    <p:extLst>
      <p:ext uri="{BB962C8B-B14F-4D97-AF65-F5344CB8AC3E}">
        <p14:creationId xmlns:p14="http://schemas.microsoft.com/office/powerpoint/2010/main" val="673733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lstStyle/>
          <a:p>
            <a:pPr lvl="0"/>
            <a:r>
              <a:rPr lang="en-US" b="1" dirty="0"/>
              <a:t>Most recent town sends a Form 685</a:t>
            </a:r>
            <a:r>
              <a:rPr lang="en-US" dirty="0"/>
              <a:t>. </a:t>
            </a:r>
          </a:p>
          <a:p>
            <a:pPr lvl="1"/>
            <a:r>
              <a:rPr lang="en-US" dirty="0"/>
              <a:t>The voter’s most recent town sends Form 685 (on next page) to the voter in its town to help in determining whether the voter was previously registered in the town listed on the duplicate list. </a:t>
            </a:r>
          </a:p>
          <a:p>
            <a:pPr lvl="1"/>
            <a:r>
              <a:rPr lang="en-US" dirty="0"/>
              <a:t>A response is required 30 days later from the voter.</a:t>
            </a:r>
          </a:p>
          <a:p>
            <a:pPr lvl="1"/>
            <a:r>
              <a:rPr lang="en-US" dirty="0"/>
              <a:t>Notify the registrar in the former town that you’re sending the form to that voter.</a:t>
            </a:r>
          </a:p>
          <a:p>
            <a:endParaRPr lang="en-US" dirty="0"/>
          </a:p>
        </p:txBody>
      </p:sp>
    </p:spTree>
    <p:extLst>
      <p:ext uri="{BB962C8B-B14F-4D97-AF65-F5344CB8AC3E}">
        <p14:creationId xmlns:p14="http://schemas.microsoft.com/office/powerpoint/2010/main" val="163528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lstStyle/>
          <a:p>
            <a:pPr lvl="0"/>
            <a:r>
              <a:rPr lang="en-US" b="1" dirty="0"/>
              <a:t>After 30 days, the most recent town contacts the former town.</a:t>
            </a:r>
            <a:endParaRPr lang="en-US" dirty="0"/>
          </a:p>
          <a:p>
            <a:pPr lvl="1"/>
            <a:r>
              <a:rPr lang="en-US" dirty="0"/>
              <a:t>Notify registrar of response from voter or no response from voter.  </a:t>
            </a:r>
          </a:p>
          <a:p>
            <a:pPr lvl="1"/>
            <a:r>
              <a:rPr lang="en-US" dirty="0"/>
              <a:t>If applicable, re-confirm that both are in agreement for the voter’s current town to pull the record from the voter’s former town. </a:t>
            </a:r>
          </a:p>
          <a:p>
            <a:endParaRPr lang="en-US" dirty="0"/>
          </a:p>
        </p:txBody>
      </p:sp>
    </p:spTree>
    <p:extLst>
      <p:ext uri="{BB962C8B-B14F-4D97-AF65-F5344CB8AC3E}">
        <p14:creationId xmlns:p14="http://schemas.microsoft.com/office/powerpoint/2010/main" val="301897686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13</TotalTime>
  <Words>1420</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Franklin Gothic Book</vt:lpstr>
      <vt:lpstr>Crop</vt:lpstr>
      <vt:lpstr>Duplicate voters</vt:lpstr>
      <vt:lpstr>INTRODUCTION</vt:lpstr>
      <vt:lpstr>OVERVIEW</vt:lpstr>
      <vt:lpstr>BRIEF OUTLINE OF PROCESS</vt:lpstr>
      <vt:lpstr>BRIEF OUTLINE OF PROCESS</vt:lpstr>
      <vt:lpstr>PROCEDURE</vt:lpstr>
      <vt:lpstr>PROCEDURE</vt:lpstr>
      <vt:lpstr>PROCEDURE</vt:lpstr>
      <vt:lpstr>PROCEDURE</vt:lpstr>
      <vt:lpstr>PROCEDURE</vt:lpstr>
      <vt:lpstr>PROCEDURE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Duplicate voters</dc:title>
  <dc:creator>ted bromley</dc:creator>
  <cp:lastModifiedBy>ted bromley</cp:lastModifiedBy>
  <cp:revision>3</cp:revision>
  <dcterms:created xsi:type="dcterms:W3CDTF">2017-03-30T20:17:00Z</dcterms:created>
  <dcterms:modified xsi:type="dcterms:W3CDTF">2017-03-30T20:30:30Z</dcterms:modified>
</cp:coreProperties>
</file>