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5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80A7-85D9-4312-9800-F5FC6A9C6945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3853A-E1D0-45DC-9727-85652A005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440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3853A-E1D0-45DC-9727-85652A0059C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7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3853A-E1D0-45DC-9727-85652A0059C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0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2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8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82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8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0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0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01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6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4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98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D137F-A18E-4A68-8671-C282580486FB}" type="datetimeFigureOut">
              <a:rPr lang="en-US" smtClean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E0827-0FE8-479A-850C-BF15D290E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3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676400" y="990600"/>
            <a:ext cx="8763000" cy="35814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7200" dirty="0" smtClean="0">
                <a:latin typeface="AR BONNIE" panose="02000000000000000000" pitchFamily="2" charset="0"/>
              </a:rPr>
              <a:t>Voter List Clean-up </a:t>
            </a:r>
            <a:br>
              <a:rPr lang="en-US" sz="7200" dirty="0" smtClean="0">
                <a:latin typeface="AR BONNIE" panose="02000000000000000000" pitchFamily="2" charset="0"/>
              </a:rPr>
            </a:br>
            <a:r>
              <a:rPr lang="en-US" sz="7200" dirty="0" smtClean="0">
                <a:latin typeface="AR BONNIE" panose="02000000000000000000" pitchFamily="2" charset="0"/>
              </a:rPr>
              <a:t>&amp; </a:t>
            </a:r>
            <a:br>
              <a:rPr lang="en-US" sz="7200" dirty="0" smtClean="0">
                <a:latin typeface="AR BONNIE" panose="02000000000000000000" pitchFamily="2" charset="0"/>
              </a:rPr>
            </a:br>
            <a:r>
              <a:rPr lang="en-US" sz="7200" dirty="0" smtClean="0">
                <a:latin typeface="AR BONNIE" panose="02000000000000000000" pitchFamily="2" charset="0"/>
              </a:rPr>
              <a:t>Canvass </a:t>
            </a:r>
            <a:endParaRPr lang="en-US" sz="7200" dirty="0">
              <a:latin typeface="AR BONNI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342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0"/>
            <a:ext cx="12051895" cy="677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965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en-US" dirty="0" smtClean="0"/>
              <a:t>Identifying Active Electors who have moved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elector who has not voted for over four years can be added to a Canvas, along with any elector who the Registrars have evidence that they no longer reside at their registered address.</a:t>
            </a:r>
          </a:p>
          <a:p>
            <a:endParaRPr lang="en-US" dirty="0"/>
          </a:p>
          <a:p>
            <a:r>
              <a:rPr lang="en-US" dirty="0"/>
              <a:t>Assessors </a:t>
            </a:r>
            <a:r>
              <a:rPr lang="en-US" dirty="0" smtClean="0"/>
              <a:t>Records</a:t>
            </a:r>
          </a:p>
          <a:p>
            <a:r>
              <a:rPr lang="en-US" dirty="0" smtClean="0"/>
              <a:t>Returned </a:t>
            </a:r>
            <a:r>
              <a:rPr lang="en-US" dirty="0"/>
              <a:t>notices from the USPS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10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en-US" dirty="0" smtClean="0"/>
              <a:t>Removal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only two ways that a voter can be removed without incident. 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voter can only be removed via a CVR Notice (ED-642) 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voter cancelation form signed by the voter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Per the Secretary of the States Office, at this time Registrars can currently include non-active voters in the Canvas, however, there is a current federal court case that could change this rule. When using this option always make sure to check with SOTS first!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841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1349" y="1200150"/>
            <a:ext cx="5829300" cy="1543050"/>
          </a:xfrm>
        </p:spPr>
        <p:txBody>
          <a:bodyPr/>
          <a:lstStyle/>
          <a:p>
            <a:r>
              <a:rPr lang="en-US" dirty="0" smtClean="0"/>
              <a:t>Canvass of Electors to Determine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5700" y="3771900"/>
            <a:ext cx="4800600" cy="13144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Change of Residence</a:t>
            </a:r>
          </a:p>
          <a:p>
            <a:r>
              <a:rPr lang="en-US" dirty="0" smtClean="0"/>
              <a:t>Within Town or</a:t>
            </a:r>
          </a:p>
          <a:p>
            <a:r>
              <a:rPr lang="en-US" dirty="0" smtClean="0"/>
              <a:t>Out of Town or State</a:t>
            </a:r>
            <a:endParaRPr lang="en-US" dirty="0"/>
          </a:p>
        </p:txBody>
      </p:sp>
      <p:pic>
        <p:nvPicPr>
          <p:cNvPr id="1028" name="Picture 4" descr="C:\Users\AnneMarie\AppData\Local\Microsoft\Windows\Temporary Internet Files\Content.IE5\FKA7ZKXF\home-icon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2" y="2646950"/>
            <a:ext cx="872492" cy="1043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7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Connecticut General Statute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9-32 requires the registrars of each town to conduct a canvass of electors in person by mail or National change of Address(NCOA) system of the U.S. Postal System by Telephone or </a:t>
            </a:r>
            <a:r>
              <a:rPr lang="en-US" smtClean="0"/>
              <a:t>a combination of any of these.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0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9900" y="1028700"/>
            <a:ext cx="6172200" cy="857250"/>
          </a:xfrm>
        </p:spPr>
        <p:txBody>
          <a:bodyPr/>
          <a:lstStyle/>
          <a:p>
            <a:r>
              <a:rPr lang="en-US" dirty="0" smtClean="0"/>
              <a:t>Canvass by 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choose Canvass by mail the canvass must be conducted between January 1</a:t>
            </a:r>
            <a:r>
              <a:rPr lang="en-US" baseline="30000" dirty="0" smtClean="0"/>
              <a:t>ST</a:t>
            </a:r>
            <a:r>
              <a:rPr lang="en-US" dirty="0" smtClean="0"/>
              <a:t> and May 1</a:t>
            </a:r>
            <a:r>
              <a:rPr lang="en-US" baseline="30000" dirty="0" smtClean="0"/>
              <a:t>ST</a:t>
            </a:r>
            <a:r>
              <a:rPr lang="en-US" dirty="0" smtClean="0"/>
              <a:t> of each </a:t>
            </a:r>
          </a:p>
          <a:p>
            <a:r>
              <a:rPr lang="en-US" dirty="0" smtClean="0"/>
              <a:t>The language of the Notice of Canvass by mail may not be altered as it is prescribed by regulation </a:t>
            </a:r>
          </a:p>
          <a:p>
            <a:r>
              <a:rPr lang="en-US" dirty="0" smtClean="0"/>
              <a:t>If 1% of the population in your town is Hispanic the notice must be printed in English and Spanish. 9-32-3</a:t>
            </a:r>
            <a:endParaRPr lang="en-US" dirty="0"/>
          </a:p>
        </p:txBody>
      </p:sp>
      <p:pic>
        <p:nvPicPr>
          <p:cNvPr id="1027" name="Picture 3" descr="C:\Users\AnneMarie\AppData\Local\Microsoft\Windows\Temporary Internet Files\Content.IE5\75V9532K\postcard[1]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962400"/>
            <a:ext cx="327660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56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Canvass in Person or by Telephone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900" y="2177656"/>
            <a:ext cx="6172200" cy="3394472"/>
          </a:xfrm>
        </p:spPr>
        <p:txBody>
          <a:bodyPr/>
          <a:lstStyle/>
          <a:p>
            <a:r>
              <a:rPr lang="en-US" dirty="0" smtClean="0"/>
              <a:t>Regulations Conn Agencies Section 9-32-9 and Conn regulations 9-32 and 9-35 must be studied to conduct this type of Canvass</a:t>
            </a:r>
          </a:p>
          <a:p>
            <a:r>
              <a:rPr lang="en-US" dirty="0" smtClean="0"/>
              <a:t>Registrar of Voters Handbook has an excellent chapter on Canvass. Best Advice is to read this before an in person or phone Canvass.</a:t>
            </a:r>
            <a:endParaRPr lang="en-US" dirty="0"/>
          </a:p>
        </p:txBody>
      </p:sp>
      <p:pic>
        <p:nvPicPr>
          <p:cNvPr id="2050" name="Picture 2" descr="C:\Users\AnneMarie\AppData\Local\Microsoft\Windows\Temporary Internet Files\Content.IE5\FKA7ZKXF\phon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4692014"/>
            <a:ext cx="1581150" cy="152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nneMarie\AppData\Local\Microsoft\Windows\Temporary Internet Files\Content.IE5\DZWCZHRY\knock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3189918" y="4707069"/>
            <a:ext cx="1738739" cy="156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49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Change of Address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NCOA by the U.S. Postal System may be used if both registrars agree.</a:t>
            </a:r>
          </a:p>
          <a:p>
            <a:r>
              <a:rPr lang="en-US" dirty="0" smtClean="0"/>
              <a:t>The NCOA system can only be used in towns which have a computerized registry list.</a:t>
            </a:r>
          </a:p>
          <a:p>
            <a:r>
              <a:rPr lang="en-US" dirty="0" smtClean="0"/>
              <a:t>The registry list is submitted to a licensed corporation (Lorton Data ,Roast or any of the other 25 companies.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6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CVRS and Canvass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to Activities to start Canvass and select a Date. 01/01/201___. Best practice select the same date every year so you will remember it</a:t>
            </a:r>
          </a:p>
          <a:p>
            <a:r>
              <a:rPr lang="en-US" dirty="0" smtClean="0"/>
              <a:t>The Two Confirmation of Residence letters that will be used for NCOA use are</a:t>
            </a:r>
          </a:p>
          <a:p>
            <a:r>
              <a:rPr lang="en-US" dirty="0" smtClean="0"/>
              <a:t>ED-683 for those electors who have moved within your town.</a:t>
            </a:r>
          </a:p>
          <a:p>
            <a:r>
              <a:rPr lang="en-US" dirty="0" smtClean="0"/>
              <a:t>ED-642 in English and Spanish for those electors who have moved out of your town or out of state.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5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Confirmation of Voting Residence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receive nothing back from the post office or the elector. The elector remains on the active registry list.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en-US" dirty="0" smtClean="0"/>
              <a:t>Identifying Deceased 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Town Clerk</a:t>
            </a:r>
          </a:p>
          <a:p>
            <a:endParaRPr lang="en-US" dirty="0" smtClean="0"/>
          </a:p>
          <a:p>
            <a:r>
              <a:rPr lang="en-US" dirty="0" smtClean="0"/>
              <a:t>CVRS </a:t>
            </a:r>
            <a:r>
              <a:rPr lang="en-US" dirty="0"/>
              <a:t>/ Google</a:t>
            </a:r>
          </a:p>
          <a:p>
            <a:endParaRPr lang="en-US" dirty="0" smtClean="0"/>
          </a:p>
          <a:p>
            <a:r>
              <a:rPr lang="en-US" dirty="0" smtClean="0"/>
              <a:t>Social </a:t>
            </a:r>
            <a:r>
              <a:rPr lang="en-US" dirty="0"/>
              <a:t>Security Death Index</a:t>
            </a:r>
          </a:p>
          <a:p>
            <a:endParaRPr lang="en-US" dirty="0" smtClean="0"/>
          </a:p>
          <a:p>
            <a:r>
              <a:rPr lang="en-US" dirty="0" smtClean="0"/>
              <a:t>Funeral </a:t>
            </a:r>
            <a:r>
              <a:rPr lang="en-US" dirty="0"/>
              <a:t>Home website</a:t>
            </a:r>
          </a:p>
          <a:p>
            <a:endParaRPr lang="en-US" dirty="0" smtClean="0"/>
          </a:p>
          <a:p>
            <a:r>
              <a:rPr lang="en-US" dirty="0" smtClean="0"/>
              <a:t>Nursing </a:t>
            </a:r>
            <a:r>
              <a:rPr lang="en-US" dirty="0"/>
              <a:t>Home Canvass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02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Removal from Registry list DMV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DMV removals may be made immediately except on Primary or Election . ED-684 is the prescribed form.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9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Removal from Registry without Notification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Whenever the registrar has information that an elector has died, an elector informs you in writing they have moved out of your town or whenever you receive a cancellation form you may remove that elector from the registry list without notification.</a:t>
            </a:r>
          </a:p>
          <a:p>
            <a:r>
              <a:rPr lang="en-US" dirty="0" smtClean="0"/>
              <a:t>You may also send a confirmation of voting residence in the form of a friendly letter any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20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en-US" dirty="0" smtClean="0"/>
              <a:t>Town Clerk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Town Clerks from large towns sometimes compile a weekly death index for their town. These lists are generally emailed out. 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have a hospital or several nursing homes in a neighboring town you may want to ask if you can be included in their weekly email blast.  </a:t>
            </a:r>
          </a:p>
          <a:p>
            <a:endParaRPr lang="en-US" dirty="0" smtClean="0"/>
          </a:p>
          <a:p>
            <a:r>
              <a:rPr lang="en-US" dirty="0" smtClean="0"/>
              <a:t>Here </a:t>
            </a:r>
            <a:r>
              <a:rPr lang="en-US" dirty="0"/>
              <a:t>is a copy of the weekly death index complied by the Waterbury Town Clerk. Waterbury has two </a:t>
            </a:r>
            <a:r>
              <a:rPr lang="en-US" dirty="0" smtClean="0"/>
              <a:t>hospitals </a:t>
            </a:r>
            <a:r>
              <a:rPr lang="en-US" dirty="0"/>
              <a:t>and over 20 nursing homes that are populated by all of Greater Waterbury.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52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52400"/>
            <a:ext cx="11277600" cy="645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6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r>
              <a:rPr lang="en-US" dirty="0" smtClean="0"/>
              <a:t>CVRS / Google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CVRS allows for you to search locally by year of birth. This option allows you to narrow down voters for online searching.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0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28600" y="171331"/>
            <a:ext cx="11582400" cy="651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446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267826"/>
            <a:ext cx="1143000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21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quick look at the voter record will indicate if the voter is active or not. 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voter is not active you might want to enter their name in a Google search.</a:t>
            </a:r>
          </a:p>
          <a:p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times a quick Google search will uncover an obituary in a newspaper from another town or state. 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you’re not 100% sure you can always add the name to your next Canvass.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9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r>
              <a:rPr lang="en-US" dirty="0" smtClean="0"/>
              <a:t>Social Security Death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Social Security Death Index is a free index that you can use to search for electors.</a:t>
            </a:r>
          </a:p>
          <a:p>
            <a:endParaRPr lang="en-US" dirty="0"/>
          </a:p>
          <a:p>
            <a:r>
              <a:rPr lang="en-US" dirty="0" smtClean="0"/>
              <a:t>An individual will </a:t>
            </a:r>
            <a:r>
              <a:rPr lang="en-US" dirty="0"/>
              <a:t>only appear after a three year waiting period has past.</a:t>
            </a:r>
          </a:p>
          <a:p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old voter registration cards required a full social security number.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find someone who passed away in another town you can always contact the Town Clerk of that town to double check.</a:t>
            </a:r>
          </a:p>
          <a:p>
            <a:endParaRPr lang="en-US" dirty="0" smtClean="0"/>
          </a:p>
          <a:p>
            <a:r>
              <a:rPr lang="en-US" dirty="0" smtClean="0"/>
              <a:t>Free </a:t>
            </a:r>
            <a:r>
              <a:rPr lang="en-US" dirty="0"/>
              <a:t>access can be found here: https://www.genealogybank.com/explore/ssdi/all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87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846</Words>
  <Application>Microsoft Office PowerPoint</Application>
  <PresentationFormat>Widescreen</PresentationFormat>
  <Paragraphs>80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 BONNIE</vt:lpstr>
      <vt:lpstr>Arial</vt:lpstr>
      <vt:lpstr>Calibri</vt:lpstr>
      <vt:lpstr>Office Theme</vt:lpstr>
      <vt:lpstr>Voter List Clean-up  &amp;  Canvass </vt:lpstr>
      <vt:lpstr>Identifying Deceased Electors</vt:lpstr>
      <vt:lpstr>Town Clerk</vt:lpstr>
      <vt:lpstr>PowerPoint Presentation</vt:lpstr>
      <vt:lpstr>CVRS / Google</vt:lpstr>
      <vt:lpstr>PowerPoint Presentation</vt:lpstr>
      <vt:lpstr>PowerPoint Presentation</vt:lpstr>
      <vt:lpstr>PowerPoint Presentation</vt:lpstr>
      <vt:lpstr>Social Security Death Index</vt:lpstr>
      <vt:lpstr>PowerPoint Presentation</vt:lpstr>
      <vt:lpstr>Identifying Active Electors who have moved</vt:lpstr>
      <vt:lpstr>Removal</vt:lpstr>
      <vt:lpstr>Canvass of Electors to Determine</vt:lpstr>
      <vt:lpstr>Connecticut General Statute</vt:lpstr>
      <vt:lpstr>Canvass by Mail</vt:lpstr>
      <vt:lpstr>Canvass in Person or by Telephone</vt:lpstr>
      <vt:lpstr>National Change of Address System</vt:lpstr>
      <vt:lpstr>CVRS and Canvass</vt:lpstr>
      <vt:lpstr>Confirmation of Voting Residence</vt:lpstr>
      <vt:lpstr>Removal from Registry list DMV</vt:lpstr>
      <vt:lpstr>Removal from Registry without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Canvass of Electors to Ascertain</dc:title>
  <dc:creator>AnneMarie</dc:creator>
  <cp:lastModifiedBy>waterbury</cp:lastModifiedBy>
  <cp:revision>18</cp:revision>
  <dcterms:created xsi:type="dcterms:W3CDTF">2017-09-15T14:42:11Z</dcterms:created>
  <dcterms:modified xsi:type="dcterms:W3CDTF">2017-09-22T18:28:18Z</dcterms:modified>
</cp:coreProperties>
</file>