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4" r:id="rId2"/>
    <p:sldId id="322" r:id="rId3"/>
    <p:sldId id="343" r:id="rId4"/>
    <p:sldId id="344" r:id="rId5"/>
    <p:sldId id="346" r:id="rId6"/>
    <p:sldId id="347" r:id="rId7"/>
    <p:sldId id="349" r:id="rId8"/>
    <p:sldId id="330" r:id="rId9"/>
    <p:sldId id="331" r:id="rId10"/>
    <p:sldId id="328" r:id="rId11"/>
    <p:sldId id="329" r:id="rId12"/>
    <p:sldId id="325" r:id="rId13"/>
    <p:sldId id="326" r:id="rId14"/>
    <p:sldId id="327" r:id="rId15"/>
    <p:sldId id="332" r:id="rId16"/>
    <p:sldId id="333" r:id="rId17"/>
    <p:sldId id="336" r:id="rId18"/>
    <p:sldId id="334" r:id="rId19"/>
    <p:sldId id="337" r:id="rId20"/>
    <p:sldId id="339" r:id="rId21"/>
    <p:sldId id="342" r:id="rId22"/>
    <p:sldId id="28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B6FF"/>
    <a:srgbClr val="5B9BD5"/>
    <a:srgbClr val="911313"/>
    <a:srgbClr val="D10101"/>
    <a:srgbClr val="FE4848"/>
    <a:srgbClr val="297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43" autoAdjust="0"/>
  </p:normalViewPr>
  <p:slideViewPr>
    <p:cSldViewPr snapToGrid="0">
      <p:cViewPr>
        <p:scale>
          <a:sx n="80" d="100"/>
          <a:sy n="80" d="100"/>
        </p:scale>
        <p:origin x="-1668" y="-49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9EDF8-2027-4F70-8DCF-29130120B922}" type="doc">
      <dgm:prSet loTypeId="urn:microsoft.com/office/officeart/2005/8/layout/funnel1" loCatId="relationship" qsTypeId="urn:microsoft.com/office/officeart/2005/8/quickstyle/3d3" qsCatId="3D" csTypeId="urn:microsoft.com/office/officeart/2005/8/colors/accent1_2" csCatId="accent1" phldr="1"/>
      <dgm:spPr/>
      <dgm:t>
        <a:bodyPr/>
        <a:lstStyle/>
        <a:p>
          <a:endParaRPr lang="en-US"/>
        </a:p>
      </dgm:t>
    </dgm:pt>
    <dgm:pt modelId="{BD1A6EED-F4C3-41C9-B7E2-6EE62FD8EC77}">
      <dgm:prSet phldrT="[Text]"/>
      <dgm:spPr/>
      <dgm:t>
        <a:bodyPr/>
        <a:lstStyle/>
        <a:p>
          <a:r>
            <a:rPr lang="en-US" dirty="0" smtClean="0"/>
            <a:t>~ 1 year after the election</a:t>
          </a:r>
          <a:endParaRPr lang="en-US" dirty="0"/>
        </a:p>
      </dgm:t>
    </dgm:pt>
    <dgm:pt modelId="{36C5EE50-9685-4FA3-9539-0DCFE31072EB}" type="parTrans" cxnId="{2CAB78C7-E696-4C7E-AA8D-902D642825AE}">
      <dgm:prSet/>
      <dgm:spPr/>
      <dgm:t>
        <a:bodyPr/>
        <a:lstStyle/>
        <a:p>
          <a:endParaRPr lang="en-US"/>
        </a:p>
      </dgm:t>
    </dgm:pt>
    <dgm:pt modelId="{8514B196-CFBC-474F-A2AC-4EF1DD35232E}" type="sibTrans" cxnId="{2CAB78C7-E696-4C7E-AA8D-902D642825AE}">
      <dgm:prSet/>
      <dgm:spPr/>
      <dgm:t>
        <a:bodyPr/>
        <a:lstStyle/>
        <a:p>
          <a:endParaRPr lang="en-US"/>
        </a:p>
      </dgm:t>
    </dgm:pt>
    <dgm:pt modelId="{FE05EFA4-B9DF-406F-9FC9-346C1F1F9EEB}">
      <dgm:prSet phldrT="[Text]"/>
      <dgm:spPr/>
      <dgm:t>
        <a:bodyPr/>
        <a:lstStyle/>
        <a:p>
          <a:r>
            <a:rPr lang="en-US" dirty="0" smtClean="0"/>
            <a:t>DHS has increased the federal presence in elections</a:t>
          </a:r>
          <a:endParaRPr lang="en-US" dirty="0"/>
        </a:p>
      </dgm:t>
    </dgm:pt>
    <dgm:pt modelId="{1D00A023-6FCF-40DD-A083-5125523FB9C6}" type="parTrans" cxnId="{899BAE5F-A327-4189-87C0-BDA7C3D0F3F1}">
      <dgm:prSet/>
      <dgm:spPr/>
      <dgm:t>
        <a:bodyPr/>
        <a:lstStyle/>
        <a:p>
          <a:endParaRPr lang="en-US"/>
        </a:p>
      </dgm:t>
    </dgm:pt>
    <dgm:pt modelId="{E8A81DF3-90EB-4242-A9C1-C8CA1FFE2DE2}" type="sibTrans" cxnId="{899BAE5F-A327-4189-87C0-BDA7C3D0F3F1}">
      <dgm:prSet/>
      <dgm:spPr/>
      <dgm:t>
        <a:bodyPr/>
        <a:lstStyle/>
        <a:p>
          <a:endParaRPr lang="en-US"/>
        </a:p>
      </dgm:t>
    </dgm:pt>
    <dgm:pt modelId="{6B4CA74A-9586-4181-8632-B1A1BE573A09}">
      <dgm:prSet phldrT="[Text]"/>
      <dgm:spPr/>
      <dgm:t>
        <a:bodyPr/>
        <a:lstStyle/>
        <a:p>
          <a:r>
            <a:rPr lang="en-US" dirty="0" smtClean="0"/>
            <a:t>Daily Headlines About Hacking and the Elections</a:t>
          </a:r>
          <a:endParaRPr lang="en-US" dirty="0"/>
        </a:p>
      </dgm:t>
    </dgm:pt>
    <dgm:pt modelId="{12662C14-A581-4F0F-8CA6-7D5CBF84DF3A}" type="parTrans" cxnId="{32F70319-0EED-42C3-A1E6-AD46E833F184}">
      <dgm:prSet/>
      <dgm:spPr/>
      <dgm:t>
        <a:bodyPr/>
        <a:lstStyle/>
        <a:p>
          <a:endParaRPr lang="en-US"/>
        </a:p>
      </dgm:t>
    </dgm:pt>
    <dgm:pt modelId="{9BFBFBC0-C8F2-4A3C-A8B6-C5F0C2966860}" type="sibTrans" cxnId="{32F70319-0EED-42C3-A1E6-AD46E833F184}">
      <dgm:prSet/>
      <dgm:spPr/>
      <dgm:t>
        <a:bodyPr/>
        <a:lstStyle/>
        <a:p>
          <a:endParaRPr lang="en-US"/>
        </a:p>
      </dgm:t>
    </dgm:pt>
    <dgm:pt modelId="{EABD39CE-5E68-4766-AE6D-5D17FCCFC375}">
      <dgm:prSet phldrT="[Text]"/>
      <dgm:spPr/>
      <dgm:t>
        <a:bodyPr/>
        <a:lstStyle/>
        <a:p>
          <a:endParaRPr lang="en-US" dirty="0"/>
        </a:p>
      </dgm:t>
    </dgm:pt>
    <dgm:pt modelId="{88504B96-CF5E-42DB-90E3-A6E37EA27744}" type="parTrans" cxnId="{A1253F9B-6BBB-450D-93B9-8B2EB48D618A}">
      <dgm:prSet/>
      <dgm:spPr/>
      <dgm:t>
        <a:bodyPr/>
        <a:lstStyle/>
        <a:p>
          <a:endParaRPr lang="en-US"/>
        </a:p>
      </dgm:t>
    </dgm:pt>
    <dgm:pt modelId="{5EB4ADA3-7103-467E-B360-88907699757F}" type="sibTrans" cxnId="{A1253F9B-6BBB-450D-93B9-8B2EB48D618A}">
      <dgm:prSet/>
      <dgm:spPr/>
      <dgm:t>
        <a:bodyPr/>
        <a:lstStyle/>
        <a:p>
          <a:endParaRPr lang="en-US"/>
        </a:p>
      </dgm:t>
    </dgm:pt>
    <dgm:pt modelId="{AABC8863-64CF-448C-8B1B-396BE0C627B5}" type="pres">
      <dgm:prSet presAssocID="{0B99EDF8-2027-4F70-8DCF-29130120B922}" presName="Name0" presStyleCnt="0">
        <dgm:presLayoutVars>
          <dgm:chMax val="4"/>
          <dgm:resizeHandles val="exact"/>
        </dgm:presLayoutVars>
      </dgm:prSet>
      <dgm:spPr/>
      <dgm:t>
        <a:bodyPr/>
        <a:lstStyle/>
        <a:p>
          <a:endParaRPr lang="en-US"/>
        </a:p>
      </dgm:t>
    </dgm:pt>
    <dgm:pt modelId="{2828B8F9-99B5-4098-8F93-DD16367A42C5}" type="pres">
      <dgm:prSet presAssocID="{0B99EDF8-2027-4F70-8DCF-29130120B922}" presName="ellipse" presStyleLbl="trBgShp" presStyleIdx="0" presStyleCnt="1"/>
      <dgm:spPr/>
    </dgm:pt>
    <dgm:pt modelId="{BFA8A78B-8616-47AB-ABF8-A4E7DD75CEE6}" type="pres">
      <dgm:prSet presAssocID="{0B99EDF8-2027-4F70-8DCF-29130120B922}" presName="arrow1" presStyleLbl="fgShp" presStyleIdx="0" presStyleCnt="1"/>
      <dgm:spPr/>
    </dgm:pt>
    <dgm:pt modelId="{08DC8B72-125B-4B24-BAED-7CF9FA80BE2A}" type="pres">
      <dgm:prSet presAssocID="{0B99EDF8-2027-4F70-8DCF-29130120B922}" presName="rectangle" presStyleLbl="revTx" presStyleIdx="0" presStyleCnt="1" custScaleY="14126">
        <dgm:presLayoutVars>
          <dgm:bulletEnabled val="1"/>
        </dgm:presLayoutVars>
      </dgm:prSet>
      <dgm:spPr/>
      <dgm:t>
        <a:bodyPr/>
        <a:lstStyle/>
        <a:p>
          <a:endParaRPr lang="en-US"/>
        </a:p>
      </dgm:t>
    </dgm:pt>
    <dgm:pt modelId="{58DF6D82-7C7C-40A4-828B-59BAAA218BB1}" type="pres">
      <dgm:prSet presAssocID="{FE05EFA4-B9DF-406F-9FC9-346C1F1F9EEB}" presName="item1" presStyleLbl="node1" presStyleIdx="0" presStyleCnt="3">
        <dgm:presLayoutVars>
          <dgm:bulletEnabled val="1"/>
        </dgm:presLayoutVars>
      </dgm:prSet>
      <dgm:spPr/>
      <dgm:t>
        <a:bodyPr/>
        <a:lstStyle/>
        <a:p>
          <a:endParaRPr lang="en-US"/>
        </a:p>
      </dgm:t>
    </dgm:pt>
    <dgm:pt modelId="{F38CA6FC-CD1F-4F50-8C99-2256AA1521D0}" type="pres">
      <dgm:prSet presAssocID="{6B4CA74A-9586-4181-8632-B1A1BE573A09}" presName="item2" presStyleLbl="node1" presStyleIdx="1" presStyleCnt="3">
        <dgm:presLayoutVars>
          <dgm:bulletEnabled val="1"/>
        </dgm:presLayoutVars>
      </dgm:prSet>
      <dgm:spPr/>
      <dgm:t>
        <a:bodyPr/>
        <a:lstStyle/>
        <a:p>
          <a:endParaRPr lang="en-US"/>
        </a:p>
      </dgm:t>
    </dgm:pt>
    <dgm:pt modelId="{84187AE9-053F-459F-A71E-7CBEB378084D}" type="pres">
      <dgm:prSet presAssocID="{EABD39CE-5E68-4766-AE6D-5D17FCCFC375}" presName="item3" presStyleLbl="node1" presStyleIdx="2" presStyleCnt="3">
        <dgm:presLayoutVars>
          <dgm:bulletEnabled val="1"/>
        </dgm:presLayoutVars>
      </dgm:prSet>
      <dgm:spPr/>
      <dgm:t>
        <a:bodyPr/>
        <a:lstStyle/>
        <a:p>
          <a:endParaRPr lang="en-US"/>
        </a:p>
      </dgm:t>
    </dgm:pt>
    <dgm:pt modelId="{DC8A028E-4F26-4D7A-BE8D-60FFC84575D4}" type="pres">
      <dgm:prSet presAssocID="{0B99EDF8-2027-4F70-8DCF-29130120B922}" presName="funnel" presStyleLbl="trAlignAcc1" presStyleIdx="0" presStyleCnt="1"/>
      <dgm:spPr/>
    </dgm:pt>
  </dgm:ptLst>
  <dgm:cxnLst>
    <dgm:cxn modelId="{D8104628-7DDF-4729-B766-4DF04871A429}" type="presOf" srcId="{BD1A6EED-F4C3-41C9-B7E2-6EE62FD8EC77}" destId="{84187AE9-053F-459F-A71E-7CBEB378084D}" srcOrd="0" destOrd="0" presId="urn:microsoft.com/office/officeart/2005/8/layout/funnel1"/>
    <dgm:cxn modelId="{57D95AE0-FB5D-4A47-A4CC-6EE145AEF020}" type="presOf" srcId="{EABD39CE-5E68-4766-AE6D-5D17FCCFC375}" destId="{08DC8B72-125B-4B24-BAED-7CF9FA80BE2A}" srcOrd="0" destOrd="0" presId="urn:microsoft.com/office/officeart/2005/8/layout/funnel1"/>
    <dgm:cxn modelId="{899BAE5F-A327-4189-87C0-BDA7C3D0F3F1}" srcId="{0B99EDF8-2027-4F70-8DCF-29130120B922}" destId="{FE05EFA4-B9DF-406F-9FC9-346C1F1F9EEB}" srcOrd="1" destOrd="0" parTransId="{1D00A023-6FCF-40DD-A083-5125523FB9C6}" sibTransId="{E8A81DF3-90EB-4242-A9C1-C8CA1FFE2DE2}"/>
    <dgm:cxn modelId="{81A688FF-319C-4BE1-9322-3FD6B6DB3DF5}" type="presOf" srcId="{FE05EFA4-B9DF-406F-9FC9-346C1F1F9EEB}" destId="{F38CA6FC-CD1F-4F50-8C99-2256AA1521D0}" srcOrd="0" destOrd="0" presId="urn:microsoft.com/office/officeart/2005/8/layout/funnel1"/>
    <dgm:cxn modelId="{A1253F9B-6BBB-450D-93B9-8B2EB48D618A}" srcId="{0B99EDF8-2027-4F70-8DCF-29130120B922}" destId="{EABD39CE-5E68-4766-AE6D-5D17FCCFC375}" srcOrd="3" destOrd="0" parTransId="{88504B96-CF5E-42DB-90E3-A6E37EA27744}" sibTransId="{5EB4ADA3-7103-467E-B360-88907699757F}"/>
    <dgm:cxn modelId="{EB1082B1-3172-4D1A-86DC-F588BC664965}" type="presOf" srcId="{0B99EDF8-2027-4F70-8DCF-29130120B922}" destId="{AABC8863-64CF-448C-8B1B-396BE0C627B5}" srcOrd="0" destOrd="0" presId="urn:microsoft.com/office/officeart/2005/8/layout/funnel1"/>
    <dgm:cxn modelId="{32F70319-0EED-42C3-A1E6-AD46E833F184}" srcId="{0B99EDF8-2027-4F70-8DCF-29130120B922}" destId="{6B4CA74A-9586-4181-8632-B1A1BE573A09}" srcOrd="2" destOrd="0" parTransId="{12662C14-A581-4F0F-8CA6-7D5CBF84DF3A}" sibTransId="{9BFBFBC0-C8F2-4A3C-A8B6-C5F0C2966860}"/>
    <dgm:cxn modelId="{2CAB78C7-E696-4C7E-AA8D-902D642825AE}" srcId="{0B99EDF8-2027-4F70-8DCF-29130120B922}" destId="{BD1A6EED-F4C3-41C9-B7E2-6EE62FD8EC77}" srcOrd="0" destOrd="0" parTransId="{36C5EE50-9685-4FA3-9539-0DCFE31072EB}" sibTransId="{8514B196-CFBC-474F-A2AC-4EF1DD35232E}"/>
    <dgm:cxn modelId="{56A31898-B865-43AE-8968-7454BD4C3899}" type="presOf" srcId="{6B4CA74A-9586-4181-8632-B1A1BE573A09}" destId="{58DF6D82-7C7C-40A4-828B-59BAAA218BB1}" srcOrd="0" destOrd="0" presId="urn:microsoft.com/office/officeart/2005/8/layout/funnel1"/>
    <dgm:cxn modelId="{79D319B6-1F68-4906-B525-C312E6912451}" type="presParOf" srcId="{AABC8863-64CF-448C-8B1B-396BE0C627B5}" destId="{2828B8F9-99B5-4098-8F93-DD16367A42C5}" srcOrd="0" destOrd="0" presId="urn:microsoft.com/office/officeart/2005/8/layout/funnel1"/>
    <dgm:cxn modelId="{992637F4-3407-4208-BBFB-CC630AAD77B0}" type="presParOf" srcId="{AABC8863-64CF-448C-8B1B-396BE0C627B5}" destId="{BFA8A78B-8616-47AB-ABF8-A4E7DD75CEE6}" srcOrd="1" destOrd="0" presId="urn:microsoft.com/office/officeart/2005/8/layout/funnel1"/>
    <dgm:cxn modelId="{1087114E-1B99-4697-AE32-022AF0FD0720}" type="presParOf" srcId="{AABC8863-64CF-448C-8B1B-396BE0C627B5}" destId="{08DC8B72-125B-4B24-BAED-7CF9FA80BE2A}" srcOrd="2" destOrd="0" presId="urn:microsoft.com/office/officeart/2005/8/layout/funnel1"/>
    <dgm:cxn modelId="{F1B98AB3-C610-4E0A-955D-450D747798DF}" type="presParOf" srcId="{AABC8863-64CF-448C-8B1B-396BE0C627B5}" destId="{58DF6D82-7C7C-40A4-828B-59BAAA218BB1}" srcOrd="3" destOrd="0" presId="urn:microsoft.com/office/officeart/2005/8/layout/funnel1"/>
    <dgm:cxn modelId="{5A81B6B5-5D05-474D-AD0C-A8E4DC2737B9}" type="presParOf" srcId="{AABC8863-64CF-448C-8B1B-396BE0C627B5}" destId="{F38CA6FC-CD1F-4F50-8C99-2256AA1521D0}" srcOrd="4" destOrd="0" presId="urn:microsoft.com/office/officeart/2005/8/layout/funnel1"/>
    <dgm:cxn modelId="{C06CECE3-BF56-45C9-8AC0-507477C16359}" type="presParOf" srcId="{AABC8863-64CF-448C-8B1B-396BE0C627B5}" destId="{84187AE9-053F-459F-A71E-7CBEB378084D}" srcOrd="5" destOrd="0" presId="urn:microsoft.com/office/officeart/2005/8/layout/funnel1"/>
    <dgm:cxn modelId="{9B5B0EE1-425D-4151-9E06-11264BA312E8}" type="presParOf" srcId="{AABC8863-64CF-448C-8B1B-396BE0C627B5}" destId="{DC8A028E-4F26-4D7A-BE8D-60FFC84575D4}"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3EB14-D7EB-4048-8339-1CEA9D13F7A0}" type="doc">
      <dgm:prSet loTypeId="urn:microsoft.com/office/officeart/2005/8/layout/cycle8" loCatId="cycle" qsTypeId="urn:microsoft.com/office/officeart/2005/8/quickstyle/simple1" qsCatId="simple" csTypeId="urn:microsoft.com/office/officeart/2005/8/colors/accent1_2" csCatId="accent1" phldr="1"/>
      <dgm:spPr/>
    </dgm:pt>
    <dgm:pt modelId="{36458B05-9BF5-42DF-B0D6-B4B49490BEBD}">
      <dgm:prSet phldrT="[Text]"/>
      <dgm:spPr/>
      <dgm:t>
        <a:bodyPr/>
        <a:lstStyle/>
        <a:p>
          <a:r>
            <a:rPr lang="en-US" dirty="0" smtClean="0"/>
            <a:t>Ongoing Cyber </a:t>
          </a:r>
          <a:r>
            <a:rPr lang="en-US" smtClean="0"/>
            <a:t>Best Practices and Information</a:t>
          </a:r>
          <a:endParaRPr lang="en-US" dirty="0"/>
        </a:p>
      </dgm:t>
    </dgm:pt>
    <dgm:pt modelId="{1C54C56E-0C1E-4368-8FAC-337C875735AC}" type="parTrans" cxnId="{BDB4F348-4D91-41DA-82B0-A88F57B83F59}">
      <dgm:prSet/>
      <dgm:spPr/>
      <dgm:t>
        <a:bodyPr/>
        <a:lstStyle/>
        <a:p>
          <a:endParaRPr lang="en-US"/>
        </a:p>
      </dgm:t>
    </dgm:pt>
    <dgm:pt modelId="{85D9959F-B5E0-45DE-AC62-552A84FCC2D5}" type="sibTrans" cxnId="{BDB4F348-4D91-41DA-82B0-A88F57B83F59}">
      <dgm:prSet/>
      <dgm:spPr/>
      <dgm:t>
        <a:bodyPr/>
        <a:lstStyle/>
        <a:p>
          <a:endParaRPr lang="en-US"/>
        </a:p>
      </dgm:t>
    </dgm:pt>
    <dgm:pt modelId="{146E8088-4A63-4445-A8DB-EE16CCF15233}">
      <dgm:prSet phldrT="[Text]"/>
      <dgm:spPr/>
      <dgm:t>
        <a:bodyPr/>
        <a:lstStyle/>
        <a:p>
          <a:r>
            <a:rPr lang="en-US" dirty="0" smtClean="0"/>
            <a:t>Critical Infrastructure</a:t>
          </a:r>
          <a:endParaRPr lang="en-US" dirty="0"/>
        </a:p>
      </dgm:t>
    </dgm:pt>
    <dgm:pt modelId="{D2050E30-EF21-4EC7-A956-5EA244EB89A8}" type="parTrans" cxnId="{EC13663B-C6D1-43FE-97B6-6304EBEAAFE1}">
      <dgm:prSet/>
      <dgm:spPr/>
      <dgm:t>
        <a:bodyPr/>
        <a:lstStyle/>
        <a:p>
          <a:endParaRPr lang="en-US"/>
        </a:p>
      </dgm:t>
    </dgm:pt>
    <dgm:pt modelId="{05158FF9-A0A5-4E0B-9BFA-2DF0249E4015}" type="sibTrans" cxnId="{EC13663B-C6D1-43FE-97B6-6304EBEAAFE1}">
      <dgm:prSet/>
      <dgm:spPr/>
      <dgm:t>
        <a:bodyPr/>
        <a:lstStyle/>
        <a:p>
          <a:endParaRPr lang="en-US"/>
        </a:p>
      </dgm:t>
    </dgm:pt>
    <dgm:pt modelId="{E383F975-9F28-4052-B4F4-FF29C7CA0BE8}">
      <dgm:prSet phldrT="[Text]"/>
      <dgm:spPr/>
      <dgm:t>
        <a:bodyPr/>
        <a:lstStyle/>
        <a:p>
          <a:r>
            <a:rPr lang="en-US" dirty="0" smtClean="0"/>
            <a:t>Testing and Certification</a:t>
          </a:r>
          <a:endParaRPr lang="en-US" dirty="0"/>
        </a:p>
      </dgm:t>
    </dgm:pt>
    <dgm:pt modelId="{74373893-9F0C-4365-A431-82708CA18EBF}" type="parTrans" cxnId="{F313F68A-1CA0-4247-9EC0-C0F6F8ED8314}">
      <dgm:prSet/>
      <dgm:spPr/>
      <dgm:t>
        <a:bodyPr/>
        <a:lstStyle/>
        <a:p>
          <a:endParaRPr lang="en-US"/>
        </a:p>
      </dgm:t>
    </dgm:pt>
    <dgm:pt modelId="{1793D532-75C3-4CFA-BEDC-E2A1135E3093}" type="sibTrans" cxnId="{F313F68A-1CA0-4247-9EC0-C0F6F8ED8314}">
      <dgm:prSet/>
      <dgm:spPr/>
      <dgm:t>
        <a:bodyPr/>
        <a:lstStyle/>
        <a:p>
          <a:endParaRPr lang="en-US"/>
        </a:p>
      </dgm:t>
    </dgm:pt>
    <dgm:pt modelId="{D280E9E2-C766-4A70-8301-C85C697DDB57}" type="pres">
      <dgm:prSet presAssocID="{00D3EB14-D7EB-4048-8339-1CEA9D13F7A0}" presName="compositeShape" presStyleCnt="0">
        <dgm:presLayoutVars>
          <dgm:chMax val="7"/>
          <dgm:dir/>
          <dgm:resizeHandles val="exact"/>
        </dgm:presLayoutVars>
      </dgm:prSet>
      <dgm:spPr/>
    </dgm:pt>
    <dgm:pt modelId="{FC67052A-2608-4F17-883E-7C8B60741480}" type="pres">
      <dgm:prSet presAssocID="{00D3EB14-D7EB-4048-8339-1CEA9D13F7A0}" presName="wedge1" presStyleLbl="node1" presStyleIdx="0" presStyleCnt="3"/>
      <dgm:spPr/>
      <dgm:t>
        <a:bodyPr/>
        <a:lstStyle/>
        <a:p>
          <a:endParaRPr lang="en-US"/>
        </a:p>
      </dgm:t>
    </dgm:pt>
    <dgm:pt modelId="{A568536D-90B8-4EF8-A951-93DEE7C10038}" type="pres">
      <dgm:prSet presAssocID="{00D3EB14-D7EB-4048-8339-1CEA9D13F7A0}" presName="dummy1a" presStyleCnt="0"/>
      <dgm:spPr/>
    </dgm:pt>
    <dgm:pt modelId="{16632AEB-536C-424B-B1E9-86CB6D251874}" type="pres">
      <dgm:prSet presAssocID="{00D3EB14-D7EB-4048-8339-1CEA9D13F7A0}" presName="dummy1b" presStyleCnt="0"/>
      <dgm:spPr/>
    </dgm:pt>
    <dgm:pt modelId="{99E6E5F3-72F9-48AF-88E3-5A0344790D80}" type="pres">
      <dgm:prSet presAssocID="{00D3EB14-D7EB-4048-8339-1CEA9D13F7A0}" presName="wedge1Tx" presStyleLbl="node1" presStyleIdx="0" presStyleCnt="3">
        <dgm:presLayoutVars>
          <dgm:chMax val="0"/>
          <dgm:chPref val="0"/>
          <dgm:bulletEnabled val="1"/>
        </dgm:presLayoutVars>
      </dgm:prSet>
      <dgm:spPr/>
      <dgm:t>
        <a:bodyPr/>
        <a:lstStyle/>
        <a:p>
          <a:endParaRPr lang="en-US"/>
        </a:p>
      </dgm:t>
    </dgm:pt>
    <dgm:pt modelId="{2C8D3DB0-118C-40BD-87C6-423728B4C4E4}" type="pres">
      <dgm:prSet presAssocID="{00D3EB14-D7EB-4048-8339-1CEA9D13F7A0}" presName="wedge2" presStyleLbl="node1" presStyleIdx="1" presStyleCnt="3"/>
      <dgm:spPr/>
      <dgm:t>
        <a:bodyPr/>
        <a:lstStyle/>
        <a:p>
          <a:endParaRPr lang="en-US"/>
        </a:p>
      </dgm:t>
    </dgm:pt>
    <dgm:pt modelId="{B5DA00FD-7652-48C8-896E-FEF85A88210D}" type="pres">
      <dgm:prSet presAssocID="{00D3EB14-D7EB-4048-8339-1CEA9D13F7A0}" presName="dummy2a" presStyleCnt="0"/>
      <dgm:spPr/>
    </dgm:pt>
    <dgm:pt modelId="{3A6CC0C9-A1C6-47A0-B309-6B94307D244F}" type="pres">
      <dgm:prSet presAssocID="{00D3EB14-D7EB-4048-8339-1CEA9D13F7A0}" presName="dummy2b" presStyleCnt="0"/>
      <dgm:spPr/>
    </dgm:pt>
    <dgm:pt modelId="{686B44E4-D438-4FB3-B91F-D4EA9C8BE11A}" type="pres">
      <dgm:prSet presAssocID="{00D3EB14-D7EB-4048-8339-1CEA9D13F7A0}" presName="wedge2Tx" presStyleLbl="node1" presStyleIdx="1" presStyleCnt="3">
        <dgm:presLayoutVars>
          <dgm:chMax val="0"/>
          <dgm:chPref val="0"/>
          <dgm:bulletEnabled val="1"/>
        </dgm:presLayoutVars>
      </dgm:prSet>
      <dgm:spPr/>
      <dgm:t>
        <a:bodyPr/>
        <a:lstStyle/>
        <a:p>
          <a:endParaRPr lang="en-US"/>
        </a:p>
      </dgm:t>
    </dgm:pt>
    <dgm:pt modelId="{76FDDB40-F72C-40CD-A845-0A4FA0489892}" type="pres">
      <dgm:prSet presAssocID="{00D3EB14-D7EB-4048-8339-1CEA9D13F7A0}" presName="wedge3" presStyleLbl="node1" presStyleIdx="2" presStyleCnt="3"/>
      <dgm:spPr/>
      <dgm:t>
        <a:bodyPr/>
        <a:lstStyle/>
        <a:p>
          <a:endParaRPr lang="en-US"/>
        </a:p>
      </dgm:t>
    </dgm:pt>
    <dgm:pt modelId="{57420D01-C8DD-461F-9395-349E8E36A042}" type="pres">
      <dgm:prSet presAssocID="{00D3EB14-D7EB-4048-8339-1CEA9D13F7A0}" presName="dummy3a" presStyleCnt="0"/>
      <dgm:spPr/>
    </dgm:pt>
    <dgm:pt modelId="{6A10BAEB-A640-4ED0-9B3D-79A06E77CC28}" type="pres">
      <dgm:prSet presAssocID="{00D3EB14-D7EB-4048-8339-1CEA9D13F7A0}" presName="dummy3b" presStyleCnt="0"/>
      <dgm:spPr/>
    </dgm:pt>
    <dgm:pt modelId="{3083F646-9A33-4E71-B198-038EBAB81CEE}" type="pres">
      <dgm:prSet presAssocID="{00D3EB14-D7EB-4048-8339-1CEA9D13F7A0}" presName="wedge3Tx" presStyleLbl="node1" presStyleIdx="2" presStyleCnt="3">
        <dgm:presLayoutVars>
          <dgm:chMax val="0"/>
          <dgm:chPref val="0"/>
          <dgm:bulletEnabled val="1"/>
        </dgm:presLayoutVars>
      </dgm:prSet>
      <dgm:spPr/>
      <dgm:t>
        <a:bodyPr/>
        <a:lstStyle/>
        <a:p>
          <a:endParaRPr lang="en-US"/>
        </a:p>
      </dgm:t>
    </dgm:pt>
    <dgm:pt modelId="{89744001-67FB-4478-8448-5090E951CACA}" type="pres">
      <dgm:prSet presAssocID="{85D9959F-B5E0-45DE-AC62-552A84FCC2D5}" presName="arrowWedge1" presStyleLbl="fgSibTrans2D1" presStyleIdx="0" presStyleCnt="3"/>
      <dgm:spPr/>
    </dgm:pt>
    <dgm:pt modelId="{F0710608-0CE0-4A26-B111-76D24A206130}" type="pres">
      <dgm:prSet presAssocID="{05158FF9-A0A5-4E0B-9BFA-2DF0249E4015}" presName="arrowWedge2" presStyleLbl="fgSibTrans2D1" presStyleIdx="1" presStyleCnt="3"/>
      <dgm:spPr/>
    </dgm:pt>
    <dgm:pt modelId="{B6ED0B8C-A64A-47EB-9FF9-33C5D67034FC}" type="pres">
      <dgm:prSet presAssocID="{1793D532-75C3-4CFA-BEDC-E2A1135E3093}" presName="arrowWedge3" presStyleLbl="fgSibTrans2D1" presStyleIdx="2" presStyleCnt="3"/>
      <dgm:spPr/>
    </dgm:pt>
  </dgm:ptLst>
  <dgm:cxnLst>
    <dgm:cxn modelId="{F8B1BE46-9BC8-460F-908C-DA62C000A513}" type="presOf" srcId="{36458B05-9BF5-42DF-B0D6-B4B49490BEBD}" destId="{99E6E5F3-72F9-48AF-88E3-5A0344790D80}" srcOrd="1" destOrd="0" presId="urn:microsoft.com/office/officeart/2005/8/layout/cycle8"/>
    <dgm:cxn modelId="{D9ECA2DB-AF72-441A-A1C1-AEE57A5BD41E}" type="presOf" srcId="{146E8088-4A63-4445-A8DB-EE16CCF15233}" destId="{686B44E4-D438-4FB3-B91F-D4EA9C8BE11A}" srcOrd="1" destOrd="0" presId="urn:microsoft.com/office/officeart/2005/8/layout/cycle8"/>
    <dgm:cxn modelId="{F313F68A-1CA0-4247-9EC0-C0F6F8ED8314}" srcId="{00D3EB14-D7EB-4048-8339-1CEA9D13F7A0}" destId="{E383F975-9F28-4052-B4F4-FF29C7CA0BE8}" srcOrd="2" destOrd="0" parTransId="{74373893-9F0C-4365-A431-82708CA18EBF}" sibTransId="{1793D532-75C3-4CFA-BEDC-E2A1135E3093}"/>
    <dgm:cxn modelId="{EC13663B-C6D1-43FE-97B6-6304EBEAAFE1}" srcId="{00D3EB14-D7EB-4048-8339-1CEA9D13F7A0}" destId="{146E8088-4A63-4445-A8DB-EE16CCF15233}" srcOrd="1" destOrd="0" parTransId="{D2050E30-EF21-4EC7-A956-5EA244EB89A8}" sibTransId="{05158FF9-A0A5-4E0B-9BFA-2DF0249E4015}"/>
    <dgm:cxn modelId="{AD1D9382-A54B-425C-A2E3-A4FEFB437159}" type="presOf" srcId="{36458B05-9BF5-42DF-B0D6-B4B49490BEBD}" destId="{FC67052A-2608-4F17-883E-7C8B60741480}" srcOrd="0" destOrd="0" presId="urn:microsoft.com/office/officeart/2005/8/layout/cycle8"/>
    <dgm:cxn modelId="{DC706783-B8E5-4B4B-BCDC-ED3DB7B15A81}" type="presOf" srcId="{E383F975-9F28-4052-B4F4-FF29C7CA0BE8}" destId="{76FDDB40-F72C-40CD-A845-0A4FA0489892}" srcOrd="0" destOrd="0" presId="urn:microsoft.com/office/officeart/2005/8/layout/cycle8"/>
    <dgm:cxn modelId="{CE7A804C-BF83-49AE-8573-D288D264BBD2}" type="presOf" srcId="{E383F975-9F28-4052-B4F4-FF29C7CA0BE8}" destId="{3083F646-9A33-4E71-B198-038EBAB81CEE}" srcOrd="1" destOrd="0" presId="urn:microsoft.com/office/officeart/2005/8/layout/cycle8"/>
    <dgm:cxn modelId="{C26567E9-32BE-4837-B4DE-EFB8D77F1D1A}" type="presOf" srcId="{00D3EB14-D7EB-4048-8339-1CEA9D13F7A0}" destId="{D280E9E2-C766-4A70-8301-C85C697DDB57}" srcOrd="0" destOrd="0" presId="urn:microsoft.com/office/officeart/2005/8/layout/cycle8"/>
    <dgm:cxn modelId="{813961DE-31B3-444C-A79F-56563200DD06}" type="presOf" srcId="{146E8088-4A63-4445-A8DB-EE16CCF15233}" destId="{2C8D3DB0-118C-40BD-87C6-423728B4C4E4}" srcOrd="0" destOrd="0" presId="urn:microsoft.com/office/officeart/2005/8/layout/cycle8"/>
    <dgm:cxn modelId="{BDB4F348-4D91-41DA-82B0-A88F57B83F59}" srcId="{00D3EB14-D7EB-4048-8339-1CEA9D13F7A0}" destId="{36458B05-9BF5-42DF-B0D6-B4B49490BEBD}" srcOrd="0" destOrd="0" parTransId="{1C54C56E-0C1E-4368-8FAC-337C875735AC}" sibTransId="{85D9959F-B5E0-45DE-AC62-552A84FCC2D5}"/>
    <dgm:cxn modelId="{2DD660FA-D64A-43FA-89EB-DA9F472FD8F6}" type="presParOf" srcId="{D280E9E2-C766-4A70-8301-C85C697DDB57}" destId="{FC67052A-2608-4F17-883E-7C8B60741480}" srcOrd="0" destOrd="0" presId="urn:microsoft.com/office/officeart/2005/8/layout/cycle8"/>
    <dgm:cxn modelId="{17177D03-D290-411B-80C4-20EA1C376321}" type="presParOf" srcId="{D280E9E2-C766-4A70-8301-C85C697DDB57}" destId="{A568536D-90B8-4EF8-A951-93DEE7C10038}" srcOrd="1" destOrd="0" presId="urn:microsoft.com/office/officeart/2005/8/layout/cycle8"/>
    <dgm:cxn modelId="{55C170FC-01CE-40B7-AAB8-75AA35F51A3B}" type="presParOf" srcId="{D280E9E2-C766-4A70-8301-C85C697DDB57}" destId="{16632AEB-536C-424B-B1E9-86CB6D251874}" srcOrd="2" destOrd="0" presId="urn:microsoft.com/office/officeart/2005/8/layout/cycle8"/>
    <dgm:cxn modelId="{710B983C-C4E8-413D-8E43-518A4F13E927}" type="presParOf" srcId="{D280E9E2-C766-4A70-8301-C85C697DDB57}" destId="{99E6E5F3-72F9-48AF-88E3-5A0344790D80}" srcOrd="3" destOrd="0" presId="urn:microsoft.com/office/officeart/2005/8/layout/cycle8"/>
    <dgm:cxn modelId="{58FC40CC-BABB-4F95-AF0E-0EA9E0101668}" type="presParOf" srcId="{D280E9E2-C766-4A70-8301-C85C697DDB57}" destId="{2C8D3DB0-118C-40BD-87C6-423728B4C4E4}" srcOrd="4" destOrd="0" presId="urn:microsoft.com/office/officeart/2005/8/layout/cycle8"/>
    <dgm:cxn modelId="{EFDBAD16-FD5F-43BE-AC93-414332E9FE81}" type="presParOf" srcId="{D280E9E2-C766-4A70-8301-C85C697DDB57}" destId="{B5DA00FD-7652-48C8-896E-FEF85A88210D}" srcOrd="5" destOrd="0" presId="urn:microsoft.com/office/officeart/2005/8/layout/cycle8"/>
    <dgm:cxn modelId="{D68031FA-3C32-449B-BA77-828C998A4D60}" type="presParOf" srcId="{D280E9E2-C766-4A70-8301-C85C697DDB57}" destId="{3A6CC0C9-A1C6-47A0-B309-6B94307D244F}" srcOrd="6" destOrd="0" presId="urn:microsoft.com/office/officeart/2005/8/layout/cycle8"/>
    <dgm:cxn modelId="{F07064A1-F4F8-4C18-9A38-1200085E1612}" type="presParOf" srcId="{D280E9E2-C766-4A70-8301-C85C697DDB57}" destId="{686B44E4-D438-4FB3-B91F-D4EA9C8BE11A}" srcOrd="7" destOrd="0" presId="urn:microsoft.com/office/officeart/2005/8/layout/cycle8"/>
    <dgm:cxn modelId="{0C4313F5-C52E-481E-A388-EEEF46E02150}" type="presParOf" srcId="{D280E9E2-C766-4A70-8301-C85C697DDB57}" destId="{76FDDB40-F72C-40CD-A845-0A4FA0489892}" srcOrd="8" destOrd="0" presId="urn:microsoft.com/office/officeart/2005/8/layout/cycle8"/>
    <dgm:cxn modelId="{3CFE6654-916B-4BAB-A784-A1F53D6D5697}" type="presParOf" srcId="{D280E9E2-C766-4A70-8301-C85C697DDB57}" destId="{57420D01-C8DD-461F-9395-349E8E36A042}" srcOrd="9" destOrd="0" presId="urn:microsoft.com/office/officeart/2005/8/layout/cycle8"/>
    <dgm:cxn modelId="{CE7E94EA-BA1F-4E4B-8374-13FB7A570A3A}" type="presParOf" srcId="{D280E9E2-C766-4A70-8301-C85C697DDB57}" destId="{6A10BAEB-A640-4ED0-9B3D-79A06E77CC28}" srcOrd="10" destOrd="0" presId="urn:microsoft.com/office/officeart/2005/8/layout/cycle8"/>
    <dgm:cxn modelId="{B9A57D83-70CA-4F33-AC2A-EE1AF4FB4758}" type="presParOf" srcId="{D280E9E2-C766-4A70-8301-C85C697DDB57}" destId="{3083F646-9A33-4E71-B198-038EBAB81CEE}" srcOrd="11" destOrd="0" presId="urn:microsoft.com/office/officeart/2005/8/layout/cycle8"/>
    <dgm:cxn modelId="{0AB93749-5237-4DE9-9479-E210F129ABDB}" type="presParOf" srcId="{D280E9E2-C766-4A70-8301-C85C697DDB57}" destId="{89744001-67FB-4478-8448-5090E951CACA}" srcOrd="12" destOrd="0" presId="urn:microsoft.com/office/officeart/2005/8/layout/cycle8"/>
    <dgm:cxn modelId="{F178F3C2-5C4C-44EE-8B48-8EAC35149E0A}" type="presParOf" srcId="{D280E9E2-C766-4A70-8301-C85C697DDB57}" destId="{F0710608-0CE0-4A26-B111-76D24A206130}" srcOrd="13" destOrd="0" presId="urn:microsoft.com/office/officeart/2005/8/layout/cycle8"/>
    <dgm:cxn modelId="{FBECE764-9B83-4253-A452-CD5A54938B0E}" type="presParOf" srcId="{D280E9E2-C766-4A70-8301-C85C697DDB57}" destId="{B6ED0B8C-A64A-47EB-9FF9-33C5D67034F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4CB0F-D657-4985-A3D2-558F9339CBAB}" type="doc">
      <dgm:prSet loTypeId="urn:microsoft.com/office/officeart/2005/8/layout/process3" loCatId="process" qsTypeId="urn:microsoft.com/office/officeart/2005/8/quickstyle/simple1" qsCatId="simple" csTypeId="urn:microsoft.com/office/officeart/2005/8/colors/accent5_2" csCatId="accent5" phldr="1"/>
      <dgm:spPr/>
      <dgm:t>
        <a:bodyPr/>
        <a:lstStyle/>
        <a:p>
          <a:endParaRPr lang="en-US"/>
        </a:p>
      </dgm:t>
    </dgm:pt>
    <dgm:pt modelId="{7478ACD1-D4BA-4575-8DEA-C138996CF87B}">
      <dgm:prSet phldrT="[Text]" custT="1"/>
      <dgm:spPr/>
      <dgm:t>
        <a:bodyPr/>
        <a:lstStyle/>
        <a:p>
          <a:r>
            <a:rPr lang="en-US" sz="1800" dirty="0" smtClean="0"/>
            <a:t>HSPD-7</a:t>
          </a:r>
          <a:endParaRPr lang="en-US" sz="1800" dirty="0"/>
        </a:p>
      </dgm:t>
    </dgm:pt>
    <dgm:pt modelId="{3A6E3D57-C681-44D5-A61F-1E207907FC9A}" type="parTrans" cxnId="{6F04B0E8-4D0E-46FC-9EEF-87477CCC906A}">
      <dgm:prSet/>
      <dgm:spPr/>
      <dgm:t>
        <a:bodyPr/>
        <a:lstStyle/>
        <a:p>
          <a:endParaRPr lang="en-US"/>
        </a:p>
      </dgm:t>
    </dgm:pt>
    <dgm:pt modelId="{7C87DC90-25FF-4637-9AA2-8D3E30AC3DB6}" type="sibTrans" cxnId="{6F04B0E8-4D0E-46FC-9EEF-87477CCC906A}">
      <dgm:prSet/>
      <dgm:spPr/>
      <dgm:t>
        <a:bodyPr/>
        <a:lstStyle/>
        <a:p>
          <a:endParaRPr lang="en-US" dirty="0"/>
        </a:p>
      </dgm:t>
    </dgm:pt>
    <dgm:pt modelId="{8BA62C4C-13D7-4332-B0DA-7B9590003222}">
      <dgm:prSet phldrT="[Text]" custT="1"/>
      <dgm:spPr/>
      <dgm:t>
        <a:bodyPr/>
        <a:lstStyle/>
        <a:p>
          <a:r>
            <a:rPr lang="en-US" sz="2200" dirty="0" smtClean="0"/>
            <a:t>2017</a:t>
          </a:r>
          <a:endParaRPr lang="en-US" sz="2200" dirty="0"/>
        </a:p>
      </dgm:t>
    </dgm:pt>
    <dgm:pt modelId="{AD9A188C-D720-4FFF-908D-023724F04AF8}" type="parTrans" cxnId="{729AF4A5-F3F4-4AB0-88CE-1F2E56BCDBF1}">
      <dgm:prSet/>
      <dgm:spPr/>
      <dgm:t>
        <a:bodyPr/>
        <a:lstStyle/>
        <a:p>
          <a:endParaRPr lang="en-US"/>
        </a:p>
      </dgm:t>
    </dgm:pt>
    <dgm:pt modelId="{4694E9FF-BF52-4546-ACF7-D8490AE27838}" type="sibTrans" cxnId="{729AF4A5-F3F4-4AB0-88CE-1F2E56BCDBF1}">
      <dgm:prSet/>
      <dgm:spPr/>
      <dgm:t>
        <a:bodyPr/>
        <a:lstStyle/>
        <a:p>
          <a:endParaRPr lang="en-US"/>
        </a:p>
      </dgm:t>
    </dgm:pt>
    <dgm:pt modelId="{C6CD55F4-D3B2-4EF4-B7F9-522700C3D1A3}">
      <dgm:prSet phldrT="[Text]"/>
      <dgm:spPr/>
      <dgm:t>
        <a:bodyPr/>
        <a:lstStyle/>
        <a:p>
          <a:r>
            <a:rPr lang="en-US" dirty="0" smtClean="0"/>
            <a:t>Supersedes PPD-63</a:t>
          </a:r>
          <a:endParaRPr lang="en-US" dirty="0"/>
        </a:p>
      </dgm:t>
    </dgm:pt>
    <dgm:pt modelId="{5827472C-0651-4AA3-926E-15B9E4FA6F40}" type="parTrans" cxnId="{D826D905-1255-4B1B-9519-4F5BCAE7AC1C}">
      <dgm:prSet/>
      <dgm:spPr/>
      <dgm:t>
        <a:bodyPr/>
        <a:lstStyle/>
        <a:p>
          <a:endParaRPr lang="en-US"/>
        </a:p>
      </dgm:t>
    </dgm:pt>
    <dgm:pt modelId="{850A30F1-0A6C-4C8F-8D6F-BD58C4AA29C7}" type="sibTrans" cxnId="{D826D905-1255-4B1B-9519-4F5BCAE7AC1C}">
      <dgm:prSet/>
      <dgm:spPr/>
      <dgm:t>
        <a:bodyPr/>
        <a:lstStyle/>
        <a:p>
          <a:endParaRPr lang="en-US"/>
        </a:p>
      </dgm:t>
    </dgm:pt>
    <dgm:pt modelId="{227FAC69-75E2-4767-821B-F5C2FEA03C1B}">
      <dgm:prSet phldrT="[Text]"/>
      <dgm:spPr/>
      <dgm:t>
        <a:bodyPr/>
        <a:lstStyle/>
        <a:p>
          <a:r>
            <a:rPr lang="en-US" dirty="0" smtClean="0"/>
            <a:t>“cyber” is added to CI Definition</a:t>
          </a:r>
          <a:endParaRPr lang="en-US" dirty="0"/>
        </a:p>
      </dgm:t>
    </dgm:pt>
    <dgm:pt modelId="{CEB9849C-F2C9-4BB2-B23A-2FFCCA57417A}" type="parTrans" cxnId="{AB71D813-7B6C-468E-AE6D-485C25D0D746}">
      <dgm:prSet/>
      <dgm:spPr/>
      <dgm:t>
        <a:bodyPr/>
        <a:lstStyle/>
        <a:p>
          <a:endParaRPr lang="en-US"/>
        </a:p>
      </dgm:t>
    </dgm:pt>
    <dgm:pt modelId="{E69A9B98-2BF9-449D-BDAC-AD37AD27250F}" type="sibTrans" cxnId="{AB71D813-7B6C-468E-AE6D-485C25D0D746}">
      <dgm:prSet/>
      <dgm:spPr/>
      <dgm:t>
        <a:bodyPr/>
        <a:lstStyle/>
        <a:p>
          <a:endParaRPr lang="en-US"/>
        </a:p>
      </dgm:t>
    </dgm:pt>
    <dgm:pt modelId="{CFC60C51-5E89-438F-BCFD-95FAD4421A57}">
      <dgm:prSet phldrT="[Text]" custT="1"/>
      <dgm:spPr/>
      <dgm:t>
        <a:bodyPr/>
        <a:lstStyle/>
        <a:p>
          <a:r>
            <a:rPr lang="en-US" sz="2200" dirty="0" smtClean="0"/>
            <a:t>PPD-63</a:t>
          </a:r>
          <a:endParaRPr lang="en-US" sz="2200" dirty="0"/>
        </a:p>
      </dgm:t>
    </dgm:pt>
    <dgm:pt modelId="{AC2DF247-40CD-4DC3-BF0C-6DCD463BB908}" type="parTrans" cxnId="{FA83FB10-4288-4577-8FD6-269185B407C5}">
      <dgm:prSet/>
      <dgm:spPr/>
      <dgm:t>
        <a:bodyPr/>
        <a:lstStyle/>
        <a:p>
          <a:endParaRPr lang="en-US"/>
        </a:p>
      </dgm:t>
    </dgm:pt>
    <dgm:pt modelId="{68FE697A-AE85-4B8E-A037-48831EA44B87}" type="sibTrans" cxnId="{FA83FB10-4288-4577-8FD6-269185B407C5}">
      <dgm:prSet/>
      <dgm:spPr/>
      <dgm:t>
        <a:bodyPr/>
        <a:lstStyle/>
        <a:p>
          <a:endParaRPr lang="en-US" dirty="0"/>
        </a:p>
      </dgm:t>
    </dgm:pt>
    <dgm:pt modelId="{5189A341-01C2-4A20-99FD-9DA99912017E}">
      <dgm:prSet phldrT="[Text]"/>
      <dgm:spPr/>
      <dgm:t>
        <a:bodyPr/>
        <a:lstStyle/>
        <a:p>
          <a:r>
            <a:rPr lang="en-US" dirty="0" smtClean="0"/>
            <a:t>Designated federal agencies to lead sectors (SSAs)</a:t>
          </a:r>
          <a:endParaRPr lang="en-US" dirty="0"/>
        </a:p>
      </dgm:t>
    </dgm:pt>
    <dgm:pt modelId="{691D2EFF-FDB0-4784-8286-C9014FF1C2DF}" type="parTrans" cxnId="{BEEEC94B-7B32-4F17-AE05-DFD4C2C3797F}">
      <dgm:prSet/>
      <dgm:spPr/>
      <dgm:t>
        <a:bodyPr/>
        <a:lstStyle/>
        <a:p>
          <a:endParaRPr lang="en-US"/>
        </a:p>
      </dgm:t>
    </dgm:pt>
    <dgm:pt modelId="{71EB4B7A-AA1C-418D-BA4D-A3A9AB8603FB}" type="sibTrans" cxnId="{BEEEC94B-7B32-4F17-AE05-DFD4C2C3797F}">
      <dgm:prSet/>
      <dgm:spPr/>
      <dgm:t>
        <a:bodyPr/>
        <a:lstStyle/>
        <a:p>
          <a:endParaRPr lang="en-US"/>
        </a:p>
      </dgm:t>
    </dgm:pt>
    <dgm:pt modelId="{09739D94-1FD8-4A00-86D9-03BBCE27DB0A}">
      <dgm:prSet phldrT="[Text]" custT="1"/>
      <dgm:spPr/>
      <dgm:t>
        <a:bodyPr/>
        <a:lstStyle/>
        <a:p>
          <a:r>
            <a:rPr lang="en-US" sz="2200" dirty="0" smtClean="0"/>
            <a:t>EO 1310</a:t>
          </a:r>
          <a:endParaRPr lang="en-US" sz="2200" dirty="0"/>
        </a:p>
      </dgm:t>
    </dgm:pt>
    <dgm:pt modelId="{E901D828-FBC9-4225-A813-B2D40F58DDB6}" type="parTrans" cxnId="{DB9FC8F6-D504-49FD-ACF7-49551712D2DD}">
      <dgm:prSet/>
      <dgm:spPr/>
      <dgm:t>
        <a:bodyPr/>
        <a:lstStyle/>
        <a:p>
          <a:endParaRPr lang="en-US"/>
        </a:p>
      </dgm:t>
    </dgm:pt>
    <dgm:pt modelId="{29B33AA3-A2DC-4DCE-8AFD-CE9E94B4DCB3}" type="sibTrans" cxnId="{DB9FC8F6-D504-49FD-ACF7-49551712D2DD}">
      <dgm:prSet/>
      <dgm:spPr/>
      <dgm:t>
        <a:bodyPr/>
        <a:lstStyle/>
        <a:p>
          <a:endParaRPr lang="en-US" dirty="0"/>
        </a:p>
      </dgm:t>
    </dgm:pt>
    <dgm:pt modelId="{7243827E-1DA4-4FED-AEAB-B03637B24536}">
      <dgm:prSet phldrT="[Text]" custT="1"/>
      <dgm:spPr/>
      <dgm:t>
        <a:bodyPr/>
        <a:lstStyle/>
        <a:p>
          <a:r>
            <a:rPr lang="en-US" sz="1100" dirty="0" smtClean="0"/>
            <a:t>Establishes national commission on CI</a:t>
          </a:r>
          <a:endParaRPr lang="en-US" sz="1100" dirty="0"/>
        </a:p>
      </dgm:t>
    </dgm:pt>
    <dgm:pt modelId="{6C205B66-7688-4514-AB32-A120752BCDD3}" type="parTrans" cxnId="{47EABBE1-B506-4803-977D-705F7E186020}">
      <dgm:prSet/>
      <dgm:spPr/>
      <dgm:t>
        <a:bodyPr/>
        <a:lstStyle/>
        <a:p>
          <a:endParaRPr lang="en-US"/>
        </a:p>
      </dgm:t>
    </dgm:pt>
    <dgm:pt modelId="{61DEAF63-5C26-415D-BB1B-3E7B186B16EB}" type="sibTrans" cxnId="{47EABBE1-B506-4803-977D-705F7E186020}">
      <dgm:prSet/>
      <dgm:spPr/>
      <dgm:t>
        <a:bodyPr/>
        <a:lstStyle/>
        <a:p>
          <a:endParaRPr lang="en-US"/>
        </a:p>
      </dgm:t>
    </dgm:pt>
    <dgm:pt modelId="{1849C4F2-F068-4BF5-96F1-5AB11758B588}">
      <dgm:prSet phldrT="[Text]" custT="1"/>
      <dgm:spPr/>
      <dgm:t>
        <a:bodyPr/>
        <a:lstStyle/>
        <a:p>
          <a:r>
            <a:rPr lang="en-US" sz="1100" dirty="0" smtClean="0"/>
            <a:t>Establishes the original eight CI sectors</a:t>
          </a:r>
          <a:endParaRPr lang="en-US" sz="1100" dirty="0"/>
        </a:p>
      </dgm:t>
    </dgm:pt>
    <dgm:pt modelId="{E88DC208-E755-41C3-B082-287AF27AD353}" type="parTrans" cxnId="{5911C6C4-3031-4213-9D24-E8EE730C9B95}">
      <dgm:prSet/>
      <dgm:spPr/>
      <dgm:t>
        <a:bodyPr/>
        <a:lstStyle/>
        <a:p>
          <a:endParaRPr lang="en-US"/>
        </a:p>
      </dgm:t>
    </dgm:pt>
    <dgm:pt modelId="{6E8B653D-8952-4DF9-A16F-67CCA8CF9331}" type="sibTrans" cxnId="{5911C6C4-3031-4213-9D24-E8EE730C9B95}">
      <dgm:prSet/>
      <dgm:spPr/>
      <dgm:t>
        <a:bodyPr/>
        <a:lstStyle/>
        <a:p>
          <a:endParaRPr lang="en-US"/>
        </a:p>
      </dgm:t>
    </dgm:pt>
    <dgm:pt modelId="{42A29A87-3A1F-477C-B494-3D5B2CD2274A}">
      <dgm:prSet phldrT="[Text]" custT="1"/>
      <dgm:spPr/>
      <dgm:t>
        <a:bodyPr/>
        <a:lstStyle/>
        <a:p>
          <a:r>
            <a:rPr lang="en-US" sz="1300" dirty="0" smtClean="0"/>
            <a:t>2002 Patriot Act &amp; Homeland Security Act </a:t>
          </a:r>
          <a:endParaRPr lang="en-US" sz="1300" dirty="0"/>
        </a:p>
      </dgm:t>
    </dgm:pt>
    <dgm:pt modelId="{02746B0D-D1B3-4CEB-A657-7390CBFB4B13}" type="parTrans" cxnId="{71510909-81E4-4B25-9A78-EFACDE91C125}">
      <dgm:prSet/>
      <dgm:spPr/>
      <dgm:t>
        <a:bodyPr/>
        <a:lstStyle/>
        <a:p>
          <a:endParaRPr lang="en-US"/>
        </a:p>
      </dgm:t>
    </dgm:pt>
    <dgm:pt modelId="{B0262B95-6C62-4AAE-B37C-E3119F5CD1C2}" type="sibTrans" cxnId="{71510909-81E4-4B25-9A78-EFACDE91C125}">
      <dgm:prSet/>
      <dgm:spPr/>
      <dgm:t>
        <a:bodyPr/>
        <a:lstStyle/>
        <a:p>
          <a:endParaRPr lang="en-US" dirty="0"/>
        </a:p>
      </dgm:t>
    </dgm:pt>
    <dgm:pt modelId="{2243517D-753E-4824-9213-8446DD4E715F}">
      <dgm:prSet phldrT="[Text]"/>
      <dgm:spPr/>
      <dgm:t>
        <a:bodyPr/>
        <a:lstStyle/>
        <a:p>
          <a:r>
            <a:rPr lang="en-US" dirty="0" smtClean="0"/>
            <a:t>Defines Critical Infrastructure</a:t>
          </a:r>
          <a:endParaRPr lang="en-US" dirty="0"/>
        </a:p>
      </dgm:t>
    </dgm:pt>
    <dgm:pt modelId="{64B9AA58-35D8-4CF5-A8EC-9AF36CD98D89}" type="parTrans" cxnId="{8DFE5D2C-2B01-4DF8-A850-22A34FC35549}">
      <dgm:prSet/>
      <dgm:spPr/>
      <dgm:t>
        <a:bodyPr/>
        <a:lstStyle/>
        <a:p>
          <a:endParaRPr lang="en-US"/>
        </a:p>
      </dgm:t>
    </dgm:pt>
    <dgm:pt modelId="{A78F11B8-5DE2-4662-BE03-EDF8B74E520B}" type="sibTrans" cxnId="{8DFE5D2C-2B01-4DF8-A850-22A34FC35549}">
      <dgm:prSet/>
      <dgm:spPr/>
      <dgm:t>
        <a:bodyPr/>
        <a:lstStyle/>
        <a:p>
          <a:endParaRPr lang="en-US"/>
        </a:p>
      </dgm:t>
    </dgm:pt>
    <dgm:pt modelId="{411266B4-5E1D-4D87-8819-E344056EB0EC}">
      <dgm:prSet/>
      <dgm:spPr/>
      <dgm:t>
        <a:bodyPr/>
        <a:lstStyle/>
        <a:p>
          <a:r>
            <a:rPr lang="en-US" dirty="0" smtClean="0"/>
            <a:t>Establishes DHS</a:t>
          </a:r>
          <a:endParaRPr lang="en-US" dirty="0"/>
        </a:p>
      </dgm:t>
    </dgm:pt>
    <dgm:pt modelId="{A7406263-FB28-49A5-81F5-C04BB5791528}" type="parTrans" cxnId="{046C8952-E60D-4D18-99CF-0B0698BF0460}">
      <dgm:prSet/>
      <dgm:spPr/>
      <dgm:t>
        <a:bodyPr/>
        <a:lstStyle/>
        <a:p>
          <a:endParaRPr lang="en-US"/>
        </a:p>
      </dgm:t>
    </dgm:pt>
    <dgm:pt modelId="{FE6DEC22-4A2F-449D-B57F-84BA00340921}" type="sibTrans" cxnId="{046C8952-E60D-4D18-99CF-0B0698BF0460}">
      <dgm:prSet/>
      <dgm:spPr/>
      <dgm:t>
        <a:bodyPr/>
        <a:lstStyle/>
        <a:p>
          <a:endParaRPr lang="en-US"/>
        </a:p>
      </dgm:t>
    </dgm:pt>
    <dgm:pt modelId="{C8EA8500-4AA5-4A5F-8120-CDB184A80F5F}">
      <dgm:prSet phldrT="[Text]"/>
      <dgm:spPr/>
      <dgm:t>
        <a:bodyPr/>
        <a:lstStyle/>
        <a:p>
          <a:r>
            <a:rPr lang="en-US" dirty="0" smtClean="0"/>
            <a:t>January 6: Elections Infrastructure designated as part of government facilities sector</a:t>
          </a:r>
          <a:endParaRPr lang="en-US" dirty="0"/>
        </a:p>
      </dgm:t>
    </dgm:pt>
    <dgm:pt modelId="{FEDBC757-BB58-4C2A-B867-997CCA8EED39}" type="parTrans" cxnId="{274329D1-D062-40BA-9FE0-61A6C4A2FE1F}">
      <dgm:prSet/>
      <dgm:spPr/>
      <dgm:t>
        <a:bodyPr/>
        <a:lstStyle/>
        <a:p>
          <a:endParaRPr lang="en-US"/>
        </a:p>
      </dgm:t>
    </dgm:pt>
    <dgm:pt modelId="{BE558E2F-92CA-4933-8C42-239A0D158D77}" type="sibTrans" cxnId="{274329D1-D062-40BA-9FE0-61A6C4A2FE1F}">
      <dgm:prSet/>
      <dgm:spPr/>
      <dgm:t>
        <a:bodyPr/>
        <a:lstStyle/>
        <a:p>
          <a:endParaRPr lang="en-US"/>
        </a:p>
      </dgm:t>
    </dgm:pt>
    <dgm:pt modelId="{40E21C1B-1812-4519-BA34-12497FE88D2A}">
      <dgm:prSet phldrT="[Text]" custT="1"/>
      <dgm:spPr/>
      <dgm:t>
        <a:bodyPr/>
        <a:lstStyle/>
        <a:p>
          <a:r>
            <a:rPr lang="en-US" sz="2200" dirty="0" smtClean="0"/>
            <a:t>2013</a:t>
          </a:r>
          <a:endParaRPr lang="en-US" sz="2200" dirty="0"/>
        </a:p>
      </dgm:t>
    </dgm:pt>
    <dgm:pt modelId="{0BD4C79B-0F37-4CD6-A183-546A150F6C1E}" type="parTrans" cxnId="{CAA46102-7911-4C78-A382-CA73A6C91088}">
      <dgm:prSet/>
      <dgm:spPr/>
      <dgm:t>
        <a:bodyPr/>
        <a:lstStyle/>
        <a:p>
          <a:endParaRPr lang="en-US"/>
        </a:p>
      </dgm:t>
    </dgm:pt>
    <dgm:pt modelId="{D99EFC05-02AD-4B7C-AF33-02498EC071A4}" type="sibTrans" cxnId="{CAA46102-7911-4C78-A382-CA73A6C91088}">
      <dgm:prSet/>
      <dgm:spPr/>
      <dgm:t>
        <a:bodyPr/>
        <a:lstStyle/>
        <a:p>
          <a:endParaRPr lang="en-US" dirty="0"/>
        </a:p>
      </dgm:t>
    </dgm:pt>
    <dgm:pt modelId="{892486F5-493C-4EF7-97F4-B636DBCB9409}">
      <dgm:prSet phldrT="[Text]"/>
      <dgm:spPr/>
      <dgm:t>
        <a:bodyPr/>
        <a:lstStyle/>
        <a:p>
          <a:r>
            <a:rPr lang="en-US" dirty="0" smtClean="0"/>
            <a:t>Government Facilities sector created</a:t>
          </a:r>
          <a:endParaRPr lang="en-US" dirty="0"/>
        </a:p>
      </dgm:t>
    </dgm:pt>
    <dgm:pt modelId="{ED1BE14B-9FA3-4AF2-B7C3-B5DC50D97914}" type="parTrans" cxnId="{E1939021-1801-4FEB-940F-9C0AD3AC0936}">
      <dgm:prSet/>
      <dgm:spPr/>
      <dgm:t>
        <a:bodyPr/>
        <a:lstStyle/>
        <a:p>
          <a:endParaRPr lang="en-US"/>
        </a:p>
      </dgm:t>
    </dgm:pt>
    <dgm:pt modelId="{362A6505-E62E-4B2C-BCC8-4F27F40C7845}" type="sibTrans" cxnId="{E1939021-1801-4FEB-940F-9C0AD3AC0936}">
      <dgm:prSet/>
      <dgm:spPr/>
      <dgm:t>
        <a:bodyPr/>
        <a:lstStyle/>
        <a:p>
          <a:endParaRPr lang="en-US"/>
        </a:p>
      </dgm:t>
    </dgm:pt>
    <dgm:pt modelId="{4CB812CA-BC90-40ED-81FA-4E982997E47E}">
      <dgm:prSet phldrT="[Text]"/>
      <dgm:spPr/>
      <dgm:t>
        <a:bodyPr/>
        <a:lstStyle/>
        <a:p>
          <a:r>
            <a:rPr lang="en-US" dirty="0" smtClean="0"/>
            <a:t>Builds on top of PPD-63 </a:t>
          </a:r>
          <a:endParaRPr lang="en-US" dirty="0"/>
        </a:p>
      </dgm:t>
    </dgm:pt>
    <dgm:pt modelId="{2EB49546-8402-4633-AF93-E90F3979F5C4}" type="parTrans" cxnId="{CC27DBF9-9C60-48FE-8DA2-0354C6739808}">
      <dgm:prSet/>
      <dgm:spPr/>
      <dgm:t>
        <a:bodyPr/>
        <a:lstStyle/>
        <a:p>
          <a:endParaRPr lang="en-US"/>
        </a:p>
      </dgm:t>
    </dgm:pt>
    <dgm:pt modelId="{905E95BE-AE6B-4D02-BB2B-D7D63367040C}" type="sibTrans" cxnId="{CC27DBF9-9C60-48FE-8DA2-0354C6739808}">
      <dgm:prSet/>
      <dgm:spPr/>
      <dgm:t>
        <a:bodyPr/>
        <a:lstStyle/>
        <a:p>
          <a:endParaRPr lang="en-US"/>
        </a:p>
      </dgm:t>
    </dgm:pt>
    <dgm:pt modelId="{1E3F87DF-61EB-4962-8F11-ED1C3174E090}">
      <dgm:prSet phldrT="[Text]"/>
      <dgm:spPr/>
      <dgm:t>
        <a:bodyPr/>
        <a:lstStyle/>
        <a:p>
          <a:r>
            <a:rPr lang="en-US" dirty="0" smtClean="0"/>
            <a:t>Increased requirements on federal departments and agencies</a:t>
          </a:r>
          <a:endParaRPr lang="en-US" dirty="0"/>
        </a:p>
      </dgm:t>
    </dgm:pt>
    <dgm:pt modelId="{AEBB69CB-675B-40DD-8F05-FC6E51C0B2B7}" type="parTrans" cxnId="{8D71547B-434E-478A-9B93-5DB467D770CE}">
      <dgm:prSet/>
      <dgm:spPr/>
      <dgm:t>
        <a:bodyPr/>
        <a:lstStyle/>
        <a:p>
          <a:endParaRPr lang="en-US"/>
        </a:p>
      </dgm:t>
    </dgm:pt>
    <dgm:pt modelId="{69B9DD7D-729C-4323-B722-E6CBC08FFD5C}" type="sibTrans" cxnId="{8D71547B-434E-478A-9B93-5DB467D770CE}">
      <dgm:prSet/>
      <dgm:spPr/>
      <dgm:t>
        <a:bodyPr/>
        <a:lstStyle/>
        <a:p>
          <a:endParaRPr lang="en-US"/>
        </a:p>
      </dgm:t>
    </dgm:pt>
    <dgm:pt modelId="{518926CB-BED0-455B-B725-526786E847A5}">
      <dgm:prSet phldrT="[Text]"/>
      <dgm:spPr/>
      <dgm:t>
        <a:bodyPr/>
        <a:lstStyle/>
        <a:p>
          <a:endParaRPr lang="en-US" dirty="0"/>
        </a:p>
      </dgm:t>
    </dgm:pt>
    <dgm:pt modelId="{6C28E089-D99C-4C95-A7D3-A582B3ACE1B3}" type="parTrans" cxnId="{57198BC6-5406-4857-9810-22C874F6F3A0}">
      <dgm:prSet/>
      <dgm:spPr/>
      <dgm:t>
        <a:bodyPr/>
        <a:lstStyle/>
        <a:p>
          <a:endParaRPr lang="en-US"/>
        </a:p>
      </dgm:t>
    </dgm:pt>
    <dgm:pt modelId="{91D66F8A-BE3B-4EB5-A55E-AE614BED4C43}" type="sibTrans" cxnId="{57198BC6-5406-4857-9810-22C874F6F3A0}">
      <dgm:prSet/>
      <dgm:spPr/>
      <dgm:t>
        <a:bodyPr/>
        <a:lstStyle/>
        <a:p>
          <a:endParaRPr lang="en-US"/>
        </a:p>
      </dgm:t>
    </dgm:pt>
    <dgm:pt modelId="{6B99E3E6-41DD-4716-A390-CAB394ED1D88}">
      <dgm:prSet phldrT="[Text]"/>
      <dgm:spPr/>
      <dgm:t>
        <a:bodyPr/>
        <a:lstStyle/>
        <a:p>
          <a:r>
            <a:rPr lang="en-US" dirty="0" smtClean="0"/>
            <a:t>New definition of SSA</a:t>
          </a:r>
          <a:endParaRPr lang="en-US" dirty="0"/>
        </a:p>
      </dgm:t>
    </dgm:pt>
    <dgm:pt modelId="{FDA4C29A-2BAB-4F59-9F8C-22F7EDC4C7C8}" type="parTrans" cxnId="{E23334CF-E6B8-4C50-A8F3-4E21C22E7476}">
      <dgm:prSet/>
      <dgm:spPr/>
      <dgm:t>
        <a:bodyPr/>
        <a:lstStyle/>
        <a:p>
          <a:endParaRPr lang="en-US"/>
        </a:p>
      </dgm:t>
    </dgm:pt>
    <dgm:pt modelId="{1E9D69AD-567D-48D4-A21B-5A1138DF032E}" type="sibTrans" cxnId="{E23334CF-E6B8-4C50-A8F3-4E21C22E7476}">
      <dgm:prSet/>
      <dgm:spPr/>
      <dgm:t>
        <a:bodyPr/>
        <a:lstStyle/>
        <a:p>
          <a:endParaRPr lang="en-US"/>
        </a:p>
      </dgm:t>
    </dgm:pt>
    <dgm:pt modelId="{A5A5705E-E18B-4743-AC33-D919E0C8195B}">
      <dgm:prSet phldrT="[Text]"/>
      <dgm:spPr/>
      <dgm:t>
        <a:bodyPr/>
        <a:lstStyle/>
        <a:p>
          <a:r>
            <a:rPr lang="en-US" dirty="0" smtClean="0"/>
            <a:t>PPD-21 is signed initiating the process of structuring the modern CI structure through the - 2013 NIPP</a:t>
          </a:r>
          <a:endParaRPr lang="en-US" dirty="0"/>
        </a:p>
      </dgm:t>
    </dgm:pt>
    <dgm:pt modelId="{123FFD64-7377-4A14-831F-DC95A8D9EC7D}" type="parTrans" cxnId="{5E7DC6F7-BDC6-4053-B9D7-7AC1649E1EDD}">
      <dgm:prSet/>
      <dgm:spPr/>
    </dgm:pt>
    <dgm:pt modelId="{24718C60-790C-460B-B8B7-912C40C3D2A5}" type="sibTrans" cxnId="{5E7DC6F7-BDC6-4053-B9D7-7AC1649E1EDD}">
      <dgm:prSet/>
      <dgm:spPr/>
    </dgm:pt>
    <dgm:pt modelId="{CE4AF621-73C8-419D-BEAE-D3CB3CA08EE8}" type="pres">
      <dgm:prSet presAssocID="{89A4CB0F-D657-4985-A3D2-558F9339CBAB}" presName="linearFlow" presStyleCnt="0">
        <dgm:presLayoutVars>
          <dgm:dir/>
          <dgm:animLvl val="lvl"/>
          <dgm:resizeHandles val="exact"/>
        </dgm:presLayoutVars>
      </dgm:prSet>
      <dgm:spPr/>
      <dgm:t>
        <a:bodyPr/>
        <a:lstStyle/>
        <a:p>
          <a:endParaRPr lang="en-US"/>
        </a:p>
      </dgm:t>
    </dgm:pt>
    <dgm:pt modelId="{98E595A9-FCD8-485A-99FA-5363530C2F9F}" type="pres">
      <dgm:prSet presAssocID="{09739D94-1FD8-4A00-86D9-03BBCE27DB0A}" presName="composite" presStyleCnt="0"/>
      <dgm:spPr/>
      <dgm:t>
        <a:bodyPr/>
        <a:lstStyle/>
        <a:p>
          <a:endParaRPr lang="en-US"/>
        </a:p>
      </dgm:t>
    </dgm:pt>
    <dgm:pt modelId="{44001681-7231-451E-816E-9E70F7A64AC4}" type="pres">
      <dgm:prSet presAssocID="{09739D94-1FD8-4A00-86D9-03BBCE27DB0A}" presName="parTx" presStyleLbl="node1" presStyleIdx="0" presStyleCnt="6">
        <dgm:presLayoutVars>
          <dgm:chMax val="0"/>
          <dgm:chPref val="0"/>
          <dgm:bulletEnabled val="1"/>
        </dgm:presLayoutVars>
      </dgm:prSet>
      <dgm:spPr/>
      <dgm:t>
        <a:bodyPr/>
        <a:lstStyle/>
        <a:p>
          <a:endParaRPr lang="en-US"/>
        </a:p>
      </dgm:t>
    </dgm:pt>
    <dgm:pt modelId="{BF2C7C70-B2DF-4F91-AC2A-0F4652FDAC2A}" type="pres">
      <dgm:prSet presAssocID="{09739D94-1FD8-4A00-86D9-03BBCE27DB0A}" presName="parSh" presStyleLbl="node1" presStyleIdx="0" presStyleCnt="6" custScaleY="203593"/>
      <dgm:spPr/>
      <dgm:t>
        <a:bodyPr/>
        <a:lstStyle/>
        <a:p>
          <a:endParaRPr lang="en-US"/>
        </a:p>
      </dgm:t>
    </dgm:pt>
    <dgm:pt modelId="{038B4DC0-8DB9-4DED-B506-BC01E4E272F3}" type="pres">
      <dgm:prSet presAssocID="{09739D94-1FD8-4A00-86D9-03BBCE27DB0A}" presName="desTx" presStyleLbl="fgAcc1" presStyleIdx="0" presStyleCnt="6">
        <dgm:presLayoutVars>
          <dgm:bulletEnabled val="1"/>
        </dgm:presLayoutVars>
      </dgm:prSet>
      <dgm:spPr/>
      <dgm:t>
        <a:bodyPr/>
        <a:lstStyle/>
        <a:p>
          <a:endParaRPr lang="en-US"/>
        </a:p>
      </dgm:t>
    </dgm:pt>
    <dgm:pt modelId="{7BC0FE78-7B29-4FB3-9251-533E0092869C}" type="pres">
      <dgm:prSet presAssocID="{29B33AA3-A2DC-4DCE-8AFD-CE9E94B4DCB3}" presName="sibTrans" presStyleLbl="sibTrans2D1" presStyleIdx="0" presStyleCnt="5"/>
      <dgm:spPr/>
      <dgm:t>
        <a:bodyPr/>
        <a:lstStyle/>
        <a:p>
          <a:endParaRPr lang="en-US"/>
        </a:p>
      </dgm:t>
    </dgm:pt>
    <dgm:pt modelId="{237F2B43-27FE-49C0-BC36-3C7B6B541870}" type="pres">
      <dgm:prSet presAssocID="{29B33AA3-A2DC-4DCE-8AFD-CE9E94B4DCB3}" presName="connTx" presStyleLbl="sibTrans2D1" presStyleIdx="0" presStyleCnt="5"/>
      <dgm:spPr/>
      <dgm:t>
        <a:bodyPr/>
        <a:lstStyle/>
        <a:p>
          <a:endParaRPr lang="en-US"/>
        </a:p>
      </dgm:t>
    </dgm:pt>
    <dgm:pt modelId="{0B63BF48-FB7E-4926-88F8-59AC9ABE176E}" type="pres">
      <dgm:prSet presAssocID="{CFC60C51-5E89-438F-BCFD-95FAD4421A57}" presName="composite" presStyleCnt="0"/>
      <dgm:spPr/>
      <dgm:t>
        <a:bodyPr/>
        <a:lstStyle/>
        <a:p>
          <a:endParaRPr lang="en-US"/>
        </a:p>
      </dgm:t>
    </dgm:pt>
    <dgm:pt modelId="{49C97D44-494D-4FF8-A72D-0C127CA66D20}" type="pres">
      <dgm:prSet presAssocID="{CFC60C51-5E89-438F-BCFD-95FAD4421A57}" presName="parTx" presStyleLbl="node1" presStyleIdx="0" presStyleCnt="6">
        <dgm:presLayoutVars>
          <dgm:chMax val="0"/>
          <dgm:chPref val="0"/>
          <dgm:bulletEnabled val="1"/>
        </dgm:presLayoutVars>
      </dgm:prSet>
      <dgm:spPr/>
      <dgm:t>
        <a:bodyPr/>
        <a:lstStyle/>
        <a:p>
          <a:endParaRPr lang="en-US"/>
        </a:p>
      </dgm:t>
    </dgm:pt>
    <dgm:pt modelId="{4DD9B887-AF6E-4464-A6FC-53FBBE345799}" type="pres">
      <dgm:prSet presAssocID="{CFC60C51-5E89-438F-BCFD-95FAD4421A57}" presName="parSh" presStyleLbl="node1" presStyleIdx="1" presStyleCnt="6" custScaleY="203593"/>
      <dgm:spPr/>
      <dgm:t>
        <a:bodyPr/>
        <a:lstStyle/>
        <a:p>
          <a:endParaRPr lang="en-US"/>
        </a:p>
      </dgm:t>
    </dgm:pt>
    <dgm:pt modelId="{803B7A86-B8B7-462F-9271-0CA3BD872E89}" type="pres">
      <dgm:prSet presAssocID="{CFC60C51-5E89-438F-BCFD-95FAD4421A57}" presName="desTx" presStyleLbl="fgAcc1" presStyleIdx="1" presStyleCnt="6">
        <dgm:presLayoutVars>
          <dgm:bulletEnabled val="1"/>
        </dgm:presLayoutVars>
      </dgm:prSet>
      <dgm:spPr/>
      <dgm:t>
        <a:bodyPr/>
        <a:lstStyle/>
        <a:p>
          <a:endParaRPr lang="en-US"/>
        </a:p>
      </dgm:t>
    </dgm:pt>
    <dgm:pt modelId="{247C2B62-CAF8-4C8F-9E27-B98AB57FA055}" type="pres">
      <dgm:prSet presAssocID="{68FE697A-AE85-4B8E-A037-48831EA44B87}" presName="sibTrans" presStyleLbl="sibTrans2D1" presStyleIdx="1" presStyleCnt="5"/>
      <dgm:spPr/>
      <dgm:t>
        <a:bodyPr/>
        <a:lstStyle/>
        <a:p>
          <a:endParaRPr lang="en-US"/>
        </a:p>
      </dgm:t>
    </dgm:pt>
    <dgm:pt modelId="{72971F6D-1161-4B48-8717-30919F76DFD0}" type="pres">
      <dgm:prSet presAssocID="{68FE697A-AE85-4B8E-A037-48831EA44B87}" presName="connTx" presStyleLbl="sibTrans2D1" presStyleIdx="1" presStyleCnt="5"/>
      <dgm:spPr/>
      <dgm:t>
        <a:bodyPr/>
        <a:lstStyle/>
        <a:p>
          <a:endParaRPr lang="en-US"/>
        </a:p>
      </dgm:t>
    </dgm:pt>
    <dgm:pt modelId="{B750DF44-3861-4B59-A3EC-A54A0E21490C}" type="pres">
      <dgm:prSet presAssocID="{42A29A87-3A1F-477C-B494-3D5B2CD2274A}" presName="composite" presStyleCnt="0"/>
      <dgm:spPr/>
      <dgm:t>
        <a:bodyPr/>
        <a:lstStyle/>
        <a:p>
          <a:endParaRPr lang="en-US"/>
        </a:p>
      </dgm:t>
    </dgm:pt>
    <dgm:pt modelId="{3706D86B-9AB6-402E-B82A-43B656E74F25}" type="pres">
      <dgm:prSet presAssocID="{42A29A87-3A1F-477C-B494-3D5B2CD2274A}" presName="parTx" presStyleLbl="node1" presStyleIdx="1" presStyleCnt="6">
        <dgm:presLayoutVars>
          <dgm:chMax val="0"/>
          <dgm:chPref val="0"/>
          <dgm:bulletEnabled val="1"/>
        </dgm:presLayoutVars>
      </dgm:prSet>
      <dgm:spPr/>
      <dgm:t>
        <a:bodyPr/>
        <a:lstStyle/>
        <a:p>
          <a:endParaRPr lang="en-US"/>
        </a:p>
      </dgm:t>
    </dgm:pt>
    <dgm:pt modelId="{0F4D64D8-8F3F-4AE4-9759-9B0185B243C5}" type="pres">
      <dgm:prSet presAssocID="{42A29A87-3A1F-477C-B494-3D5B2CD2274A}" presName="parSh" presStyleLbl="node1" presStyleIdx="2" presStyleCnt="6" custScaleY="203593"/>
      <dgm:spPr/>
      <dgm:t>
        <a:bodyPr/>
        <a:lstStyle/>
        <a:p>
          <a:endParaRPr lang="en-US"/>
        </a:p>
      </dgm:t>
    </dgm:pt>
    <dgm:pt modelId="{FFB1ADB3-14DF-4632-AE96-80280361E097}" type="pres">
      <dgm:prSet presAssocID="{42A29A87-3A1F-477C-B494-3D5B2CD2274A}" presName="desTx" presStyleLbl="fgAcc1" presStyleIdx="2" presStyleCnt="6">
        <dgm:presLayoutVars>
          <dgm:bulletEnabled val="1"/>
        </dgm:presLayoutVars>
      </dgm:prSet>
      <dgm:spPr/>
      <dgm:t>
        <a:bodyPr/>
        <a:lstStyle/>
        <a:p>
          <a:endParaRPr lang="en-US"/>
        </a:p>
      </dgm:t>
    </dgm:pt>
    <dgm:pt modelId="{701E539A-FAC4-4663-9AEE-1AC48F5CCBD2}" type="pres">
      <dgm:prSet presAssocID="{B0262B95-6C62-4AAE-B37C-E3119F5CD1C2}" presName="sibTrans" presStyleLbl="sibTrans2D1" presStyleIdx="2" presStyleCnt="5"/>
      <dgm:spPr/>
      <dgm:t>
        <a:bodyPr/>
        <a:lstStyle/>
        <a:p>
          <a:endParaRPr lang="en-US"/>
        </a:p>
      </dgm:t>
    </dgm:pt>
    <dgm:pt modelId="{E6F4A0DC-1741-45A8-9EAD-AFFDA2D06082}" type="pres">
      <dgm:prSet presAssocID="{B0262B95-6C62-4AAE-B37C-E3119F5CD1C2}" presName="connTx" presStyleLbl="sibTrans2D1" presStyleIdx="2" presStyleCnt="5"/>
      <dgm:spPr/>
      <dgm:t>
        <a:bodyPr/>
        <a:lstStyle/>
        <a:p>
          <a:endParaRPr lang="en-US"/>
        </a:p>
      </dgm:t>
    </dgm:pt>
    <dgm:pt modelId="{4E61541B-3D42-4749-AED3-5426EB87FA0E}" type="pres">
      <dgm:prSet presAssocID="{7478ACD1-D4BA-4575-8DEA-C138996CF87B}" presName="composite" presStyleCnt="0"/>
      <dgm:spPr/>
      <dgm:t>
        <a:bodyPr/>
        <a:lstStyle/>
        <a:p>
          <a:endParaRPr lang="en-US"/>
        </a:p>
      </dgm:t>
    </dgm:pt>
    <dgm:pt modelId="{20CDB931-C1D9-4AAB-8C94-5C80A83A6040}" type="pres">
      <dgm:prSet presAssocID="{7478ACD1-D4BA-4575-8DEA-C138996CF87B}" presName="parTx" presStyleLbl="node1" presStyleIdx="2" presStyleCnt="6">
        <dgm:presLayoutVars>
          <dgm:chMax val="0"/>
          <dgm:chPref val="0"/>
          <dgm:bulletEnabled val="1"/>
        </dgm:presLayoutVars>
      </dgm:prSet>
      <dgm:spPr/>
      <dgm:t>
        <a:bodyPr/>
        <a:lstStyle/>
        <a:p>
          <a:endParaRPr lang="en-US"/>
        </a:p>
      </dgm:t>
    </dgm:pt>
    <dgm:pt modelId="{BBB7DC84-F44B-4881-BBD1-EE284E6C4666}" type="pres">
      <dgm:prSet presAssocID="{7478ACD1-D4BA-4575-8DEA-C138996CF87B}" presName="parSh" presStyleLbl="node1" presStyleIdx="3" presStyleCnt="6" custScaleY="203593"/>
      <dgm:spPr/>
      <dgm:t>
        <a:bodyPr/>
        <a:lstStyle/>
        <a:p>
          <a:endParaRPr lang="en-US"/>
        </a:p>
      </dgm:t>
    </dgm:pt>
    <dgm:pt modelId="{F5471E0D-397A-421D-931A-50F7C3EEF6F6}" type="pres">
      <dgm:prSet presAssocID="{7478ACD1-D4BA-4575-8DEA-C138996CF87B}" presName="desTx" presStyleLbl="fgAcc1" presStyleIdx="3" presStyleCnt="6">
        <dgm:presLayoutVars>
          <dgm:bulletEnabled val="1"/>
        </dgm:presLayoutVars>
      </dgm:prSet>
      <dgm:spPr/>
      <dgm:t>
        <a:bodyPr/>
        <a:lstStyle/>
        <a:p>
          <a:endParaRPr lang="en-US"/>
        </a:p>
      </dgm:t>
    </dgm:pt>
    <dgm:pt modelId="{819EB6FD-5757-4758-A3AB-99B02FA61C7A}" type="pres">
      <dgm:prSet presAssocID="{7C87DC90-25FF-4637-9AA2-8D3E30AC3DB6}" presName="sibTrans" presStyleLbl="sibTrans2D1" presStyleIdx="3" presStyleCnt="5"/>
      <dgm:spPr/>
      <dgm:t>
        <a:bodyPr/>
        <a:lstStyle/>
        <a:p>
          <a:endParaRPr lang="en-US"/>
        </a:p>
      </dgm:t>
    </dgm:pt>
    <dgm:pt modelId="{BCAF9A89-E29F-4C84-ACC3-E78642A11B13}" type="pres">
      <dgm:prSet presAssocID="{7C87DC90-25FF-4637-9AA2-8D3E30AC3DB6}" presName="connTx" presStyleLbl="sibTrans2D1" presStyleIdx="3" presStyleCnt="5"/>
      <dgm:spPr/>
      <dgm:t>
        <a:bodyPr/>
        <a:lstStyle/>
        <a:p>
          <a:endParaRPr lang="en-US"/>
        </a:p>
      </dgm:t>
    </dgm:pt>
    <dgm:pt modelId="{B800BD82-C758-4784-A39D-05F820C473C2}" type="pres">
      <dgm:prSet presAssocID="{40E21C1B-1812-4519-BA34-12497FE88D2A}" presName="composite" presStyleCnt="0"/>
      <dgm:spPr/>
      <dgm:t>
        <a:bodyPr/>
        <a:lstStyle/>
        <a:p>
          <a:endParaRPr lang="en-US"/>
        </a:p>
      </dgm:t>
    </dgm:pt>
    <dgm:pt modelId="{DE54E59B-5739-4504-9C8C-549084CA04DF}" type="pres">
      <dgm:prSet presAssocID="{40E21C1B-1812-4519-BA34-12497FE88D2A}" presName="parTx" presStyleLbl="node1" presStyleIdx="3" presStyleCnt="6">
        <dgm:presLayoutVars>
          <dgm:chMax val="0"/>
          <dgm:chPref val="0"/>
          <dgm:bulletEnabled val="1"/>
        </dgm:presLayoutVars>
      </dgm:prSet>
      <dgm:spPr/>
      <dgm:t>
        <a:bodyPr/>
        <a:lstStyle/>
        <a:p>
          <a:endParaRPr lang="en-US"/>
        </a:p>
      </dgm:t>
    </dgm:pt>
    <dgm:pt modelId="{4AA6C22E-C719-46A6-9C66-68E97CCA821D}" type="pres">
      <dgm:prSet presAssocID="{40E21C1B-1812-4519-BA34-12497FE88D2A}" presName="parSh" presStyleLbl="node1" presStyleIdx="4" presStyleCnt="6" custScaleY="203593"/>
      <dgm:spPr/>
      <dgm:t>
        <a:bodyPr/>
        <a:lstStyle/>
        <a:p>
          <a:endParaRPr lang="en-US"/>
        </a:p>
      </dgm:t>
    </dgm:pt>
    <dgm:pt modelId="{DE8530A7-3DB7-4979-8232-5EA814FE017F}" type="pres">
      <dgm:prSet presAssocID="{40E21C1B-1812-4519-BA34-12497FE88D2A}" presName="desTx" presStyleLbl="fgAcc1" presStyleIdx="4" presStyleCnt="6">
        <dgm:presLayoutVars>
          <dgm:bulletEnabled val="1"/>
        </dgm:presLayoutVars>
      </dgm:prSet>
      <dgm:spPr/>
      <dgm:t>
        <a:bodyPr/>
        <a:lstStyle/>
        <a:p>
          <a:endParaRPr lang="en-US"/>
        </a:p>
      </dgm:t>
    </dgm:pt>
    <dgm:pt modelId="{97AE7773-C4E6-42C2-A9DF-4C3C8DDAB063}" type="pres">
      <dgm:prSet presAssocID="{D99EFC05-02AD-4B7C-AF33-02498EC071A4}" presName="sibTrans" presStyleLbl="sibTrans2D1" presStyleIdx="4" presStyleCnt="5"/>
      <dgm:spPr/>
      <dgm:t>
        <a:bodyPr/>
        <a:lstStyle/>
        <a:p>
          <a:endParaRPr lang="en-US"/>
        </a:p>
      </dgm:t>
    </dgm:pt>
    <dgm:pt modelId="{D0C1C46D-84A0-489D-A34A-85AA25F6DB3D}" type="pres">
      <dgm:prSet presAssocID="{D99EFC05-02AD-4B7C-AF33-02498EC071A4}" presName="connTx" presStyleLbl="sibTrans2D1" presStyleIdx="4" presStyleCnt="5"/>
      <dgm:spPr/>
      <dgm:t>
        <a:bodyPr/>
        <a:lstStyle/>
        <a:p>
          <a:endParaRPr lang="en-US"/>
        </a:p>
      </dgm:t>
    </dgm:pt>
    <dgm:pt modelId="{66BFE857-50A5-475A-8E63-EBCC8EC4F91B}" type="pres">
      <dgm:prSet presAssocID="{8BA62C4C-13D7-4332-B0DA-7B9590003222}" presName="composite" presStyleCnt="0"/>
      <dgm:spPr/>
      <dgm:t>
        <a:bodyPr/>
        <a:lstStyle/>
        <a:p>
          <a:endParaRPr lang="en-US"/>
        </a:p>
      </dgm:t>
    </dgm:pt>
    <dgm:pt modelId="{EA151D19-59A3-4C49-BB5F-5480AB9D6CD5}" type="pres">
      <dgm:prSet presAssocID="{8BA62C4C-13D7-4332-B0DA-7B9590003222}" presName="parTx" presStyleLbl="node1" presStyleIdx="4" presStyleCnt="6">
        <dgm:presLayoutVars>
          <dgm:chMax val="0"/>
          <dgm:chPref val="0"/>
          <dgm:bulletEnabled val="1"/>
        </dgm:presLayoutVars>
      </dgm:prSet>
      <dgm:spPr/>
      <dgm:t>
        <a:bodyPr/>
        <a:lstStyle/>
        <a:p>
          <a:endParaRPr lang="en-US"/>
        </a:p>
      </dgm:t>
    </dgm:pt>
    <dgm:pt modelId="{3C8FE514-1846-436A-B6D7-4B86D1C489F7}" type="pres">
      <dgm:prSet presAssocID="{8BA62C4C-13D7-4332-B0DA-7B9590003222}" presName="parSh" presStyleLbl="node1" presStyleIdx="5" presStyleCnt="6" custScaleY="203593"/>
      <dgm:spPr/>
      <dgm:t>
        <a:bodyPr/>
        <a:lstStyle/>
        <a:p>
          <a:endParaRPr lang="en-US"/>
        </a:p>
      </dgm:t>
    </dgm:pt>
    <dgm:pt modelId="{0ADC906B-269B-404E-B0D1-E0DEC56A4C8B}" type="pres">
      <dgm:prSet presAssocID="{8BA62C4C-13D7-4332-B0DA-7B9590003222}" presName="desTx" presStyleLbl="fgAcc1" presStyleIdx="5" presStyleCnt="6">
        <dgm:presLayoutVars>
          <dgm:bulletEnabled val="1"/>
        </dgm:presLayoutVars>
      </dgm:prSet>
      <dgm:spPr/>
      <dgm:t>
        <a:bodyPr/>
        <a:lstStyle/>
        <a:p>
          <a:endParaRPr lang="en-US"/>
        </a:p>
      </dgm:t>
    </dgm:pt>
  </dgm:ptLst>
  <dgm:cxnLst>
    <dgm:cxn modelId="{F0CC75F1-669D-47EE-BFA4-CFAFFBFF9822}" type="presOf" srcId="{227FAC69-75E2-4767-821B-F5C2FEA03C1B}" destId="{803B7A86-B8B7-462F-9271-0CA3BD872E89}" srcOrd="0" destOrd="0" presId="urn:microsoft.com/office/officeart/2005/8/layout/process3"/>
    <dgm:cxn modelId="{8D71547B-434E-478A-9B93-5DB467D770CE}" srcId="{7478ACD1-D4BA-4575-8DEA-C138996CF87B}" destId="{1E3F87DF-61EB-4962-8F11-ED1C3174E090}" srcOrd="2" destOrd="0" parTransId="{AEBB69CB-675B-40DD-8F05-FC6E51C0B2B7}" sibTransId="{69B9DD7D-729C-4323-B722-E6CBC08FFD5C}"/>
    <dgm:cxn modelId="{729AF4A5-F3F4-4AB0-88CE-1F2E56BCDBF1}" srcId="{89A4CB0F-D657-4985-A3D2-558F9339CBAB}" destId="{8BA62C4C-13D7-4332-B0DA-7B9590003222}" srcOrd="5" destOrd="0" parTransId="{AD9A188C-D720-4FFF-908D-023724F04AF8}" sibTransId="{4694E9FF-BF52-4546-ACF7-D8490AE27838}"/>
    <dgm:cxn modelId="{5EF36FB9-6895-446D-A7A7-E2507F12C25B}" type="presOf" srcId="{7478ACD1-D4BA-4575-8DEA-C138996CF87B}" destId="{BBB7DC84-F44B-4881-BBD1-EE284E6C4666}" srcOrd="1" destOrd="0" presId="urn:microsoft.com/office/officeart/2005/8/layout/process3"/>
    <dgm:cxn modelId="{E23334CF-E6B8-4C50-A8F3-4E21C22E7476}" srcId="{7478ACD1-D4BA-4575-8DEA-C138996CF87B}" destId="{6B99E3E6-41DD-4716-A390-CAB394ED1D88}" srcOrd="3" destOrd="0" parTransId="{FDA4C29A-2BAB-4F59-9F8C-22F7EDC4C7C8}" sibTransId="{1E9D69AD-567D-48D4-A21B-5A1138DF032E}"/>
    <dgm:cxn modelId="{BEE9B61D-A6DA-4241-9911-5E048A29CDD8}" type="presOf" srcId="{09739D94-1FD8-4A00-86D9-03BBCE27DB0A}" destId="{BF2C7C70-B2DF-4F91-AC2A-0F4652FDAC2A}" srcOrd="1" destOrd="0" presId="urn:microsoft.com/office/officeart/2005/8/layout/process3"/>
    <dgm:cxn modelId="{DB9FC8F6-D504-49FD-ACF7-49551712D2DD}" srcId="{89A4CB0F-D657-4985-A3D2-558F9339CBAB}" destId="{09739D94-1FD8-4A00-86D9-03BBCE27DB0A}" srcOrd="0" destOrd="0" parTransId="{E901D828-FBC9-4225-A813-B2D40F58DDB6}" sibTransId="{29B33AA3-A2DC-4DCE-8AFD-CE9E94B4DCB3}"/>
    <dgm:cxn modelId="{CC27DBF9-9C60-48FE-8DA2-0354C6739808}" srcId="{7478ACD1-D4BA-4575-8DEA-C138996CF87B}" destId="{4CB812CA-BC90-40ED-81FA-4E982997E47E}" srcOrd="1" destOrd="0" parTransId="{2EB49546-8402-4633-AF93-E90F3979F5C4}" sibTransId="{905E95BE-AE6B-4D02-BB2B-D7D63367040C}"/>
    <dgm:cxn modelId="{FA83FB10-4288-4577-8FD6-269185B407C5}" srcId="{89A4CB0F-D657-4985-A3D2-558F9339CBAB}" destId="{CFC60C51-5E89-438F-BCFD-95FAD4421A57}" srcOrd="1" destOrd="0" parTransId="{AC2DF247-40CD-4DC3-BF0C-6DCD463BB908}" sibTransId="{68FE697A-AE85-4B8E-A037-48831EA44B87}"/>
    <dgm:cxn modelId="{0F2D631D-CD19-4CBF-89F4-D58A517FDFA1}" type="presOf" srcId="{40E21C1B-1812-4519-BA34-12497FE88D2A}" destId="{4AA6C22E-C719-46A6-9C66-68E97CCA821D}" srcOrd="1" destOrd="0" presId="urn:microsoft.com/office/officeart/2005/8/layout/process3"/>
    <dgm:cxn modelId="{8F286BD1-17F2-414A-B1BA-F271F09822E3}" type="presOf" srcId="{8BA62C4C-13D7-4332-B0DA-7B9590003222}" destId="{3C8FE514-1846-436A-B6D7-4B86D1C489F7}" srcOrd="1" destOrd="0" presId="urn:microsoft.com/office/officeart/2005/8/layout/process3"/>
    <dgm:cxn modelId="{81DEBD73-2F3B-4842-9A45-88A918378F1E}" type="presOf" srcId="{68FE697A-AE85-4B8E-A037-48831EA44B87}" destId="{72971F6D-1161-4B48-8717-30919F76DFD0}" srcOrd="1" destOrd="0" presId="urn:microsoft.com/office/officeart/2005/8/layout/process3"/>
    <dgm:cxn modelId="{AB71D813-7B6C-468E-AE6D-485C25D0D746}" srcId="{CFC60C51-5E89-438F-BCFD-95FAD4421A57}" destId="{227FAC69-75E2-4767-821B-F5C2FEA03C1B}" srcOrd="0" destOrd="0" parTransId="{CEB9849C-F2C9-4BB2-B23A-2FFCCA57417A}" sibTransId="{E69A9B98-2BF9-449D-BDAC-AD37AD27250F}"/>
    <dgm:cxn modelId="{6240F6F0-A21C-4126-ACFF-6EA32D1B34C0}" type="presOf" srcId="{A5A5705E-E18B-4743-AC33-D919E0C8195B}" destId="{DE8530A7-3DB7-4979-8232-5EA814FE017F}" srcOrd="0" destOrd="0" presId="urn:microsoft.com/office/officeart/2005/8/layout/process3"/>
    <dgm:cxn modelId="{483999C6-6747-4FBE-A697-A9794DDCD570}" type="presOf" srcId="{5189A341-01C2-4A20-99FD-9DA99912017E}" destId="{803B7A86-B8B7-462F-9271-0CA3BD872E89}" srcOrd="0" destOrd="1" presId="urn:microsoft.com/office/officeart/2005/8/layout/process3"/>
    <dgm:cxn modelId="{B1C51B0B-911F-4B55-89C0-710ADDDA1F17}" type="presOf" srcId="{1849C4F2-F068-4BF5-96F1-5AB11758B588}" destId="{038B4DC0-8DB9-4DED-B506-BC01E4E272F3}" srcOrd="0" destOrd="1" presId="urn:microsoft.com/office/officeart/2005/8/layout/process3"/>
    <dgm:cxn modelId="{223296E1-1B45-4065-AE84-F6950F091D10}" type="presOf" srcId="{09739D94-1FD8-4A00-86D9-03BBCE27DB0A}" destId="{44001681-7231-451E-816E-9E70F7A64AC4}" srcOrd="0" destOrd="0" presId="urn:microsoft.com/office/officeart/2005/8/layout/process3"/>
    <dgm:cxn modelId="{4017A85A-ED5E-45C8-913F-62CECDDDF88B}" type="presOf" srcId="{7C87DC90-25FF-4637-9AA2-8D3E30AC3DB6}" destId="{819EB6FD-5757-4758-A3AB-99B02FA61C7A}" srcOrd="0" destOrd="0" presId="urn:microsoft.com/office/officeart/2005/8/layout/process3"/>
    <dgm:cxn modelId="{57198BC6-5406-4857-9810-22C874F6F3A0}" srcId="{7478ACD1-D4BA-4575-8DEA-C138996CF87B}" destId="{518926CB-BED0-455B-B725-526786E847A5}" srcOrd="4" destOrd="0" parTransId="{6C28E089-D99C-4C95-A7D3-A582B3ACE1B3}" sibTransId="{91D66F8A-BE3B-4EB5-A55E-AE614BED4C43}"/>
    <dgm:cxn modelId="{8DFE5D2C-2B01-4DF8-A850-22A34FC35549}" srcId="{42A29A87-3A1F-477C-B494-3D5B2CD2274A}" destId="{2243517D-753E-4824-9213-8446DD4E715F}" srcOrd="0" destOrd="0" parTransId="{64B9AA58-35D8-4CF5-A8EC-9AF36CD98D89}" sibTransId="{A78F11B8-5DE2-4662-BE03-EDF8B74E520B}"/>
    <dgm:cxn modelId="{8063FD22-8B70-4CC7-A9CF-C57FAB467EEE}" type="presOf" srcId="{29B33AA3-A2DC-4DCE-8AFD-CE9E94B4DCB3}" destId="{7BC0FE78-7B29-4FB3-9251-533E0092869C}" srcOrd="0" destOrd="0" presId="urn:microsoft.com/office/officeart/2005/8/layout/process3"/>
    <dgm:cxn modelId="{BEEEC94B-7B32-4F17-AE05-DFD4C2C3797F}" srcId="{CFC60C51-5E89-438F-BCFD-95FAD4421A57}" destId="{5189A341-01C2-4A20-99FD-9DA99912017E}" srcOrd="1" destOrd="0" parTransId="{691D2EFF-FDB0-4784-8286-C9014FF1C2DF}" sibTransId="{71EB4B7A-AA1C-418D-BA4D-A3A9AB8603FB}"/>
    <dgm:cxn modelId="{0AB4AFE2-7F80-4C7C-B064-32D4838B0462}" type="presOf" srcId="{C6CD55F4-D3B2-4EF4-B7F9-522700C3D1A3}" destId="{F5471E0D-397A-421D-931A-50F7C3EEF6F6}" srcOrd="0" destOrd="0" presId="urn:microsoft.com/office/officeart/2005/8/layout/process3"/>
    <dgm:cxn modelId="{5911C6C4-3031-4213-9D24-E8EE730C9B95}" srcId="{09739D94-1FD8-4A00-86D9-03BBCE27DB0A}" destId="{1849C4F2-F068-4BF5-96F1-5AB11758B588}" srcOrd="1" destOrd="0" parTransId="{E88DC208-E755-41C3-B082-287AF27AD353}" sibTransId="{6E8B653D-8952-4DF9-A16F-67CCA8CF9331}"/>
    <dgm:cxn modelId="{47EABBE1-B506-4803-977D-705F7E186020}" srcId="{09739D94-1FD8-4A00-86D9-03BBCE27DB0A}" destId="{7243827E-1DA4-4FED-AEAB-B03637B24536}" srcOrd="0" destOrd="0" parTransId="{6C205B66-7688-4514-AB32-A120752BCDD3}" sibTransId="{61DEAF63-5C26-415D-BB1B-3E7B186B16EB}"/>
    <dgm:cxn modelId="{E3CF7BEC-3D5D-422C-A7CA-576F49C57E33}" type="presOf" srcId="{4CB812CA-BC90-40ED-81FA-4E982997E47E}" destId="{F5471E0D-397A-421D-931A-50F7C3EEF6F6}" srcOrd="0" destOrd="1" presId="urn:microsoft.com/office/officeart/2005/8/layout/process3"/>
    <dgm:cxn modelId="{5E7DC6F7-BDC6-4053-B9D7-7AC1649E1EDD}" srcId="{40E21C1B-1812-4519-BA34-12497FE88D2A}" destId="{A5A5705E-E18B-4743-AC33-D919E0C8195B}" srcOrd="0" destOrd="0" parTransId="{123FFD64-7377-4A14-831F-DC95A8D9EC7D}" sibTransId="{24718C60-790C-460B-B8B7-912C40C3D2A5}"/>
    <dgm:cxn modelId="{ADA1C40E-AE94-4D20-8D49-D21876DCE72A}" type="presOf" srcId="{6B99E3E6-41DD-4716-A390-CAB394ED1D88}" destId="{F5471E0D-397A-421D-931A-50F7C3EEF6F6}" srcOrd="0" destOrd="3" presId="urn:microsoft.com/office/officeart/2005/8/layout/process3"/>
    <dgm:cxn modelId="{71510909-81E4-4B25-9A78-EFACDE91C125}" srcId="{89A4CB0F-D657-4985-A3D2-558F9339CBAB}" destId="{42A29A87-3A1F-477C-B494-3D5B2CD2274A}" srcOrd="2" destOrd="0" parTransId="{02746B0D-D1B3-4CEB-A657-7390CBFB4B13}" sibTransId="{B0262B95-6C62-4AAE-B37C-E3119F5CD1C2}"/>
    <dgm:cxn modelId="{09426006-1E2B-4F90-BAA3-F912D090E546}" type="presOf" srcId="{68FE697A-AE85-4B8E-A037-48831EA44B87}" destId="{247C2B62-CAF8-4C8F-9E27-B98AB57FA055}" srcOrd="0" destOrd="0" presId="urn:microsoft.com/office/officeart/2005/8/layout/process3"/>
    <dgm:cxn modelId="{D826D905-1255-4B1B-9519-4F5BCAE7AC1C}" srcId="{7478ACD1-D4BA-4575-8DEA-C138996CF87B}" destId="{C6CD55F4-D3B2-4EF4-B7F9-522700C3D1A3}" srcOrd="0" destOrd="0" parTransId="{5827472C-0651-4AA3-926E-15B9E4FA6F40}" sibTransId="{850A30F1-0A6C-4C8F-8D6F-BD58C4AA29C7}"/>
    <dgm:cxn modelId="{591DCCBD-3903-4621-8C02-6BC77B02F75C}" type="presOf" srcId="{CFC60C51-5E89-438F-BCFD-95FAD4421A57}" destId="{49C97D44-494D-4FF8-A72D-0C127CA66D20}" srcOrd="0" destOrd="0" presId="urn:microsoft.com/office/officeart/2005/8/layout/process3"/>
    <dgm:cxn modelId="{D7C952F1-F484-420B-9A59-A863F3462FE4}" type="presOf" srcId="{42A29A87-3A1F-477C-B494-3D5B2CD2274A}" destId="{3706D86B-9AB6-402E-B82A-43B656E74F25}" srcOrd="0" destOrd="0" presId="urn:microsoft.com/office/officeart/2005/8/layout/process3"/>
    <dgm:cxn modelId="{D11BF233-4C7E-470E-9B9A-CAE8D939D8C7}" type="presOf" srcId="{518926CB-BED0-455B-B725-526786E847A5}" destId="{F5471E0D-397A-421D-931A-50F7C3EEF6F6}" srcOrd="0" destOrd="4" presId="urn:microsoft.com/office/officeart/2005/8/layout/process3"/>
    <dgm:cxn modelId="{3975A10C-9418-4E4C-99BC-16BCE8A7526D}" type="presOf" srcId="{CFC60C51-5E89-438F-BCFD-95FAD4421A57}" destId="{4DD9B887-AF6E-4464-A6FC-53FBBE345799}" srcOrd="1" destOrd="0" presId="urn:microsoft.com/office/officeart/2005/8/layout/process3"/>
    <dgm:cxn modelId="{4DA7F543-BFFA-4AF3-AB24-353064FF094B}" type="presOf" srcId="{1E3F87DF-61EB-4962-8F11-ED1C3174E090}" destId="{F5471E0D-397A-421D-931A-50F7C3EEF6F6}" srcOrd="0" destOrd="2" presId="urn:microsoft.com/office/officeart/2005/8/layout/process3"/>
    <dgm:cxn modelId="{274329D1-D062-40BA-9FE0-61A6C4A2FE1F}" srcId="{8BA62C4C-13D7-4332-B0DA-7B9590003222}" destId="{C8EA8500-4AA5-4A5F-8120-CDB184A80F5F}" srcOrd="0" destOrd="0" parTransId="{FEDBC757-BB58-4C2A-B867-997CCA8EED39}" sibTransId="{BE558E2F-92CA-4933-8C42-239A0D158D77}"/>
    <dgm:cxn modelId="{D55D2F97-4903-460E-BB32-3342F7FF2CF7}" type="presOf" srcId="{D99EFC05-02AD-4B7C-AF33-02498EC071A4}" destId="{97AE7773-C4E6-42C2-A9DF-4C3C8DDAB063}" srcOrd="0" destOrd="0" presId="urn:microsoft.com/office/officeart/2005/8/layout/process3"/>
    <dgm:cxn modelId="{E30F97BB-373A-47FE-998A-FACE59A4FFD5}" type="presOf" srcId="{411266B4-5E1D-4D87-8819-E344056EB0EC}" destId="{FFB1ADB3-14DF-4632-AE96-80280361E097}" srcOrd="0" destOrd="1" presId="urn:microsoft.com/office/officeart/2005/8/layout/process3"/>
    <dgm:cxn modelId="{046C8952-E60D-4D18-99CF-0B0698BF0460}" srcId="{42A29A87-3A1F-477C-B494-3D5B2CD2274A}" destId="{411266B4-5E1D-4D87-8819-E344056EB0EC}" srcOrd="1" destOrd="0" parTransId="{A7406263-FB28-49A5-81F5-C04BB5791528}" sibTransId="{FE6DEC22-4A2F-449D-B57F-84BA00340921}"/>
    <dgm:cxn modelId="{E79E4054-0B38-4DD8-AE2D-886586F08B31}" type="presOf" srcId="{42A29A87-3A1F-477C-B494-3D5B2CD2274A}" destId="{0F4D64D8-8F3F-4AE4-9759-9B0185B243C5}" srcOrd="1" destOrd="0" presId="urn:microsoft.com/office/officeart/2005/8/layout/process3"/>
    <dgm:cxn modelId="{A132E58B-2FB0-4DE7-85E1-069060D24DEC}" type="presOf" srcId="{B0262B95-6C62-4AAE-B37C-E3119F5CD1C2}" destId="{701E539A-FAC4-4663-9AEE-1AC48F5CCBD2}" srcOrd="0" destOrd="0" presId="urn:microsoft.com/office/officeart/2005/8/layout/process3"/>
    <dgm:cxn modelId="{5BD518FB-3A84-469D-8A1A-ED8AD05C1B9D}" type="presOf" srcId="{89A4CB0F-D657-4985-A3D2-558F9339CBAB}" destId="{CE4AF621-73C8-419D-BEAE-D3CB3CA08EE8}" srcOrd="0" destOrd="0" presId="urn:microsoft.com/office/officeart/2005/8/layout/process3"/>
    <dgm:cxn modelId="{850EF646-3500-4151-878B-760E90B4CC92}" type="presOf" srcId="{2243517D-753E-4824-9213-8446DD4E715F}" destId="{FFB1ADB3-14DF-4632-AE96-80280361E097}" srcOrd="0" destOrd="0" presId="urn:microsoft.com/office/officeart/2005/8/layout/process3"/>
    <dgm:cxn modelId="{F0DCA594-DD85-4FE1-B5A5-AE2A05D17E1A}" type="presOf" srcId="{7478ACD1-D4BA-4575-8DEA-C138996CF87B}" destId="{20CDB931-C1D9-4AAB-8C94-5C80A83A6040}" srcOrd="0" destOrd="0" presId="urn:microsoft.com/office/officeart/2005/8/layout/process3"/>
    <dgm:cxn modelId="{8E600980-1981-4506-89B6-60935C29CB8F}" type="presOf" srcId="{8BA62C4C-13D7-4332-B0DA-7B9590003222}" destId="{EA151D19-59A3-4C49-BB5F-5480AB9D6CD5}" srcOrd="0" destOrd="0" presId="urn:microsoft.com/office/officeart/2005/8/layout/process3"/>
    <dgm:cxn modelId="{E1939021-1801-4FEB-940F-9C0AD3AC0936}" srcId="{40E21C1B-1812-4519-BA34-12497FE88D2A}" destId="{892486F5-493C-4EF7-97F4-B636DBCB9409}" srcOrd="1" destOrd="0" parTransId="{ED1BE14B-9FA3-4AF2-B7C3-B5DC50D97914}" sibTransId="{362A6505-E62E-4B2C-BCC8-4F27F40C7845}"/>
    <dgm:cxn modelId="{79DB9B53-A5BE-4988-90B7-D902281BDC6A}" type="presOf" srcId="{B0262B95-6C62-4AAE-B37C-E3119F5CD1C2}" destId="{E6F4A0DC-1741-45A8-9EAD-AFFDA2D06082}" srcOrd="1" destOrd="0" presId="urn:microsoft.com/office/officeart/2005/8/layout/process3"/>
    <dgm:cxn modelId="{5A170A4B-FDDB-4493-82AE-9865211B05AE}" type="presOf" srcId="{D99EFC05-02AD-4B7C-AF33-02498EC071A4}" destId="{D0C1C46D-84A0-489D-A34A-85AA25F6DB3D}" srcOrd="1" destOrd="0" presId="urn:microsoft.com/office/officeart/2005/8/layout/process3"/>
    <dgm:cxn modelId="{6F04B0E8-4D0E-46FC-9EEF-87477CCC906A}" srcId="{89A4CB0F-D657-4985-A3D2-558F9339CBAB}" destId="{7478ACD1-D4BA-4575-8DEA-C138996CF87B}" srcOrd="3" destOrd="0" parTransId="{3A6E3D57-C681-44D5-A61F-1E207907FC9A}" sibTransId="{7C87DC90-25FF-4637-9AA2-8D3E30AC3DB6}"/>
    <dgm:cxn modelId="{C3C5D5F8-8243-44D3-90D6-B53E659466DE}" type="presOf" srcId="{C8EA8500-4AA5-4A5F-8120-CDB184A80F5F}" destId="{0ADC906B-269B-404E-B0D1-E0DEC56A4C8B}" srcOrd="0" destOrd="0" presId="urn:microsoft.com/office/officeart/2005/8/layout/process3"/>
    <dgm:cxn modelId="{CAA46102-7911-4C78-A382-CA73A6C91088}" srcId="{89A4CB0F-D657-4985-A3D2-558F9339CBAB}" destId="{40E21C1B-1812-4519-BA34-12497FE88D2A}" srcOrd="4" destOrd="0" parTransId="{0BD4C79B-0F37-4CD6-A183-546A150F6C1E}" sibTransId="{D99EFC05-02AD-4B7C-AF33-02498EC071A4}"/>
    <dgm:cxn modelId="{93AD527D-AE12-4DFA-8D0B-0DE630F04F0E}" type="presOf" srcId="{29B33AA3-A2DC-4DCE-8AFD-CE9E94B4DCB3}" destId="{237F2B43-27FE-49C0-BC36-3C7B6B541870}" srcOrd="1" destOrd="0" presId="urn:microsoft.com/office/officeart/2005/8/layout/process3"/>
    <dgm:cxn modelId="{FD76D560-75C6-42F9-8618-E8F49A5766FC}" type="presOf" srcId="{892486F5-493C-4EF7-97F4-B636DBCB9409}" destId="{DE8530A7-3DB7-4979-8232-5EA814FE017F}" srcOrd="0" destOrd="1" presId="urn:microsoft.com/office/officeart/2005/8/layout/process3"/>
    <dgm:cxn modelId="{31A3E8A0-8C27-47BF-B54F-63DBA0D9CD3C}" type="presOf" srcId="{7243827E-1DA4-4FED-AEAB-B03637B24536}" destId="{038B4DC0-8DB9-4DED-B506-BC01E4E272F3}" srcOrd="0" destOrd="0" presId="urn:microsoft.com/office/officeart/2005/8/layout/process3"/>
    <dgm:cxn modelId="{587707EB-F47F-46FD-9209-8118DBFC59B0}" type="presOf" srcId="{7C87DC90-25FF-4637-9AA2-8D3E30AC3DB6}" destId="{BCAF9A89-E29F-4C84-ACC3-E78642A11B13}" srcOrd="1" destOrd="0" presId="urn:microsoft.com/office/officeart/2005/8/layout/process3"/>
    <dgm:cxn modelId="{34F77B1C-0233-4EFB-9CAB-3297655CA42A}" type="presOf" srcId="{40E21C1B-1812-4519-BA34-12497FE88D2A}" destId="{DE54E59B-5739-4504-9C8C-549084CA04DF}" srcOrd="0" destOrd="0" presId="urn:microsoft.com/office/officeart/2005/8/layout/process3"/>
    <dgm:cxn modelId="{4FB9C7B4-5FE5-467F-ADC8-1E50C64D916B}" type="presParOf" srcId="{CE4AF621-73C8-419D-BEAE-D3CB3CA08EE8}" destId="{98E595A9-FCD8-485A-99FA-5363530C2F9F}" srcOrd="0" destOrd="0" presId="urn:microsoft.com/office/officeart/2005/8/layout/process3"/>
    <dgm:cxn modelId="{0E99AA01-102B-41A9-A2FC-E2CD60AB3D98}" type="presParOf" srcId="{98E595A9-FCD8-485A-99FA-5363530C2F9F}" destId="{44001681-7231-451E-816E-9E70F7A64AC4}" srcOrd="0" destOrd="0" presId="urn:microsoft.com/office/officeart/2005/8/layout/process3"/>
    <dgm:cxn modelId="{DFD0E11F-8022-4938-935E-DBA6A3B624F3}" type="presParOf" srcId="{98E595A9-FCD8-485A-99FA-5363530C2F9F}" destId="{BF2C7C70-B2DF-4F91-AC2A-0F4652FDAC2A}" srcOrd="1" destOrd="0" presId="urn:microsoft.com/office/officeart/2005/8/layout/process3"/>
    <dgm:cxn modelId="{1EA054EC-6C5E-45A8-8F51-FD965345CDB7}" type="presParOf" srcId="{98E595A9-FCD8-485A-99FA-5363530C2F9F}" destId="{038B4DC0-8DB9-4DED-B506-BC01E4E272F3}" srcOrd="2" destOrd="0" presId="urn:microsoft.com/office/officeart/2005/8/layout/process3"/>
    <dgm:cxn modelId="{B7C1E176-31E8-49BD-A465-3CCC06996251}" type="presParOf" srcId="{CE4AF621-73C8-419D-BEAE-D3CB3CA08EE8}" destId="{7BC0FE78-7B29-4FB3-9251-533E0092869C}" srcOrd="1" destOrd="0" presId="urn:microsoft.com/office/officeart/2005/8/layout/process3"/>
    <dgm:cxn modelId="{55D81D44-B852-4FCA-993C-94F1B6891B7F}" type="presParOf" srcId="{7BC0FE78-7B29-4FB3-9251-533E0092869C}" destId="{237F2B43-27FE-49C0-BC36-3C7B6B541870}" srcOrd="0" destOrd="0" presId="urn:microsoft.com/office/officeart/2005/8/layout/process3"/>
    <dgm:cxn modelId="{49B0E575-417F-4747-A645-6AA77C94CCA3}" type="presParOf" srcId="{CE4AF621-73C8-419D-BEAE-D3CB3CA08EE8}" destId="{0B63BF48-FB7E-4926-88F8-59AC9ABE176E}" srcOrd="2" destOrd="0" presId="urn:microsoft.com/office/officeart/2005/8/layout/process3"/>
    <dgm:cxn modelId="{E518ACAC-F5CA-4517-A8EC-9A95F4CB346D}" type="presParOf" srcId="{0B63BF48-FB7E-4926-88F8-59AC9ABE176E}" destId="{49C97D44-494D-4FF8-A72D-0C127CA66D20}" srcOrd="0" destOrd="0" presId="urn:microsoft.com/office/officeart/2005/8/layout/process3"/>
    <dgm:cxn modelId="{BA71D7B9-5F00-4921-A288-A6FEFDE747E2}" type="presParOf" srcId="{0B63BF48-FB7E-4926-88F8-59AC9ABE176E}" destId="{4DD9B887-AF6E-4464-A6FC-53FBBE345799}" srcOrd="1" destOrd="0" presId="urn:microsoft.com/office/officeart/2005/8/layout/process3"/>
    <dgm:cxn modelId="{2225F9B7-13B5-48C3-96EC-D4200F073021}" type="presParOf" srcId="{0B63BF48-FB7E-4926-88F8-59AC9ABE176E}" destId="{803B7A86-B8B7-462F-9271-0CA3BD872E89}" srcOrd="2" destOrd="0" presId="urn:microsoft.com/office/officeart/2005/8/layout/process3"/>
    <dgm:cxn modelId="{78C546E7-BD37-4F30-8D28-F7A7B41B9DF3}" type="presParOf" srcId="{CE4AF621-73C8-419D-BEAE-D3CB3CA08EE8}" destId="{247C2B62-CAF8-4C8F-9E27-B98AB57FA055}" srcOrd="3" destOrd="0" presId="urn:microsoft.com/office/officeart/2005/8/layout/process3"/>
    <dgm:cxn modelId="{84247AB3-7A1B-40C3-BDFB-06C4D029B58C}" type="presParOf" srcId="{247C2B62-CAF8-4C8F-9E27-B98AB57FA055}" destId="{72971F6D-1161-4B48-8717-30919F76DFD0}" srcOrd="0" destOrd="0" presId="urn:microsoft.com/office/officeart/2005/8/layout/process3"/>
    <dgm:cxn modelId="{AF191775-DCD7-48A0-8173-FDA2DC5DC262}" type="presParOf" srcId="{CE4AF621-73C8-419D-BEAE-D3CB3CA08EE8}" destId="{B750DF44-3861-4B59-A3EC-A54A0E21490C}" srcOrd="4" destOrd="0" presId="urn:microsoft.com/office/officeart/2005/8/layout/process3"/>
    <dgm:cxn modelId="{A1312370-67CB-46DE-8526-8336AE5CB0D4}" type="presParOf" srcId="{B750DF44-3861-4B59-A3EC-A54A0E21490C}" destId="{3706D86B-9AB6-402E-B82A-43B656E74F25}" srcOrd="0" destOrd="0" presId="urn:microsoft.com/office/officeart/2005/8/layout/process3"/>
    <dgm:cxn modelId="{648AB038-FF61-407C-941B-E2155F6AA944}" type="presParOf" srcId="{B750DF44-3861-4B59-A3EC-A54A0E21490C}" destId="{0F4D64D8-8F3F-4AE4-9759-9B0185B243C5}" srcOrd="1" destOrd="0" presId="urn:microsoft.com/office/officeart/2005/8/layout/process3"/>
    <dgm:cxn modelId="{D605A16A-B925-4BDE-AD79-0F0C8A317F91}" type="presParOf" srcId="{B750DF44-3861-4B59-A3EC-A54A0E21490C}" destId="{FFB1ADB3-14DF-4632-AE96-80280361E097}" srcOrd="2" destOrd="0" presId="urn:microsoft.com/office/officeart/2005/8/layout/process3"/>
    <dgm:cxn modelId="{AAD14BD2-8AF1-4914-A0E2-2CB8E1CF8153}" type="presParOf" srcId="{CE4AF621-73C8-419D-BEAE-D3CB3CA08EE8}" destId="{701E539A-FAC4-4663-9AEE-1AC48F5CCBD2}" srcOrd="5" destOrd="0" presId="urn:microsoft.com/office/officeart/2005/8/layout/process3"/>
    <dgm:cxn modelId="{D77C7866-8FD4-49D7-A3E7-7E9C024C7091}" type="presParOf" srcId="{701E539A-FAC4-4663-9AEE-1AC48F5CCBD2}" destId="{E6F4A0DC-1741-45A8-9EAD-AFFDA2D06082}" srcOrd="0" destOrd="0" presId="urn:microsoft.com/office/officeart/2005/8/layout/process3"/>
    <dgm:cxn modelId="{0D6F6565-E55B-4242-9053-1122128AAD5D}" type="presParOf" srcId="{CE4AF621-73C8-419D-BEAE-D3CB3CA08EE8}" destId="{4E61541B-3D42-4749-AED3-5426EB87FA0E}" srcOrd="6" destOrd="0" presId="urn:microsoft.com/office/officeart/2005/8/layout/process3"/>
    <dgm:cxn modelId="{512EEFE1-CDA5-47F4-8068-3D548C2039BB}" type="presParOf" srcId="{4E61541B-3D42-4749-AED3-5426EB87FA0E}" destId="{20CDB931-C1D9-4AAB-8C94-5C80A83A6040}" srcOrd="0" destOrd="0" presId="urn:microsoft.com/office/officeart/2005/8/layout/process3"/>
    <dgm:cxn modelId="{89EBD83D-DC7E-40CC-BEBB-70617812B6A0}" type="presParOf" srcId="{4E61541B-3D42-4749-AED3-5426EB87FA0E}" destId="{BBB7DC84-F44B-4881-BBD1-EE284E6C4666}" srcOrd="1" destOrd="0" presId="urn:microsoft.com/office/officeart/2005/8/layout/process3"/>
    <dgm:cxn modelId="{EF8ABFA5-65EF-4550-942A-893F1854D296}" type="presParOf" srcId="{4E61541B-3D42-4749-AED3-5426EB87FA0E}" destId="{F5471E0D-397A-421D-931A-50F7C3EEF6F6}" srcOrd="2" destOrd="0" presId="urn:microsoft.com/office/officeart/2005/8/layout/process3"/>
    <dgm:cxn modelId="{E3E501CE-DEA0-4BFA-87B4-21D8CAD6277A}" type="presParOf" srcId="{CE4AF621-73C8-419D-BEAE-D3CB3CA08EE8}" destId="{819EB6FD-5757-4758-A3AB-99B02FA61C7A}" srcOrd="7" destOrd="0" presId="urn:microsoft.com/office/officeart/2005/8/layout/process3"/>
    <dgm:cxn modelId="{B05F7C43-3400-404A-804D-3070E9326EAE}" type="presParOf" srcId="{819EB6FD-5757-4758-A3AB-99B02FA61C7A}" destId="{BCAF9A89-E29F-4C84-ACC3-E78642A11B13}" srcOrd="0" destOrd="0" presId="urn:microsoft.com/office/officeart/2005/8/layout/process3"/>
    <dgm:cxn modelId="{62F3B12D-EDB9-48D0-B86C-D66C1BA86505}" type="presParOf" srcId="{CE4AF621-73C8-419D-BEAE-D3CB3CA08EE8}" destId="{B800BD82-C758-4784-A39D-05F820C473C2}" srcOrd="8" destOrd="0" presId="urn:microsoft.com/office/officeart/2005/8/layout/process3"/>
    <dgm:cxn modelId="{5F91195B-91B6-4E05-915E-1F2344C6D879}" type="presParOf" srcId="{B800BD82-C758-4784-A39D-05F820C473C2}" destId="{DE54E59B-5739-4504-9C8C-549084CA04DF}" srcOrd="0" destOrd="0" presId="urn:microsoft.com/office/officeart/2005/8/layout/process3"/>
    <dgm:cxn modelId="{4714DA09-EF1F-4661-B208-64BABA47D911}" type="presParOf" srcId="{B800BD82-C758-4784-A39D-05F820C473C2}" destId="{4AA6C22E-C719-46A6-9C66-68E97CCA821D}" srcOrd="1" destOrd="0" presId="urn:microsoft.com/office/officeart/2005/8/layout/process3"/>
    <dgm:cxn modelId="{E0472C3D-5956-4646-B724-783BB9F9AF18}" type="presParOf" srcId="{B800BD82-C758-4784-A39D-05F820C473C2}" destId="{DE8530A7-3DB7-4979-8232-5EA814FE017F}" srcOrd="2" destOrd="0" presId="urn:microsoft.com/office/officeart/2005/8/layout/process3"/>
    <dgm:cxn modelId="{2FB2FF2F-412A-4B12-B949-E592659F9331}" type="presParOf" srcId="{CE4AF621-73C8-419D-BEAE-D3CB3CA08EE8}" destId="{97AE7773-C4E6-42C2-A9DF-4C3C8DDAB063}" srcOrd="9" destOrd="0" presId="urn:microsoft.com/office/officeart/2005/8/layout/process3"/>
    <dgm:cxn modelId="{3AB26218-5F36-403E-973B-E527B9EE2DC8}" type="presParOf" srcId="{97AE7773-C4E6-42C2-A9DF-4C3C8DDAB063}" destId="{D0C1C46D-84A0-489D-A34A-85AA25F6DB3D}" srcOrd="0" destOrd="0" presId="urn:microsoft.com/office/officeart/2005/8/layout/process3"/>
    <dgm:cxn modelId="{F7421EC3-166C-41EF-AAA0-179690759FE0}" type="presParOf" srcId="{CE4AF621-73C8-419D-BEAE-D3CB3CA08EE8}" destId="{66BFE857-50A5-475A-8E63-EBCC8EC4F91B}" srcOrd="10" destOrd="0" presId="urn:microsoft.com/office/officeart/2005/8/layout/process3"/>
    <dgm:cxn modelId="{1DA76EDB-499A-4978-9FE3-E83B9AED15FC}" type="presParOf" srcId="{66BFE857-50A5-475A-8E63-EBCC8EC4F91B}" destId="{EA151D19-59A3-4C49-BB5F-5480AB9D6CD5}" srcOrd="0" destOrd="0" presId="urn:microsoft.com/office/officeart/2005/8/layout/process3"/>
    <dgm:cxn modelId="{C2F3AF22-B1E6-4151-88BB-DE600525525C}" type="presParOf" srcId="{66BFE857-50A5-475A-8E63-EBCC8EC4F91B}" destId="{3C8FE514-1846-436A-B6D7-4B86D1C489F7}" srcOrd="1" destOrd="0" presId="urn:microsoft.com/office/officeart/2005/8/layout/process3"/>
    <dgm:cxn modelId="{C737B121-6AEE-478C-BDC7-58EFB9CB97A5}" type="presParOf" srcId="{66BFE857-50A5-475A-8E63-EBCC8EC4F91B}" destId="{0ADC906B-269B-404E-B0D1-E0DEC56A4C8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32D0E3-F65E-49F8-AB82-F575C61EEFA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AD456C2-CF52-4242-9066-694BA6DC66DA}">
      <dgm:prSet phldrT="[Text]"/>
      <dgm:spPr/>
      <dgm:t>
        <a:bodyPr/>
        <a:lstStyle/>
        <a:p>
          <a:r>
            <a:rPr lang="en-US" dirty="0" smtClean="0"/>
            <a:t>DHS</a:t>
          </a:r>
          <a:endParaRPr lang="en-US" dirty="0"/>
        </a:p>
      </dgm:t>
    </dgm:pt>
    <dgm:pt modelId="{9CB064A0-AD14-4919-8713-8104ED7CC069}" type="parTrans" cxnId="{01C29FAA-3612-498D-9B5D-04711F8762E6}">
      <dgm:prSet/>
      <dgm:spPr/>
      <dgm:t>
        <a:bodyPr/>
        <a:lstStyle/>
        <a:p>
          <a:endParaRPr lang="en-US"/>
        </a:p>
      </dgm:t>
    </dgm:pt>
    <dgm:pt modelId="{887DC77B-5308-4A3A-88A8-1439373A6667}" type="sibTrans" cxnId="{01C29FAA-3612-498D-9B5D-04711F8762E6}">
      <dgm:prSet/>
      <dgm:spPr/>
      <dgm:t>
        <a:bodyPr/>
        <a:lstStyle/>
        <a:p>
          <a:endParaRPr lang="en-US" dirty="0"/>
        </a:p>
      </dgm:t>
    </dgm:pt>
    <dgm:pt modelId="{8B2A6878-5096-4F62-B032-D04BCA0893AA}">
      <dgm:prSet phldrT="[Text]"/>
      <dgm:spPr/>
      <dgm:t>
        <a:bodyPr/>
        <a:lstStyle/>
        <a:p>
          <a:r>
            <a:rPr lang="en-US" dirty="0" smtClean="0"/>
            <a:t>Sectors</a:t>
          </a:r>
          <a:endParaRPr lang="en-US" dirty="0"/>
        </a:p>
      </dgm:t>
    </dgm:pt>
    <dgm:pt modelId="{37426EEE-7B6F-4637-B2D9-533E0C6FC305}" type="parTrans" cxnId="{D98F11EF-F40D-4610-BFE8-7A5AD8EADC04}">
      <dgm:prSet/>
      <dgm:spPr/>
      <dgm:t>
        <a:bodyPr/>
        <a:lstStyle/>
        <a:p>
          <a:endParaRPr lang="en-US"/>
        </a:p>
      </dgm:t>
    </dgm:pt>
    <dgm:pt modelId="{4B4A3B27-78D3-4608-BD3C-4FD05921B956}" type="sibTrans" cxnId="{D98F11EF-F40D-4610-BFE8-7A5AD8EADC04}">
      <dgm:prSet/>
      <dgm:spPr/>
      <dgm:t>
        <a:bodyPr/>
        <a:lstStyle/>
        <a:p>
          <a:endParaRPr lang="en-US" dirty="0"/>
        </a:p>
      </dgm:t>
    </dgm:pt>
    <dgm:pt modelId="{EFDE0484-BA97-4001-826D-9396839E2DCB}">
      <dgm:prSet phldrT="[Text]"/>
      <dgm:spPr/>
      <dgm:t>
        <a:bodyPr/>
        <a:lstStyle/>
        <a:p>
          <a:r>
            <a:rPr lang="en-US" dirty="0" smtClean="0"/>
            <a:t>The Organizational Unit that represents a section of the nation’s critical infrastructure that contains entities with common traits</a:t>
          </a:r>
          <a:endParaRPr lang="en-US" dirty="0"/>
        </a:p>
      </dgm:t>
    </dgm:pt>
    <dgm:pt modelId="{68DDA0AC-B490-443B-B594-EAD22DCA66CB}" type="parTrans" cxnId="{53DBC54A-67EB-4D7B-8EA8-996A69972CC4}">
      <dgm:prSet/>
      <dgm:spPr/>
      <dgm:t>
        <a:bodyPr/>
        <a:lstStyle/>
        <a:p>
          <a:endParaRPr lang="en-US"/>
        </a:p>
      </dgm:t>
    </dgm:pt>
    <dgm:pt modelId="{EC92F568-2F82-47C1-B6CB-19E21577ED9A}" type="sibTrans" cxnId="{53DBC54A-67EB-4D7B-8EA8-996A69972CC4}">
      <dgm:prSet/>
      <dgm:spPr/>
      <dgm:t>
        <a:bodyPr/>
        <a:lstStyle/>
        <a:p>
          <a:endParaRPr lang="en-US"/>
        </a:p>
      </dgm:t>
    </dgm:pt>
    <dgm:pt modelId="{42FE65C2-650F-4AEE-A962-8746144F296F}">
      <dgm:prSet phldrT="[Text]"/>
      <dgm:spPr/>
      <dgm:t>
        <a:bodyPr/>
        <a:lstStyle/>
        <a:p>
          <a:r>
            <a:rPr lang="en-US" b="1" dirty="0" smtClean="0"/>
            <a:t>Department of Homeland Security:</a:t>
          </a:r>
          <a:r>
            <a:rPr lang="en-US" dirty="0" smtClean="0"/>
            <a:t> Charged with administer the National Infrastructure Protection Plan</a:t>
          </a:r>
          <a:endParaRPr lang="en-US" dirty="0"/>
        </a:p>
      </dgm:t>
    </dgm:pt>
    <dgm:pt modelId="{72CB9547-9E1F-4DE8-AC46-3B6F63BBF63F}" type="parTrans" cxnId="{5351FD11-454D-49C0-A9CA-336CD0FAF58D}">
      <dgm:prSet/>
      <dgm:spPr/>
      <dgm:t>
        <a:bodyPr/>
        <a:lstStyle/>
        <a:p>
          <a:endParaRPr lang="en-US"/>
        </a:p>
      </dgm:t>
    </dgm:pt>
    <dgm:pt modelId="{BEB3F8E5-6E95-4B14-A912-EDAF72A5D248}" type="sibTrans" cxnId="{5351FD11-454D-49C0-A9CA-336CD0FAF58D}">
      <dgm:prSet/>
      <dgm:spPr/>
      <dgm:t>
        <a:bodyPr/>
        <a:lstStyle/>
        <a:p>
          <a:endParaRPr lang="en-US"/>
        </a:p>
      </dgm:t>
    </dgm:pt>
    <dgm:pt modelId="{B80B0DFE-22D2-4EDF-9AB5-A7B8DE2A935B}">
      <dgm:prSet phldrT="[Text]" custT="1"/>
      <dgm:spPr/>
      <dgm:t>
        <a:bodyPr/>
        <a:lstStyle/>
        <a:p>
          <a:r>
            <a:rPr lang="en-US" sz="1400" dirty="0" smtClean="0"/>
            <a:t>Operational Units</a:t>
          </a:r>
          <a:endParaRPr lang="en-US" sz="1400" dirty="0"/>
        </a:p>
      </dgm:t>
    </dgm:pt>
    <dgm:pt modelId="{F7108465-28EA-4CF2-AC70-03ED89F1D45C}" type="parTrans" cxnId="{05601C43-C98E-47FB-A613-E90A537D0A6F}">
      <dgm:prSet/>
      <dgm:spPr/>
      <dgm:t>
        <a:bodyPr/>
        <a:lstStyle/>
        <a:p>
          <a:endParaRPr lang="en-US"/>
        </a:p>
      </dgm:t>
    </dgm:pt>
    <dgm:pt modelId="{A23AD84E-8BD1-47AB-BE8C-37BC43D3D72B}" type="sibTrans" cxnId="{05601C43-C98E-47FB-A613-E90A537D0A6F}">
      <dgm:prSet/>
      <dgm:spPr/>
      <dgm:t>
        <a:bodyPr/>
        <a:lstStyle/>
        <a:p>
          <a:endParaRPr lang="en-US" dirty="0"/>
        </a:p>
      </dgm:t>
    </dgm:pt>
    <dgm:pt modelId="{6EE808F2-DDDC-4481-89F9-F0EE79A8458E}">
      <dgm:prSet phldrT="[Text]"/>
      <dgm:spPr/>
      <dgm:t>
        <a:bodyPr/>
        <a:lstStyle/>
        <a:p>
          <a:r>
            <a:rPr lang="en-US" b="1" dirty="0" smtClean="0"/>
            <a:t>Security Advisors</a:t>
          </a:r>
          <a:endParaRPr lang="en-US" b="1" dirty="0"/>
        </a:p>
      </dgm:t>
    </dgm:pt>
    <dgm:pt modelId="{0EE1A609-77E7-4BE0-8464-F8BDC2605587}" type="parTrans" cxnId="{1565B574-A3A1-4C5A-B12C-4DE2ECF627E8}">
      <dgm:prSet/>
      <dgm:spPr/>
      <dgm:t>
        <a:bodyPr/>
        <a:lstStyle/>
        <a:p>
          <a:endParaRPr lang="en-US"/>
        </a:p>
      </dgm:t>
    </dgm:pt>
    <dgm:pt modelId="{7A0490B8-FBBF-484F-B551-7DA39AA83E67}" type="sibTrans" cxnId="{1565B574-A3A1-4C5A-B12C-4DE2ECF627E8}">
      <dgm:prSet/>
      <dgm:spPr/>
      <dgm:t>
        <a:bodyPr/>
        <a:lstStyle/>
        <a:p>
          <a:endParaRPr lang="en-US"/>
        </a:p>
      </dgm:t>
    </dgm:pt>
    <dgm:pt modelId="{5D69319C-A0A8-4095-88FF-57C6202FF347}">
      <dgm:prSet phldrT="[Text]"/>
      <dgm:spPr/>
      <dgm:t>
        <a:bodyPr/>
        <a:lstStyle/>
        <a:p>
          <a:r>
            <a:rPr lang="en-US" b="1" dirty="0" smtClean="0"/>
            <a:t>ISACs/ ISAOs</a:t>
          </a:r>
          <a:endParaRPr lang="en-US" b="1" dirty="0"/>
        </a:p>
      </dgm:t>
    </dgm:pt>
    <dgm:pt modelId="{C55FD76A-99A2-48DB-A87F-57588F3800D5}" type="parTrans" cxnId="{E8AFFBBE-27E2-4EA6-9719-60DA9DB028DB}">
      <dgm:prSet/>
      <dgm:spPr/>
      <dgm:t>
        <a:bodyPr/>
        <a:lstStyle/>
        <a:p>
          <a:endParaRPr lang="en-US"/>
        </a:p>
      </dgm:t>
    </dgm:pt>
    <dgm:pt modelId="{0BBAA998-0DEC-41E2-A8AE-CE34BD8F2095}" type="sibTrans" cxnId="{E8AFFBBE-27E2-4EA6-9719-60DA9DB028DB}">
      <dgm:prSet/>
      <dgm:spPr/>
      <dgm:t>
        <a:bodyPr/>
        <a:lstStyle/>
        <a:p>
          <a:endParaRPr lang="en-US"/>
        </a:p>
      </dgm:t>
    </dgm:pt>
    <dgm:pt modelId="{E7591939-A1E2-47C5-B98C-FF800C100055}">
      <dgm:prSet phldrT="[Text]"/>
      <dgm:spPr/>
      <dgm:t>
        <a:bodyPr/>
        <a:lstStyle/>
        <a:p>
          <a:r>
            <a:rPr lang="en-US" b="1" dirty="0" smtClean="0"/>
            <a:t>Sector Councils</a:t>
          </a:r>
          <a:endParaRPr lang="en-US" b="1" dirty="0"/>
        </a:p>
      </dgm:t>
    </dgm:pt>
    <dgm:pt modelId="{11327702-121A-462E-9022-505115885A52}" type="parTrans" cxnId="{D47F558E-1A3D-4556-B6E9-73468B46FE50}">
      <dgm:prSet/>
      <dgm:spPr/>
      <dgm:t>
        <a:bodyPr/>
        <a:lstStyle/>
        <a:p>
          <a:endParaRPr lang="en-US"/>
        </a:p>
      </dgm:t>
    </dgm:pt>
    <dgm:pt modelId="{533C51DB-9002-4543-8582-F682B9F4D9F8}" type="sibTrans" cxnId="{D47F558E-1A3D-4556-B6E9-73468B46FE50}">
      <dgm:prSet/>
      <dgm:spPr/>
      <dgm:t>
        <a:bodyPr/>
        <a:lstStyle/>
        <a:p>
          <a:endParaRPr lang="en-US"/>
        </a:p>
      </dgm:t>
    </dgm:pt>
    <dgm:pt modelId="{4639B5B2-8140-424E-B4F9-3415B77AAABD}">
      <dgm:prSet phldrT="[Text]"/>
      <dgm:spPr/>
      <dgm:t>
        <a:bodyPr/>
        <a:lstStyle/>
        <a:p>
          <a:r>
            <a:rPr lang="en-US" b="1" dirty="0" smtClean="0"/>
            <a:t>Federal Senior Leadership</a:t>
          </a:r>
          <a:endParaRPr lang="en-US" b="1" dirty="0"/>
        </a:p>
      </dgm:t>
    </dgm:pt>
    <dgm:pt modelId="{1425C9BD-351D-4BF8-ACE3-BFD34CE06B6A}" type="parTrans" cxnId="{DA60E839-B7CB-417D-A172-F082E575C33C}">
      <dgm:prSet/>
      <dgm:spPr/>
      <dgm:t>
        <a:bodyPr/>
        <a:lstStyle/>
        <a:p>
          <a:endParaRPr lang="en-US"/>
        </a:p>
      </dgm:t>
    </dgm:pt>
    <dgm:pt modelId="{97AFD547-86F1-430A-9D15-C770E28C9ADB}" type="sibTrans" cxnId="{DA60E839-B7CB-417D-A172-F082E575C33C}">
      <dgm:prSet/>
      <dgm:spPr/>
      <dgm:t>
        <a:bodyPr/>
        <a:lstStyle/>
        <a:p>
          <a:endParaRPr lang="en-US"/>
        </a:p>
      </dgm:t>
    </dgm:pt>
    <dgm:pt modelId="{086DB902-4D02-4776-AD2D-AC8151A775BA}">
      <dgm:prSet phldrT="[Text]"/>
      <dgm:spPr/>
      <dgm:t>
        <a:bodyPr/>
        <a:lstStyle/>
        <a:p>
          <a:r>
            <a:rPr lang="en-US" dirty="0" smtClean="0"/>
            <a:t>SSAs</a:t>
          </a:r>
          <a:endParaRPr lang="en-US" dirty="0"/>
        </a:p>
      </dgm:t>
    </dgm:pt>
    <dgm:pt modelId="{6CE7ADA2-FC3C-456C-A730-BBB8054F52CE}" type="parTrans" cxnId="{319BADCD-ECCF-404F-9F39-6456E9FFD2DE}">
      <dgm:prSet/>
      <dgm:spPr/>
      <dgm:t>
        <a:bodyPr/>
        <a:lstStyle/>
        <a:p>
          <a:endParaRPr lang="en-US"/>
        </a:p>
      </dgm:t>
    </dgm:pt>
    <dgm:pt modelId="{D2512D49-11B6-4557-9A10-817B6A56F3BE}" type="sibTrans" cxnId="{319BADCD-ECCF-404F-9F39-6456E9FFD2DE}">
      <dgm:prSet/>
      <dgm:spPr/>
      <dgm:t>
        <a:bodyPr/>
        <a:lstStyle/>
        <a:p>
          <a:endParaRPr lang="en-US" dirty="0"/>
        </a:p>
      </dgm:t>
    </dgm:pt>
    <dgm:pt modelId="{C21602C4-A837-4462-91B6-EFD49ADBBC50}">
      <dgm:prSet phldrT="[Text]"/>
      <dgm:spPr/>
      <dgm:t>
        <a:bodyPr/>
        <a:lstStyle/>
        <a:p>
          <a:r>
            <a:rPr lang="en-US" b="1" dirty="0" smtClean="0"/>
            <a:t>Sector Specific Agencies:</a:t>
          </a:r>
          <a:r>
            <a:rPr lang="en-US" dirty="0" smtClean="0"/>
            <a:t> The federal agency that maintains the sector and the partnership of the councils within it &amp; maintains the sector specific plan</a:t>
          </a:r>
          <a:endParaRPr lang="en-US" dirty="0"/>
        </a:p>
      </dgm:t>
    </dgm:pt>
    <dgm:pt modelId="{3DA8985C-1092-4938-927D-B1358FD359AA}" type="parTrans" cxnId="{F3709881-9242-4D1B-9A67-ECC4FC8EA911}">
      <dgm:prSet/>
      <dgm:spPr/>
      <dgm:t>
        <a:bodyPr/>
        <a:lstStyle/>
        <a:p>
          <a:endParaRPr lang="en-US"/>
        </a:p>
      </dgm:t>
    </dgm:pt>
    <dgm:pt modelId="{47229898-DE8A-4F0D-8148-1CEBB9D06FB2}" type="sibTrans" cxnId="{F3709881-9242-4D1B-9A67-ECC4FC8EA911}">
      <dgm:prSet/>
      <dgm:spPr/>
      <dgm:t>
        <a:bodyPr/>
        <a:lstStyle/>
        <a:p>
          <a:endParaRPr lang="en-US"/>
        </a:p>
      </dgm:t>
    </dgm:pt>
    <dgm:pt modelId="{B99BE454-8419-4737-87FE-A9CA6AD2C016}" type="pres">
      <dgm:prSet presAssocID="{9E32D0E3-F65E-49F8-AB82-F575C61EEFAF}" presName="Name0" presStyleCnt="0">
        <dgm:presLayoutVars>
          <dgm:chMax/>
          <dgm:chPref/>
          <dgm:dir/>
          <dgm:animLvl val="lvl"/>
        </dgm:presLayoutVars>
      </dgm:prSet>
      <dgm:spPr/>
      <dgm:t>
        <a:bodyPr/>
        <a:lstStyle/>
        <a:p>
          <a:endParaRPr lang="en-US"/>
        </a:p>
      </dgm:t>
    </dgm:pt>
    <dgm:pt modelId="{18BDC1A7-F8E1-49B5-B57C-93ACFE97D28B}" type="pres">
      <dgm:prSet presAssocID="{4AD456C2-CF52-4242-9066-694BA6DC66DA}" presName="composite" presStyleCnt="0"/>
      <dgm:spPr/>
    </dgm:pt>
    <dgm:pt modelId="{C3EF0788-FDF2-4924-B7E5-CF233F082BF1}" type="pres">
      <dgm:prSet presAssocID="{4AD456C2-CF52-4242-9066-694BA6DC66DA}" presName="Parent1" presStyleLbl="node1" presStyleIdx="0" presStyleCnt="8">
        <dgm:presLayoutVars>
          <dgm:chMax val="1"/>
          <dgm:chPref val="1"/>
          <dgm:bulletEnabled val="1"/>
        </dgm:presLayoutVars>
      </dgm:prSet>
      <dgm:spPr/>
      <dgm:t>
        <a:bodyPr/>
        <a:lstStyle/>
        <a:p>
          <a:endParaRPr lang="en-US"/>
        </a:p>
      </dgm:t>
    </dgm:pt>
    <dgm:pt modelId="{B25A8A95-A957-4C1C-A954-969E89D7F81D}" type="pres">
      <dgm:prSet presAssocID="{4AD456C2-CF52-4242-9066-694BA6DC66DA}" presName="Childtext1" presStyleLbl="revTx" presStyleIdx="0" presStyleCnt="4">
        <dgm:presLayoutVars>
          <dgm:chMax val="0"/>
          <dgm:chPref val="0"/>
          <dgm:bulletEnabled val="1"/>
        </dgm:presLayoutVars>
      </dgm:prSet>
      <dgm:spPr/>
      <dgm:t>
        <a:bodyPr/>
        <a:lstStyle/>
        <a:p>
          <a:endParaRPr lang="en-US"/>
        </a:p>
      </dgm:t>
    </dgm:pt>
    <dgm:pt modelId="{419169AD-A1B1-4461-9241-602883DC243F}" type="pres">
      <dgm:prSet presAssocID="{4AD456C2-CF52-4242-9066-694BA6DC66DA}" presName="BalanceSpacing" presStyleCnt="0"/>
      <dgm:spPr/>
    </dgm:pt>
    <dgm:pt modelId="{9A9ED997-4F27-406E-8D39-F3AFA7F21549}" type="pres">
      <dgm:prSet presAssocID="{4AD456C2-CF52-4242-9066-694BA6DC66DA}" presName="BalanceSpacing1" presStyleCnt="0"/>
      <dgm:spPr/>
    </dgm:pt>
    <dgm:pt modelId="{91D7DDFE-C6A1-4BB1-ADD3-154719303174}" type="pres">
      <dgm:prSet presAssocID="{887DC77B-5308-4A3A-88A8-1439373A6667}" presName="Accent1Text" presStyleLbl="node1" presStyleIdx="1" presStyleCnt="8"/>
      <dgm:spPr/>
      <dgm:t>
        <a:bodyPr/>
        <a:lstStyle/>
        <a:p>
          <a:endParaRPr lang="en-US"/>
        </a:p>
      </dgm:t>
    </dgm:pt>
    <dgm:pt modelId="{B64EA4A9-A131-4794-AB58-92661ED0AB5E}" type="pres">
      <dgm:prSet presAssocID="{887DC77B-5308-4A3A-88A8-1439373A6667}" presName="spaceBetweenRectangles" presStyleCnt="0"/>
      <dgm:spPr/>
    </dgm:pt>
    <dgm:pt modelId="{4A33051D-3E1C-4D3A-BC22-F31D05E4658A}" type="pres">
      <dgm:prSet presAssocID="{086DB902-4D02-4776-AD2D-AC8151A775BA}" presName="composite" presStyleCnt="0"/>
      <dgm:spPr/>
    </dgm:pt>
    <dgm:pt modelId="{47EC9697-8F30-4125-A7BD-B11DD39C8D99}" type="pres">
      <dgm:prSet presAssocID="{086DB902-4D02-4776-AD2D-AC8151A775BA}" presName="Parent1" presStyleLbl="node1" presStyleIdx="2" presStyleCnt="8">
        <dgm:presLayoutVars>
          <dgm:chMax val="1"/>
          <dgm:chPref val="1"/>
          <dgm:bulletEnabled val="1"/>
        </dgm:presLayoutVars>
      </dgm:prSet>
      <dgm:spPr/>
      <dgm:t>
        <a:bodyPr/>
        <a:lstStyle/>
        <a:p>
          <a:endParaRPr lang="en-US"/>
        </a:p>
      </dgm:t>
    </dgm:pt>
    <dgm:pt modelId="{11CD7ECE-C30A-425E-9C34-9EBC5C37E225}" type="pres">
      <dgm:prSet presAssocID="{086DB902-4D02-4776-AD2D-AC8151A775BA}" presName="Childtext1" presStyleLbl="revTx" presStyleIdx="1" presStyleCnt="4">
        <dgm:presLayoutVars>
          <dgm:chMax val="0"/>
          <dgm:chPref val="0"/>
          <dgm:bulletEnabled val="1"/>
        </dgm:presLayoutVars>
      </dgm:prSet>
      <dgm:spPr/>
      <dgm:t>
        <a:bodyPr/>
        <a:lstStyle/>
        <a:p>
          <a:endParaRPr lang="en-US"/>
        </a:p>
      </dgm:t>
    </dgm:pt>
    <dgm:pt modelId="{D05006BE-C270-42FA-A225-E27F8631CF2C}" type="pres">
      <dgm:prSet presAssocID="{086DB902-4D02-4776-AD2D-AC8151A775BA}" presName="BalanceSpacing" presStyleCnt="0"/>
      <dgm:spPr/>
    </dgm:pt>
    <dgm:pt modelId="{1AFEC440-8E44-4B53-8C94-9E130BAB5DFE}" type="pres">
      <dgm:prSet presAssocID="{086DB902-4D02-4776-AD2D-AC8151A775BA}" presName="BalanceSpacing1" presStyleCnt="0"/>
      <dgm:spPr/>
    </dgm:pt>
    <dgm:pt modelId="{AD1B3244-56B0-4DBB-8CED-F513C7AC4CB6}" type="pres">
      <dgm:prSet presAssocID="{D2512D49-11B6-4557-9A10-817B6A56F3BE}" presName="Accent1Text" presStyleLbl="node1" presStyleIdx="3" presStyleCnt="8"/>
      <dgm:spPr/>
      <dgm:t>
        <a:bodyPr/>
        <a:lstStyle/>
        <a:p>
          <a:endParaRPr lang="en-US"/>
        </a:p>
      </dgm:t>
    </dgm:pt>
    <dgm:pt modelId="{4DB53E8C-1294-4C1D-B5C1-B1DB055DD90D}" type="pres">
      <dgm:prSet presAssocID="{D2512D49-11B6-4557-9A10-817B6A56F3BE}" presName="spaceBetweenRectangles" presStyleCnt="0"/>
      <dgm:spPr/>
    </dgm:pt>
    <dgm:pt modelId="{A31974A1-5EB9-4405-BB18-7CEB13C9B6E5}" type="pres">
      <dgm:prSet presAssocID="{8B2A6878-5096-4F62-B032-D04BCA0893AA}" presName="composite" presStyleCnt="0"/>
      <dgm:spPr/>
    </dgm:pt>
    <dgm:pt modelId="{8C0B9C23-257E-48AE-A0BF-EA124029977B}" type="pres">
      <dgm:prSet presAssocID="{8B2A6878-5096-4F62-B032-D04BCA0893AA}" presName="Parent1" presStyleLbl="node1" presStyleIdx="4" presStyleCnt="8">
        <dgm:presLayoutVars>
          <dgm:chMax val="1"/>
          <dgm:chPref val="1"/>
          <dgm:bulletEnabled val="1"/>
        </dgm:presLayoutVars>
      </dgm:prSet>
      <dgm:spPr/>
      <dgm:t>
        <a:bodyPr/>
        <a:lstStyle/>
        <a:p>
          <a:endParaRPr lang="en-US"/>
        </a:p>
      </dgm:t>
    </dgm:pt>
    <dgm:pt modelId="{67068747-8ABF-422A-B5A5-6E3021D29868}" type="pres">
      <dgm:prSet presAssocID="{8B2A6878-5096-4F62-B032-D04BCA0893AA}" presName="Childtext1" presStyleLbl="revTx" presStyleIdx="2" presStyleCnt="4">
        <dgm:presLayoutVars>
          <dgm:chMax val="0"/>
          <dgm:chPref val="0"/>
          <dgm:bulletEnabled val="1"/>
        </dgm:presLayoutVars>
      </dgm:prSet>
      <dgm:spPr/>
      <dgm:t>
        <a:bodyPr/>
        <a:lstStyle/>
        <a:p>
          <a:endParaRPr lang="en-US"/>
        </a:p>
      </dgm:t>
    </dgm:pt>
    <dgm:pt modelId="{65E11E7A-159D-46A4-A8C1-FAAC3CAE4CBA}" type="pres">
      <dgm:prSet presAssocID="{8B2A6878-5096-4F62-B032-D04BCA0893AA}" presName="BalanceSpacing" presStyleCnt="0"/>
      <dgm:spPr/>
    </dgm:pt>
    <dgm:pt modelId="{A5A1F177-DA78-446D-9732-EB26711D5209}" type="pres">
      <dgm:prSet presAssocID="{8B2A6878-5096-4F62-B032-D04BCA0893AA}" presName="BalanceSpacing1" presStyleCnt="0"/>
      <dgm:spPr/>
    </dgm:pt>
    <dgm:pt modelId="{2AE99CD6-54AD-4F21-9388-008C1EBD690C}" type="pres">
      <dgm:prSet presAssocID="{4B4A3B27-78D3-4608-BD3C-4FD05921B956}" presName="Accent1Text" presStyleLbl="node1" presStyleIdx="5" presStyleCnt="8"/>
      <dgm:spPr/>
      <dgm:t>
        <a:bodyPr/>
        <a:lstStyle/>
        <a:p>
          <a:endParaRPr lang="en-US"/>
        </a:p>
      </dgm:t>
    </dgm:pt>
    <dgm:pt modelId="{D3B7B458-7566-49B0-8FEF-0789736CD962}" type="pres">
      <dgm:prSet presAssocID="{4B4A3B27-78D3-4608-BD3C-4FD05921B956}" presName="spaceBetweenRectangles" presStyleCnt="0"/>
      <dgm:spPr/>
    </dgm:pt>
    <dgm:pt modelId="{572404AD-CB5B-46A4-8752-CD9866C386C5}" type="pres">
      <dgm:prSet presAssocID="{B80B0DFE-22D2-4EDF-9AB5-A7B8DE2A935B}" presName="composite" presStyleCnt="0"/>
      <dgm:spPr/>
    </dgm:pt>
    <dgm:pt modelId="{FB730CE7-0D0C-44AA-9EBD-9FD7C619A24C}" type="pres">
      <dgm:prSet presAssocID="{B80B0DFE-22D2-4EDF-9AB5-A7B8DE2A935B}" presName="Parent1" presStyleLbl="node1" presStyleIdx="6" presStyleCnt="8">
        <dgm:presLayoutVars>
          <dgm:chMax val="1"/>
          <dgm:chPref val="1"/>
          <dgm:bulletEnabled val="1"/>
        </dgm:presLayoutVars>
      </dgm:prSet>
      <dgm:spPr/>
      <dgm:t>
        <a:bodyPr/>
        <a:lstStyle/>
        <a:p>
          <a:endParaRPr lang="en-US"/>
        </a:p>
      </dgm:t>
    </dgm:pt>
    <dgm:pt modelId="{851A7414-2D26-431F-8C4E-61711E01FBA8}" type="pres">
      <dgm:prSet presAssocID="{B80B0DFE-22D2-4EDF-9AB5-A7B8DE2A935B}" presName="Childtext1" presStyleLbl="revTx" presStyleIdx="3" presStyleCnt="4">
        <dgm:presLayoutVars>
          <dgm:chMax val="0"/>
          <dgm:chPref val="0"/>
          <dgm:bulletEnabled val="1"/>
        </dgm:presLayoutVars>
      </dgm:prSet>
      <dgm:spPr/>
      <dgm:t>
        <a:bodyPr/>
        <a:lstStyle/>
        <a:p>
          <a:endParaRPr lang="en-US"/>
        </a:p>
      </dgm:t>
    </dgm:pt>
    <dgm:pt modelId="{7469AEA1-91C4-4F29-A35C-6FE865F92BAA}" type="pres">
      <dgm:prSet presAssocID="{B80B0DFE-22D2-4EDF-9AB5-A7B8DE2A935B}" presName="BalanceSpacing" presStyleCnt="0"/>
      <dgm:spPr/>
    </dgm:pt>
    <dgm:pt modelId="{D7BCA0B6-77CE-4E50-895B-FB873795CE24}" type="pres">
      <dgm:prSet presAssocID="{B80B0DFE-22D2-4EDF-9AB5-A7B8DE2A935B}" presName="BalanceSpacing1" presStyleCnt="0"/>
      <dgm:spPr/>
    </dgm:pt>
    <dgm:pt modelId="{7FC4BEF1-747C-4C30-BA2F-3A73008F3A07}" type="pres">
      <dgm:prSet presAssocID="{A23AD84E-8BD1-47AB-BE8C-37BC43D3D72B}" presName="Accent1Text" presStyleLbl="node1" presStyleIdx="7" presStyleCnt="8"/>
      <dgm:spPr/>
      <dgm:t>
        <a:bodyPr/>
        <a:lstStyle/>
        <a:p>
          <a:endParaRPr lang="en-US"/>
        </a:p>
      </dgm:t>
    </dgm:pt>
  </dgm:ptLst>
  <dgm:cxnLst>
    <dgm:cxn modelId="{D47F558E-1A3D-4556-B6E9-73468B46FE50}" srcId="{B80B0DFE-22D2-4EDF-9AB5-A7B8DE2A935B}" destId="{E7591939-A1E2-47C5-B98C-FF800C100055}" srcOrd="2" destOrd="0" parTransId="{11327702-121A-462E-9022-505115885A52}" sibTransId="{533C51DB-9002-4543-8582-F682B9F4D9F8}"/>
    <dgm:cxn modelId="{05601C43-C98E-47FB-A613-E90A537D0A6F}" srcId="{9E32D0E3-F65E-49F8-AB82-F575C61EEFAF}" destId="{B80B0DFE-22D2-4EDF-9AB5-A7B8DE2A935B}" srcOrd="3" destOrd="0" parTransId="{F7108465-28EA-4CF2-AC70-03ED89F1D45C}" sibTransId="{A23AD84E-8BD1-47AB-BE8C-37BC43D3D72B}"/>
    <dgm:cxn modelId="{F3709881-9242-4D1B-9A67-ECC4FC8EA911}" srcId="{086DB902-4D02-4776-AD2D-AC8151A775BA}" destId="{C21602C4-A837-4462-91B6-EFD49ADBBC50}" srcOrd="0" destOrd="0" parTransId="{3DA8985C-1092-4938-927D-B1358FD359AA}" sibTransId="{47229898-DE8A-4F0D-8148-1CEBB9D06FB2}"/>
    <dgm:cxn modelId="{9A60B64A-214C-41BF-AECC-1F50950AAC39}" type="presOf" srcId="{42FE65C2-650F-4AEE-A962-8746144F296F}" destId="{B25A8A95-A957-4C1C-A954-969E89D7F81D}" srcOrd="0" destOrd="0" presId="urn:microsoft.com/office/officeart/2008/layout/AlternatingHexagons"/>
    <dgm:cxn modelId="{453C8535-B7B3-43AB-8784-F08C9A0E247D}" type="presOf" srcId="{8B2A6878-5096-4F62-B032-D04BCA0893AA}" destId="{8C0B9C23-257E-48AE-A0BF-EA124029977B}" srcOrd="0" destOrd="0" presId="urn:microsoft.com/office/officeart/2008/layout/AlternatingHexagons"/>
    <dgm:cxn modelId="{DD3B5695-0DB0-48E5-B666-1070B1F8ED49}" type="presOf" srcId="{4AD456C2-CF52-4242-9066-694BA6DC66DA}" destId="{C3EF0788-FDF2-4924-B7E5-CF233F082BF1}" srcOrd="0" destOrd="0" presId="urn:microsoft.com/office/officeart/2008/layout/AlternatingHexagons"/>
    <dgm:cxn modelId="{319BADCD-ECCF-404F-9F39-6456E9FFD2DE}" srcId="{9E32D0E3-F65E-49F8-AB82-F575C61EEFAF}" destId="{086DB902-4D02-4776-AD2D-AC8151A775BA}" srcOrd="1" destOrd="0" parTransId="{6CE7ADA2-FC3C-456C-A730-BBB8054F52CE}" sibTransId="{D2512D49-11B6-4557-9A10-817B6A56F3BE}"/>
    <dgm:cxn modelId="{AF93C773-E97F-41EA-9BAE-500C60AFE26F}" type="presOf" srcId="{EFDE0484-BA97-4001-826D-9396839E2DCB}" destId="{67068747-8ABF-422A-B5A5-6E3021D29868}" srcOrd="0" destOrd="0" presId="urn:microsoft.com/office/officeart/2008/layout/AlternatingHexagons"/>
    <dgm:cxn modelId="{85BDAB51-A49D-4FAB-9C18-8868547FDF6F}" type="presOf" srcId="{A23AD84E-8BD1-47AB-BE8C-37BC43D3D72B}" destId="{7FC4BEF1-747C-4C30-BA2F-3A73008F3A07}" srcOrd="0" destOrd="0" presId="urn:microsoft.com/office/officeart/2008/layout/AlternatingHexagons"/>
    <dgm:cxn modelId="{1C1E4BC8-D4E6-4ED9-98A2-801F8973093D}" type="presOf" srcId="{887DC77B-5308-4A3A-88A8-1439373A6667}" destId="{91D7DDFE-C6A1-4BB1-ADD3-154719303174}" srcOrd="0" destOrd="0" presId="urn:microsoft.com/office/officeart/2008/layout/AlternatingHexagons"/>
    <dgm:cxn modelId="{2E618AE0-686F-4CD6-89E6-232A9E419CFD}" type="presOf" srcId="{C21602C4-A837-4462-91B6-EFD49ADBBC50}" destId="{11CD7ECE-C30A-425E-9C34-9EBC5C37E225}" srcOrd="0" destOrd="0" presId="urn:microsoft.com/office/officeart/2008/layout/AlternatingHexagons"/>
    <dgm:cxn modelId="{53DBC54A-67EB-4D7B-8EA8-996A69972CC4}" srcId="{8B2A6878-5096-4F62-B032-D04BCA0893AA}" destId="{EFDE0484-BA97-4001-826D-9396839E2DCB}" srcOrd="0" destOrd="0" parTransId="{68DDA0AC-B490-443B-B594-EAD22DCA66CB}" sibTransId="{EC92F568-2F82-47C1-B6CB-19E21577ED9A}"/>
    <dgm:cxn modelId="{DA60E839-B7CB-417D-A172-F082E575C33C}" srcId="{B80B0DFE-22D2-4EDF-9AB5-A7B8DE2A935B}" destId="{4639B5B2-8140-424E-B4F9-3415B77AAABD}" srcOrd="3" destOrd="0" parTransId="{1425C9BD-351D-4BF8-ACE3-BFD34CE06B6A}" sibTransId="{97AFD547-86F1-430A-9D15-C770E28C9ADB}"/>
    <dgm:cxn modelId="{60F131A3-C22A-47B6-9600-A54685064AB8}" type="presOf" srcId="{4B4A3B27-78D3-4608-BD3C-4FD05921B956}" destId="{2AE99CD6-54AD-4F21-9388-008C1EBD690C}" srcOrd="0" destOrd="0" presId="urn:microsoft.com/office/officeart/2008/layout/AlternatingHexagons"/>
    <dgm:cxn modelId="{5B5EBC1D-BA38-4E90-AC81-EB01DAE4331C}" type="presOf" srcId="{E7591939-A1E2-47C5-B98C-FF800C100055}" destId="{851A7414-2D26-431F-8C4E-61711E01FBA8}" srcOrd="0" destOrd="2" presId="urn:microsoft.com/office/officeart/2008/layout/AlternatingHexagons"/>
    <dgm:cxn modelId="{A83B4313-2C35-4B8C-9132-0BC63AB2D2A8}" type="presOf" srcId="{D2512D49-11B6-4557-9A10-817B6A56F3BE}" destId="{AD1B3244-56B0-4DBB-8CED-F513C7AC4CB6}" srcOrd="0" destOrd="0" presId="urn:microsoft.com/office/officeart/2008/layout/AlternatingHexagons"/>
    <dgm:cxn modelId="{217C4A6F-095D-428C-AF2D-1CEE3D81C590}" type="presOf" srcId="{6EE808F2-DDDC-4481-89F9-F0EE79A8458E}" destId="{851A7414-2D26-431F-8C4E-61711E01FBA8}" srcOrd="0" destOrd="0" presId="urn:microsoft.com/office/officeart/2008/layout/AlternatingHexagons"/>
    <dgm:cxn modelId="{E8AFFBBE-27E2-4EA6-9719-60DA9DB028DB}" srcId="{B80B0DFE-22D2-4EDF-9AB5-A7B8DE2A935B}" destId="{5D69319C-A0A8-4095-88FF-57C6202FF347}" srcOrd="1" destOrd="0" parTransId="{C55FD76A-99A2-48DB-A87F-57588F3800D5}" sibTransId="{0BBAA998-0DEC-41E2-A8AE-CE34BD8F2095}"/>
    <dgm:cxn modelId="{1565B574-A3A1-4C5A-B12C-4DE2ECF627E8}" srcId="{B80B0DFE-22D2-4EDF-9AB5-A7B8DE2A935B}" destId="{6EE808F2-DDDC-4481-89F9-F0EE79A8458E}" srcOrd="0" destOrd="0" parTransId="{0EE1A609-77E7-4BE0-8464-F8BDC2605587}" sibTransId="{7A0490B8-FBBF-484F-B551-7DA39AA83E67}"/>
    <dgm:cxn modelId="{5351FD11-454D-49C0-A9CA-336CD0FAF58D}" srcId="{4AD456C2-CF52-4242-9066-694BA6DC66DA}" destId="{42FE65C2-650F-4AEE-A962-8746144F296F}" srcOrd="0" destOrd="0" parTransId="{72CB9547-9E1F-4DE8-AC46-3B6F63BBF63F}" sibTransId="{BEB3F8E5-6E95-4B14-A912-EDAF72A5D248}"/>
    <dgm:cxn modelId="{01C29FAA-3612-498D-9B5D-04711F8762E6}" srcId="{9E32D0E3-F65E-49F8-AB82-F575C61EEFAF}" destId="{4AD456C2-CF52-4242-9066-694BA6DC66DA}" srcOrd="0" destOrd="0" parTransId="{9CB064A0-AD14-4919-8713-8104ED7CC069}" sibTransId="{887DC77B-5308-4A3A-88A8-1439373A6667}"/>
    <dgm:cxn modelId="{AE380E7C-6AC3-42F4-85CE-CF498C859EE1}" type="presOf" srcId="{B80B0DFE-22D2-4EDF-9AB5-A7B8DE2A935B}" destId="{FB730CE7-0D0C-44AA-9EBD-9FD7C619A24C}" srcOrd="0" destOrd="0" presId="urn:microsoft.com/office/officeart/2008/layout/AlternatingHexagons"/>
    <dgm:cxn modelId="{6D60C993-8DA4-4148-BEA3-238DE6E4E069}" type="presOf" srcId="{5D69319C-A0A8-4095-88FF-57C6202FF347}" destId="{851A7414-2D26-431F-8C4E-61711E01FBA8}" srcOrd="0" destOrd="1" presId="urn:microsoft.com/office/officeart/2008/layout/AlternatingHexagons"/>
    <dgm:cxn modelId="{58838ACF-C706-4157-A678-81AA9CD529F7}" type="presOf" srcId="{9E32D0E3-F65E-49F8-AB82-F575C61EEFAF}" destId="{B99BE454-8419-4737-87FE-A9CA6AD2C016}" srcOrd="0" destOrd="0" presId="urn:microsoft.com/office/officeart/2008/layout/AlternatingHexagons"/>
    <dgm:cxn modelId="{0858C9D3-1369-4DFD-86C4-E8E39FEB7E5D}" type="presOf" srcId="{086DB902-4D02-4776-AD2D-AC8151A775BA}" destId="{47EC9697-8F30-4125-A7BD-B11DD39C8D99}" srcOrd="0" destOrd="0" presId="urn:microsoft.com/office/officeart/2008/layout/AlternatingHexagons"/>
    <dgm:cxn modelId="{043A3818-11A1-4585-A8CC-6A62DF36D128}" type="presOf" srcId="{4639B5B2-8140-424E-B4F9-3415B77AAABD}" destId="{851A7414-2D26-431F-8C4E-61711E01FBA8}" srcOrd="0" destOrd="3" presId="urn:microsoft.com/office/officeart/2008/layout/AlternatingHexagons"/>
    <dgm:cxn modelId="{D98F11EF-F40D-4610-BFE8-7A5AD8EADC04}" srcId="{9E32D0E3-F65E-49F8-AB82-F575C61EEFAF}" destId="{8B2A6878-5096-4F62-B032-D04BCA0893AA}" srcOrd="2" destOrd="0" parTransId="{37426EEE-7B6F-4637-B2D9-533E0C6FC305}" sibTransId="{4B4A3B27-78D3-4608-BD3C-4FD05921B956}"/>
    <dgm:cxn modelId="{8F5E69B1-65E4-4841-A2D9-3379E54E7FEE}" type="presParOf" srcId="{B99BE454-8419-4737-87FE-A9CA6AD2C016}" destId="{18BDC1A7-F8E1-49B5-B57C-93ACFE97D28B}" srcOrd="0" destOrd="0" presId="urn:microsoft.com/office/officeart/2008/layout/AlternatingHexagons"/>
    <dgm:cxn modelId="{83172247-261E-4C5A-98AA-121E6799DCBB}" type="presParOf" srcId="{18BDC1A7-F8E1-49B5-B57C-93ACFE97D28B}" destId="{C3EF0788-FDF2-4924-B7E5-CF233F082BF1}" srcOrd="0" destOrd="0" presId="urn:microsoft.com/office/officeart/2008/layout/AlternatingHexagons"/>
    <dgm:cxn modelId="{33ECC6F7-335D-4A19-9625-9200625655C2}" type="presParOf" srcId="{18BDC1A7-F8E1-49B5-B57C-93ACFE97D28B}" destId="{B25A8A95-A957-4C1C-A954-969E89D7F81D}" srcOrd="1" destOrd="0" presId="urn:microsoft.com/office/officeart/2008/layout/AlternatingHexagons"/>
    <dgm:cxn modelId="{3430E4D0-1A6E-46C4-888A-28E300EEEDB8}" type="presParOf" srcId="{18BDC1A7-F8E1-49B5-B57C-93ACFE97D28B}" destId="{419169AD-A1B1-4461-9241-602883DC243F}" srcOrd="2" destOrd="0" presId="urn:microsoft.com/office/officeart/2008/layout/AlternatingHexagons"/>
    <dgm:cxn modelId="{85B5FB28-0C69-469B-A1F4-EEDD874AFAB3}" type="presParOf" srcId="{18BDC1A7-F8E1-49B5-B57C-93ACFE97D28B}" destId="{9A9ED997-4F27-406E-8D39-F3AFA7F21549}" srcOrd="3" destOrd="0" presId="urn:microsoft.com/office/officeart/2008/layout/AlternatingHexagons"/>
    <dgm:cxn modelId="{63715664-6E20-4455-BF0F-0EE3A7DE0F43}" type="presParOf" srcId="{18BDC1A7-F8E1-49B5-B57C-93ACFE97D28B}" destId="{91D7DDFE-C6A1-4BB1-ADD3-154719303174}" srcOrd="4" destOrd="0" presId="urn:microsoft.com/office/officeart/2008/layout/AlternatingHexagons"/>
    <dgm:cxn modelId="{3CEDFE28-9361-44FF-80E1-C06AC0255DAA}" type="presParOf" srcId="{B99BE454-8419-4737-87FE-A9CA6AD2C016}" destId="{B64EA4A9-A131-4794-AB58-92661ED0AB5E}" srcOrd="1" destOrd="0" presId="urn:microsoft.com/office/officeart/2008/layout/AlternatingHexagons"/>
    <dgm:cxn modelId="{9BDEAF82-2039-40BE-B621-7AC85D75D016}" type="presParOf" srcId="{B99BE454-8419-4737-87FE-A9CA6AD2C016}" destId="{4A33051D-3E1C-4D3A-BC22-F31D05E4658A}" srcOrd="2" destOrd="0" presId="urn:microsoft.com/office/officeart/2008/layout/AlternatingHexagons"/>
    <dgm:cxn modelId="{B10A35B8-2ECA-4109-BA8B-B01BA22AE937}" type="presParOf" srcId="{4A33051D-3E1C-4D3A-BC22-F31D05E4658A}" destId="{47EC9697-8F30-4125-A7BD-B11DD39C8D99}" srcOrd="0" destOrd="0" presId="urn:microsoft.com/office/officeart/2008/layout/AlternatingHexagons"/>
    <dgm:cxn modelId="{49C3A4B8-32C8-4418-BA53-8187B1AA2953}" type="presParOf" srcId="{4A33051D-3E1C-4D3A-BC22-F31D05E4658A}" destId="{11CD7ECE-C30A-425E-9C34-9EBC5C37E225}" srcOrd="1" destOrd="0" presId="urn:microsoft.com/office/officeart/2008/layout/AlternatingHexagons"/>
    <dgm:cxn modelId="{62C5C56D-9857-486C-B65B-5FBCD2E92407}" type="presParOf" srcId="{4A33051D-3E1C-4D3A-BC22-F31D05E4658A}" destId="{D05006BE-C270-42FA-A225-E27F8631CF2C}" srcOrd="2" destOrd="0" presId="urn:microsoft.com/office/officeart/2008/layout/AlternatingHexagons"/>
    <dgm:cxn modelId="{44F7F6C5-52A2-4EB0-B153-679294A78B20}" type="presParOf" srcId="{4A33051D-3E1C-4D3A-BC22-F31D05E4658A}" destId="{1AFEC440-8E44-4B53-8C94-9E130BAB5DFE}" srcOrd="3" destOrd="0" presId="urn:microsoft.com/office/officeart/2008/layout/AlternatingHexagons"/>
    <dgm:cxn modelId="{AF1C2905-68EB-461F-B5F9-6A144FE1EA7C}" type="presParOf" srcId="{4A33051D-3E1C-4D3A-BC22-F31D05E4658A}" destId="{AD1B3244-56B0-4DBB-8CED-F513C7AC4CB6}" srcOrd="4" destOrd="0" presId="urn:microsoft.com/office/officeart/2008/layout/AlternatingHexagons"/>
    <dgm:cxn modelId="{F8D7BEDB-7222-4536-9031-7314D3795816}" type="presParOf" srcId="{B99BE454-8419-4737-87FE-A9CA6AD2C016}" destId="{4DB53E8C-1294-4C1D-B5C1-B1DB055DD90D}" srcOrd="3" destOrd="0" presId="urn:microsoft.com/office/officeart/2008/layout/AlternatingHexagons"/>
    <dgm:cxn modelId="{67914576-8680-4D78-B566-8D4B075EFCD0}" type="presParOf" srcId="{B99BE454-8419-4737-87FE-A9CA6AD2C016}" destId="{A31974A1-5EB9-4405-BB18-7CEB13C9B6E5}" srcOrd="4" destOrd="0" presId="urn:microsoft.com/office/officeart/2008/layout/AlternatingHexagons"/>
    <dgm:cxn modelId="{830BA5F5-8BEA-4222-B556-B465F142709B}" type="presParOf" srcId="{A31974A1-5EB9-4405-BB18-7CEB13C9B6E5}" destId="{8C0B9C23-257E-48AE-A0BF-EA124029977B}" srcOrd="0" destOrd="0" presId="urn:microsoft.com/office/officeart/2008/layout/AlternatingHexagons"/>
    <dgm:cxn modelId="{F4CAE102-8D44-4A4D-8FF0-6A99B16F9B32}" type="presParOf" srcId="{A31974A1-5EB9-4405-BB18-7CEB13C9B6E5}" destId="{67068747-8ABF-422A-B5A5-6E3021D29868}" srcOrd="1" destOrd="0" presId="urn:microsoft.com/office/officeart/2008/layout/AlternatingHexagons"/>
    <dgm:cxn modelId="{DB040DFE-F599-48D2-A282-F4B6B1208081}" type="presParOf" srcId="{A31974A1-5EB9-4405-BB18-7CEB13C9B6E5}" destId="{65E11E7A-159D-46A4-A8C1-FAAC3CAE4CBA}" srcOrd="2" destOrd="0" presId="urn:microsoft.com/office/officeart/2008/layout/AlternatingHexagons"/>
    <dgm:cxn modelId="{70A3F37F-CD75-40D1-B249-BE3EBA57AF40}" type="presParOf" srcId="{A31974A1-5EB9-4405-BB18-7CEB13C9B6E5}" destId="{A5A1F177-DA78-446D-9732-EB26711D5209}" srcOrd="3" destOrd="0" presId="urn:microsoft.com/office/officeart/2008/layout/AlternatingHexagons"/>
    <dgm:cxn modelId="{EF2FBB6E-7D35-4F67-AE1E-7C36A431AEC9}" type="presParOf" srcId="{A31974A1-5EB9-4405-BB18-7CEB13C9B6E5}" destId="{2AE99CD6-54AD-4F21-9388-008C1EBD690C}" srcOrd="4" destOrd="0" presId="urn:microsoft.com/office/officeart/2008/layout/AlternatingHexagons"/>
    <dgm:cxn modelId="{590B484A-4EA4-4EA4-9CB3-331A93536A21}" type="presParOf" srcId="{B99BE454-8419-4737-87FE-A9CA6AD2C016}" destId="{D3B7B458-7566-49B0-8FEF-0789736CD962}" srcOrd="5" destOrd="0" presId="urn:microsoft.com/office/officeart/2008/layout/AlternatingHexagons"/>
    <dgm:cxn modelId="{B9B8B94E-1E15-4049-9D79-20A7BC30BBC3}" type="presParOf" srcId="{B99BE454-8419-4737-87FE-A9CA6AD2C016}" destId="{572404AD-CB5B-46A4-8752-CD9866C386C5}" srcOrd="6" destOrd="0" presId="urn:microsoft.com/office/officeart/2008/layout/AlternatingHexagons"/>
    <dgm:cxn modelId="{6028871C-E94C-46F1-8018-F78FEE0630F4}" type="presParOf" srcId="{572404AD-CB5B-46A4-8752-CD9866C386C5}" destId="{FB730CE7-0D0C-44AA-9EBD-9FD7C619A24C}" srcOrd="0" destOrd="0" presId="urn:microsoft.com/office/officeart/2008/layout/AlternatingHexagons"/>
    <dgm:cxn modelId="{0A4C7DF0-1F6A-4918-B839-513C48510281}" type="presParOf" srcId="{572404AD-CB5B-46A4-8752-CD9866C386C5}" destId="{851A7414-2D26-431F-8C4E-61711E01FBA8}" srcOrd="1" destOrd="0" presId="urn:microsoft.com/office/officeart/2008/layout/AlternatingHexagons"/>
    <dgm:cxn modelId="{2DCE9AEF-1271-4673-9A1C-6C34F52EA7A1}" type="presParOf" srcId="{572404AD-CB5B-46A4-8752-CD9866C386C5}" destId="{7469AEA1-91C4-4F29-A35C-6FE865F92BAA}" srcOrd="2" destOrd="0" presId="urn:microsoft.com/office/officeart/2008/layout/AlternatingHexagons"/>
    <dgm:cxn modelId="{553521C3-530F-4BD8-BDC4-1E94A83CD220}" type="presParOf" srcId="{572404AD-CB5B-46A4-8752-CD9866C386C5}" destId="{D7BCA0B6-77CE-4E50-895B-FB873795CE24}" srcOrd="3" destOrd="0" presId="urn:microsoft.com/office/officeart/2008/layout/AlternatingHexagons"/>
    <dgm:cxn modelId="{E128FA60-DC78-4CF5-801E-0BD6BD7EA5BA}" type="presParOf" srcId="{572404AD-CB5B-46A4-8752-CD9866C386C5}" destId="{7FC4BEF1-747C-4C30-BA2F-3A73008F3A0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369B12-691B-4097-A580-48642C2A04DC}"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en-US"/>
        </a:p>
      </dgm:t>
    </dgm:pt>
    <dgm:pt modelId="{9020A94C-0D78-449D-A5D0-00E5C97A1365}">
      <dgm:prSet phldrT="[Text]"/>
      <dgm:spPr/>
      <dgm:t>
        <a:bodyPr/>
        <a:lstStyle/>
        <a:p>
          <a:pPr algn="ctr"/>
          <a:r>
            <a:rPr lang="en-US" dirty="0" smtClean="0"/>
            <a:t>Sector/ SSA</a:t>
          </a:r>
          <a:endParaRPr lang="en-US" dirty="0"/>
        </a:p>
      </dgm:t>
    </dgm:pt>
    <dgm:pt modelId="{556AA360-83FD-4ED3-9543-9F7889A98DC6}" type="parTrans" cxnId="{5E37EF22-B55F-4334-B303-E3FBF35F12C4}">
      <dgm:prSet/>
      <dgm:spPr/>
      <dgm:t>
        <a:bodyPr/>
        <a:lstStyle/>
        <a:p>
          <a:endParaRPr lang="en-US"/>
        </a:p>
      </dgm:t>
    </dgm:pt>
    <dgm:pt modelId="{D592F1F9-1FE7-40CE-ADF5-70256720987B}" type="sibTrans" cxnId="{5E37EF22-B55F-4334-B303-E3FBF35F12C4}">
      <dgm:prSet/>
      <dgm:spPr/>
      <dgm:t>
        <a:bodyPr/>
        <a:lstStyle/>
        <a:p>
          <a:endParaRPr lang="en-US"/>
        </a:p>
      </dgm:t>
    </dgm:pt>
    <dgm:pt modelId="{7AF20B6E-F410-498C-BDC6-5F3068E1E1ED}">
      <dgm:prSet phldrT="[Text]"/>
      <dgm:spPr>
        <a:solidFill>
          <a:schemeClr val="bg1">
            <a:lumMod val="65000"/>
            <a:alpha val="90000"/>
          </a:schemeClr>
        </a:solidFill>
      </dgm:spPr>
      <dgm:t>
        <a:bodyPr/>
        <a:lstStyle/>
        <a:p>
          <a:r>
            <a:rPr lang="en-US" dirty="0" smtClean="0"/>
            <a:t>ISAC</a:t>
          </a:r>
          <a:endParaRPr lang="en-US" dirty="0"/>
        </a:p>
      </dgm:t>
    </dgm:pt>
    <dgm:pt modelId="{9BEA0762-2A9C-4F9C-8757-65548FC09843}" type="parTrans" cxnId="{9513DDCC-8383-460E-A71F-680E46C46F89}">
      <dgm:prSet/>
      <dgm:spPr/>
      <dgm:t>
        <a:bodyPr/>
        <a:lstStyle/>
        <a:p>
          <a:endParaRPr lang="en-US"/>
        </a:p>
      </dgm:t>
    </dgm:pt>
    <dgm:pt modelId="{D4D9B27A-061E-4142-841D-CBBA296DB4F6}" type="sibTrans" cxnId="{9513DDCC-8383-460E-A71F-680E46C46F89}">
      <dgm:prSet/>
      <dgm:spPr/>
      <dgm:t>
        <a:bodyPr/>
        <a:lstStyle/>
        <a:p>
          <a:endParaRPr lang="en-US"/>
        </a:p>
      </dgm:t>
    </dgm:pt>
    <dgm:pt modelId="{930A18C2-469A-4865-A5C6-6008228F6D69}">
      <dgm:prSet phldrT="[Text]"/>
      <dgm:spPr/>
      <dgm:t>
        <a:bodyPr/>
        <a:lstStyle/>
        <a:p>
          <a:pPr algn="ctr"/>
          <a:r>
            <a:rPr lang="en-US" dirty="0" smtClean="0"/>
            <a:t>Councils</a:t>
          </a:r>
          <a:endParaRPr lang="en-US" dirty="0"/>
        </a:p>
      </dgm:t>
    </dgm:pt>
    <dgm:pt modelId="{0E1877F6-559B-490A-BFEE-316A799EA65C}" type="parTrans" cxnId="{67FA079F-3C1F-4509-A009-AC8D6BD31C3D}">
      <dgm:prSet/>
      <dgm:spPr/>
      <dgm:t>
        <a:bodyPr/>
        <a:lstStyle/>
        <a:p>
          <a:endParaRPr lang="en-US"/>
        </a:p>
      </dgm:t>
    </dgm:pt>
    <dgm:pt modelId="{02127D9A-048E-4881-AEED-F9A196EE160E}" type="sibTrans" cxnId="{67FA079F-3C1F-4509-A009-AC8D6BD31C3D}">
      <dgm:prSet/>
      <dgm:spPr/>
      <dgm:t>
        <a:bodyPr/>
        <a:lstStyle/>
        <a:p>
          <a:endParaRPr lang="en-US"/>
        </a:p>
      </dgm:t>
    </dgm:pt>
    <dgm:pt modelId="{DEE125AD-6FE4-4077-8AD1-93527544BBFD}">
      <dgm:prSet phldrT="[Text]"/>
      <dgm:spPr/>
      <dgm:t>
        <a:bodyPr/>
        <a:lstStyle/>
        <a:p>
          <a:r>
            <a:rPr lang="en-US" dirty="0" smtClean="0"/>
            <a:t>Sector Coordinating Council</a:t>
          </a:r>
          <a:endParaRPr lang="en-US" dirty="0"/>
        </a:p>
      </dgm:t>
    </dgm:pt>
    <dgm:pt modelId="{4B55151E-7AEC-479C-BCC2-FA3553FA84B2}" type="parTrans" cxnId="{47C0AD88-B452-40D8-A15B-8000AE1B35B3}">
      <dgm:prSet/>
      <dgm:spPr/>
      <dgm:t>
        <a:bodyPr/>
        <a:lstStyle/>
        <a:p>
          <a:endParaRPr lang="en-US"/>
        </a:p>
      </dgm:t>
    </dgm:pt>
    <dgm:pt modelId="{9E8A48AE-34C7-411C-80AC-41A27355F017}" type="sibTrans" cxnId="{47C0AD88-B452-40D8-A15B-8000AE1B35B3}">
      <dgm:prSet/>
      <dgm:spPr/>
      <dgm:t>
        <a:bodyPr/>
        <a:lstStyle/>
        <a:p>
          <a:endParaRPr lang="en-US"/>
        </a:p>
      </dgm:t>
    </dgm:pt>
    <dgm:pt modelId="{B90385AF-D53B-4EC3-8C7F-17D7F91537C7}">
      <dgm:prSet phldrT="[Text]"/>
      <dgm:spPr/>
      <dgm:t>
        <a:bodyPr/>
        <a:lstStyle/>
        <a:p>
          <a:r>
            <a:rPr lang="en-US" dirty="0" smtClean="0"/>
            <a:t>Government Coordinating Council</a:t>
          </a:r>
          <a:endParaRPr lang="en-US" dirty="0"/>
        </a:p>
      </dgm:t>
    </dgm:pt>
    <dgm:pt modelId="{739E6393-DA28-4812-884E-8C1B5C169162}" type="parTrans" cxnId="{10F93C97-7FF3-4965-8E05-5D1C50C76202}">
      <dgm:prSet/>
      <dgm:spPr/>
      <dgm:t>
        <a:bodyPr/>
        <a:lstStyle/>
        <a:p>
          <a:endParaRPr lang="en-US"/>
        </a:p>
      </dgm:t>
    </dgm:pt>
    <dgm:pt modelId="{9DEFA0E7-43EF-437B-8194-4605EFBA6E75}" type="sibTrans" cxnId="{10F93C97-7FF3-4965-8E05-5D1C50C76202}">
      <dgm:prSet/>
      <dgm:spPr/>
      <dgm:t>
        <a:bodyPr/>
        <a:lstStyle/>
        <a:p>
          <a:endParaRPr lang="en-US"/>
        </a:p>
      </dgm:t>
    </dgm:pt>
    <dgm:pt modelId="{9262AF58-D824-4481-8E36-C7EA54B1A4D6}" type="pres">
      <dgm:prSet presAssocID="{40369B12-691B-4097-A580-48642C2A04DC}" presName="Name0" presStyleCnt="0">
        <dgm:presLayoutVars>
          <dgm:chMax val="3"/>
          <dgm:chPref val="1"/>
          <dgm:dir/>
          <dgm:animLvl val="lvl"/>
          <dgm:resizeHandles/>
        </dgm:presLayoutVars>
      </dgm:prSet>
      <dgm:spPr/>
      <dgm:t>
        <a:bodyPr/>
        <a:lstStyle/>
        <a:p>
          <a:endParaRPr lang="en-US"/>
        </a:p>
      </dgm:t>
    </dgm:pt>
    <dgm:pt modelId="{FA47FBE0-E00B-42C9-A600-0137187410A8}" type="pres">
      <dgm:prSet presAssocID="{40369B12-691B-4097-A580-48642C2A04DC}" presName="outerBox" presStyleCnt="0"/>
      <dgm:spPr/>
    </dgm:pt>
    <dgm:pt modelId="{CA8EA6B9-5FCF-4161-A053-D33A05BFDCFC}" type="pres">
      <dgm:prSet presAssocID="{40369B12-691B-4097-A580-48642C2A04DC}" presName="outerBoxParent" presStyleLbl="node1" presStyleIdx="0" presStyleCnt="2" custLinFactNeighborX="-2573"/>
      <dgm:spPr/>
      <dgm:t>
        <a:bodyPr/>
        <a:lstStyle/>
        <a:p>
          <a:endParaRPr lang="en-US"/>
        </a:p>
      </dgm:t>
    </dgm:pt>
    <dgm:pt modelId="{2A096281-3DCB-4E5A-9427-C33556E08A4B}" type="pres">
      <dgm:prSet presAssocID="{40369B12-691B-4097-A580-48642C2A04DC}" presName="outerBoxChildren" presStyleCnt="0"/>
      <dgm:spPr/>
    </dgm:pt>
    <dgm:pt modelId="{4691F883-FCCF-4486-BA43-A0F79A5BF345}" type="pres">
      <dgm:prSet presAssocID="{7AF20B6E-F410-498C-BDC6-5F3068E1E1ED}" presName="oChild" presStyleLbl="fgAcc1" presStyleIdx="0" presStyleCnt="3" custScaleY="69961" custLinFactNeighborX="-2287" custLinFactNeighborY="24264">
        <dgm:presLayoutVars>
          <dgm:bulletEnabled val="1"/>
        </dgm:presLayoutVars>
      </dgm:prSet>
      <dgm:spPr/>
      <dgm:t>
        <a:bodyPr/>
        <a:lstStyle/>
        <a:p>
          <a:endParaRPr lang="en-US"/>
        </a:p>
      </dgm:t>
    </dgm:pt>
    <dgm:pt modelId="{39D0B811-8EF8-431D-9D2F-16B83D38CD85}" type="pres">
      <dgm:prSet presAssocID="{40369B12-691B-4097-A580-48642C2A04DC}" presName="middleBox" presStyleCnt="0"/>
      <dgm:spPr/>
    </dgm:pt>
    <dgm:pt modelId="{D789D614-F258-4E5C-9B82-A88A04BCC3BB}" type="pres">
      <dgm:prSet presAssocID="{40369B12-691B-4097-A580-48642C2A04DC}" presName="middleBoxParent" presStyleLbl="node1" presStyleIdx="1" presStyleCnt="2"/>
      <dgm:spPr/>
      <dgm:t>
        <a:bodyPr/>
        <a:lstStyle/>
        <a:p>
          <a:endParaRPr lang="en-US"/>
        </a:p>
      </dgm:t>
    </dgm:pt>
    <dgm:pt modelId="{92874444-504C-4248-998B-7C5B4BB35BEB}" type="pres">
      <dgm:prSet presAssocID="{40369B12-691B-4097-A580-48642C2A04DC}" presName="middleBoxChildren" presStyleCnt="0"/>
      <dgm:spPr/>
    </dgm:pt>
    <dgm:pt modelId="{9384F1DC-6A06-4203-A585-C3DF0B1039FD}" type="pres">
      <dgm:prSet presAssocID="{DEE125AD-6FE4-4077-8AD1-93527544BBFD}" presName="mChild" presStyleLbl="fgAcc1" presStyleIdx="1" presStyleCnt="3">
        <dgm:presLayoutVars>
          <dgm:bulletEnabled val="1"/>
        </dgm:presLayoutVars>
      </dgm:prSet>
      <dgm:spPr/>
      <dgm:t>
        <a:bodyPr/>
        <a:lstStyle/>
        <a:p>
          <a:endParaRPr lang="en-US"/>
        </a:p>
      </dgm:t>
    </dgm:pt>
    <dgm:pt modelId="{E57A40CB-F5E8-49D3-8DCF-561B3C8EE246}" type="pres">
      <dgm:prSet presAssocID="{9E8A48AE-34C7-411C-80AC-41A27355F017}" presName="middleSibTrans" presStyleCnt="0"/>
      <dgm:spPr/>
    </dgm:pt>
    <dgm:pt modelId="{93254284-CEA1-45CF-9665-DEE4F58C5EF1}" type="pres">
      <dgm:prSet presAssocID="{B90385AF-D53B-4EC3-8C7F-17D7F91537C7}" presName="mChild" presStyleLbl="fgAcc1" presStyleIdx="2" presStyleCnt="3">
        <dgm:presLayoutVars>
          <dgm:bulletEnabled val="1"/>
        </dgm:presLayoutVars>
      </dgm:prSet>
      <dgm:spPr/>
      <dgm:t>
        <a:bodyPr/>
        <a:lstStyle/>
        <a:p>
          <a:endParaRPr lang="en-US"/>
        </a:p>
      </dgm:t>
    </dgm:pt>
  </dgm:ptLst>
  <dgm:cxnLst>
    <dgm:cxn modelId="{28985693-F141-4F6D-89FA-4BC89C84F03B}" type="presOf" srcId="{930A18C2-469A-4865-A5C6-6008228F6D69}" destId="{D789D614-F258-4E5C-9B82-A88A04BCC3BB}" srcOrd="0" destOrd="0" presId="urn:microsoft.com/office/officeart/2005/8/layout/target2"/>
    <dgm:cxn modelId="{538E8C57-54F5-46CB-8BEC-69852FF85A37}" type="presOf" srcId="{40369B12-691B-4097-A580-48642C2A04DC}" destId="{9262AF58-D824-4481-8E36-C7EA54B1A4D6}" srcOrd="0" destOrd="0" presId="urn:microsoft.com/office/officeart/2005/8/layout/target2"/>
    <dgm:cxn modelId="{5E37EF22-B55F-4334-B303-E3FBF35F12C4}" srcId="{40369B12-691B-4097-A580-48642C2A04DC}" destId="{9020A94C-0D78-449D-A5D0-00E5C97A1365}" srcOrd="0" destOrd="0" parTransId="{556AA360-83FD-4ED3-9543-9F7889A98DC6}" sibTransId="{D592F1F9-1FE7-40CE-ADF5-70256720987B}"/>
    <dgm:cxn modelId="{67FA079F-3C1F-4509-A009-AC8D6BD31C3D}" srcId="{40369B12-691B-4097-A580-48642C2A04DC}" destId="{930A18C2-469A-4865-A5C6-6008228F6D69}" srcOrd="1" destOrd="0" parTransId="{0E1877F6-559B-490A-BFEE-316A799EA65C}" sibTransId="{02127D9A-048E-4881-AEED-F9A196EE160E}"/>
    <dgm:cxn modelId="{9513DDCC-8383-460E-A71F-680E46C46F89}" srcId="{9020A94C-0D78-449D-A5D0-00E5C97A1365}" destId="{7AF20B6E-F410-498C-BDC6-5F3068E1E1ED}" srcOrd="0" destOrd="0" parTransId="{9BEA0762-2A9C-4F9C-8757-65548FC09843}" sibTransId="{D4D9B27A-061E-4142-841D-CBBA296DB4F6}"/>
    <dgm:cxn modelId="{3559D866-13A4-4C1E-A153-A0A6638F793F}" type="presOf" srcId="{DEE125AD-6FE4-4077-8AD1-93527544BBFD}" destId="{9384F1DC-6A06-4203-A585-C3DF0B1039FD}" srcOrd="0" destOrd="0" presId="urn:microsoft.com/office/officeart/2005/8/layout/target2"/>
    <dgm:cxn modelId="{47C0AD88-B452-40D8-A15B-8000AE1B35B3}" srcId="{930A18C2-469A-4865-A5C6-6008228F6D69}" destId="{DEE125AD-6FE4-4077-8AD1-93527544BBFD}" srcOrd="0" destOrd="0" parTransId="{4B55151E-7AEC-479C-BCC2-FA3553FA84B2}" sibTransId="{9E8A48AE-34C7-411C-80AC-41A27355F017}"/>
    <dgm:cxn modelId="{B154E08F-5FFF-44FF-A7BD-C60B38DDCBB2}" type="presOf" srcId="{B90385AF-D53B-4EC3-8C7F-17D7F91537C7}" destId="{93254284-CEA1-45CF-9665-DEE4F58C5EF1}" srcOrd="0" destOrd="0" presId="urn:microsoft.com/office/officeart/2005/8/layout/target2"/>
    <dgm:cxn modelId="{2802E954-CAE8-4ABE-888A-0FDA30E3668D}" type="presOf" srcId="{7AF20B6E-F410-498C-BDC6-5F3068E1E1ED}" destId="{4691F883-FCCF-4486-BA43-A0F79A5BF345}" srcOrd="0" destOrd="0" presId="urn:microsoft.com/office/officeart/2005/8/layout/target2"/>
    <dgm:cxn modelId="{D30FBABC-D80F-44B0-8156-D3C7B2A18C9D}" type="presOf" srcId="{9020A94C-0D78-449D-A5D0-00E5C97A1365}" destId="{CA8EA6B9-5FCF-4161-A053-D33A05BFDCFC}" srcOrd="0" destOrd="0" presId="urn:microsoft.com/office/officeart/2005/8/layout/target2"/>
    <dgm:cxn modelId="{10F93C97-7FF3-4965-8E05-5D1C50C76202}" srcId="{930A18C2-469A-4865-A5C6-6008228F6D69}" destId="{B90385AF-D53B-4EC3-8C7F-17D7F91537C7}" srcOrd="1" destOrd="0" parTransId="{739E6393-DA28-4812-884E-8C1B5C169162}" sibTransId="{9DEFA0E7-43EF-437B-8194-4605EFBA6E75}"/>
    <dgm:cxn modelId="{A89F4F51-AE0D-4A12-87D7-DF07CEB34B50}" type="presParOf" srcId="{9262AF58-D824-4481-8E36-C7EA54B1A4D6}" destId="{FA47FBE0-E00B-42C9-A600-0137187410A8}" srcOrd="0" destOrd="0" presId="urn:microsoft.com/office/officeart/2005/8/layout/target2"/>
    <dgm:cxn modelId="{0083839A-5BCC-4DF4-A0A6-306D027EFA96}" type="presParOf" srcId="{FA47FBE0-E00B-42C9-A600-0137187410A8}" destId="{CA8EA6B9-5FCF-4161-A053-D33A05BFDCFC}" srcOrd="0" destOrd="0" presId="urn:microsoft.com/office/officeart/2005/8/layout/target2"/>
    <dgm:cxn modelId="{37F22CB9-8327-4C13-9677-E1BFD5A976A5}" type="presParOf" srcId="{FA47FBE0-E00B-42C9-A600-0137187410A8}" destId="{2A096281-3DCB-4E5A-9427-C33556E08A4B}" srcOrd="1" destOrd="0" presId="urn:microsoft.com/office/officeart/2005/8/layout/target2"/>
    <dgm:cxn modelId="{A0ECABF9-5D57-4958-8E9D-3738A91C527B}" type="presParOf" srcId="{2A096281-3DCB-4E5A-9427-C33556E08A4B}" destId="{4691F883-FCCF-4486-BA43-A0F79A5BF345}" srcOrd="0" destOrd="0" presId="urn:microsoft.com/office/officeart/2005/8/layout/target2"/>
    <dgm:cxn modelId="{89C5ECE3-A653-4A2C-ABDB-36A447AC3666}" type="presParOf" srcId="{9262AF58-D824-4481-8E36-C7EA54B1A4D6}" destId="{39D0B811-8EF8-431D-9D2F-16B83D38CD85}" srcOrd="1" destOrd="0" presId="urn:microsoft.com/office/officeart/2005/8/layout/target2"/>
    <dgm:cxn modelId="{DAB9745B-063B-4382-9C6A-EE655759CE7B}" type="presParOf" srcId="{39D0B811-8EF8-431D-9D2F-16B83D38CD85}" destId="{D789D614-F258-4E5C-9B82-A88A04BCC3BB}" srcOrd="0" destOrd="0" presId="urn:microsoft.com/office/officeart/2005/8/layout/target2"/>
    <dgm:cxn modelId="{69341A9D-BAAB-46D1-895B-BE16DB8FCB9C}" type="presParOf" srcId="{39D0B811-8EF8-431D-9D2F-16B83D38CD85}" destId="{92874444-504C-4248-998B-7C5B4BB35BEB}" srcOrd="1" destOrd="0" presId="urn:microsoft.com/office/officeart/2005/8/layout/target2"/>
    <dgm:cxn modelId="{65075479-66E2-4C67-9F22-0CCBBD239DCC}" type="presParOf" srcId="{92874444-504C-4248-998B-7C5B4BB35BEB}" destId="{9384F1DC-6A06-4203-A585-C3DF0B1039FD}" srcOrd="0" destOrd="0" presId="urn:microsoft.com/office/officeart/2005/8/layout/target2"/>
    <dgm:cxn modelId="{88889A4C-8928-4DEF-8353-AB60FD135978}" type="presParOf" srcId="{92874444-504C-4248-998B-7C5B4BB35BEB}" destId="{E57A40CB-F5E8-49D3-8DCF-561B3C8EE246}" srcOrd="1" destOrd="0" presId="urn:microsoft.com/office/officeart/2005/8/layout/target2"/>
    <dgm:cxn modelId="{A50666CB-64E2-4D38-AD3F-21420151DFE0}" type="presParOf" srcId="{92874444-504C-4248-998B-7C5B4BB35BEB}" destId="{93254284-CEA1-45CF-9665-DEE4F58C5EF1}"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69B12-691B-4097-A580-48642C2A04DC}"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en-US"/>
        </a:p>
      </dgm:t>
    </dgm:pt>
    <dgm:pt modelId="{9020A94C-0D78-449D-A5D0-00E5C97A1365}">
      <dgm:prSet phldrT="[Text]"/>
      <dgm:spPr/>
      <dgm:t>
        <a:bodyPr/>
        <a:lstStyle/>
        <a:p>
          <a:pPr algn="ctr"/>
          <a:r>
            <a:rPr lang="en-US" dirty="0" smtClean="0"/>
            <a:t>Sector Specific Plan (SSA administered)</a:t>
          </a:r>
          <a:endParaRPr lang="en-US" dirty="0"/>
        </a:p>
      </dgm:t>
    </dgm:pt>
    <dgm:pt modelId="{556AA360-83FD-4ED3-9543-9F7889A98DC6}" type="parTrans" cxnId="{5E37EF22-B55F-4334-B303-E3FBF35F12C4}">
      <dgm:prSet/>
      <dgm:spPr/>
      <dgm:t>
        <a:bodyPr/>
        <a:lstStyle/>
        <a:p>
          <a:endParaRPr lang="en-US"/>
        </a:p>
      </dgm:t>
    </dgm:pt>
    <dgm:pt modelId="{D592F1F9-1FE7-40CE-ADF5-70256720987B}" type="sibTrans" cxnId="{5E37EF22-B55F-4334-B303-E3FBF35F12C4}">
      <dgm:prSet/>
      <dgm:spPr/>
      <dgm:t>
        <a:bodyPr/>
        <a:lstStyle/>
        <a:p>
          <a:endParaRPr lang="en-US"/>
        </a:p>
      </dgm:t>
    </dgm:pt>
    <dgm:pt modelId="{930A18C2-469A-4865-A5C6-6008228F6D69}">
      <dgm:prSet phldrT="[Text]"/>
      <dgm:spPr/>
      <dgm:t>
        <a:bodyPr/>
        <a:lstStyle/>
        <a:p>
          <a:pPr algn="ctr"/>
          <a:r>
            <a:rPr lang="en-US" dirty="0" smtClean="0"/>
            <a:t>Councils – Each self chartered and governed</a:t>
          </a:r>
          <a:endParaRPr lang="en-US" dirty="0"/>
        </a:p>
      </dgm:t>
    </dgm:pt>
    <dgm:pt modelId="{0E1877F6-559B-490A-BFEE-316A799EA65C}" type="parTrans" cxnId="{67FA079F-3C1F-4509-A009-AC8D6BD31C3D}">
      <dgm:prSet/>
      <dgm:spPr/>
      <dgm:t>
        <a:bodyPr/>
        <a:lstStyle/>
        <a:p>
          <a:endParaRPr lang="en-US"/>
        </a:p>
      </dgm:t>
    </dgm:pt>
    <dgm:pt modelId="{02127D9A-048E-4881-AEED-F9A196EE160E}" type="sibTrans" cxnId="{67FA079F-3C1F-4509-A009-AC8D6BD31C3D}">
      <dgm:prSet/>
      <dgm:spPr/>
      <dgm:t>
        <a:bodyPr/>
        <a:lstStyle/>
        <a:p>
          <a:endParaRPr lang="en-US"/>
        </a:p>
      </dgm:t>
    </dgm:pt>
    <dgm:pt modelId="{DEE125AD-6FE4-4077-8AD1-93527544BBFD}">
      <dgm:prSet phldrT="[Text]"/>
      <dgm:spPr/>
      <dgm:t>
        <a:bodyPr/>
        <a:lstStyle/>
        <a:p>
          <a:r>
            <a:rPr lang="en-US" dirty="0" smtClean="0"/>
            <a:t>Sector Coordinating Council – self chartered </a:t>
          </a:r>
          <a:endParaRPr lang="en-US" dirty="0"/>
        </a:p>
      </dgm:t>
    </dgm:pt>
    <dgm:pt modelId="{4B55151E-7AEC-479C-BCC2-FA3553FA84B2}" type="parTrans" cxnId="{47C0AD88-B452-40D8-A15B-8000AE1B35B3}">
      <dgm:prSet/>
      <dgm:spPr/>
      <dgm:t>
        <a:bodyPr/>
        <a:lstStyle/>
        <a:p>
          <a:endParaRPr lang="en-US"/>
        </a:p>
      </dgm:t>
    </dgm:pt>
    <dgm:pt modelId="{9E8A48AE-34C7-411C-80AC-41A27355F017}" type="sibTrans" cxnId="{47C0AD88-B452-40D8-A15B-8000AE1B35B3}">
      <dgm:prSet/>
      <dgm:spPr/>
      <dgm:t>
        <a:bodyPr/>
        <a:lstStyle/>
        <a:p>
          <a:endParaRPr lang="en-US"/>
        </a:p>
      </dgm:t>
    </dgm:pt>
    <dgm:pt modelId="{B90385AF-D53B-4EC3-8C7F-17D7F91537C7}">
      <dgm:prSet phldrT="[Text]"/>
      <dgm:spPr/>
      <dgm:t>
        <a:bodyPr/>
        <a:lstStyle/>
        <a:p>
          <a:r>
            <a:rPr lang="en-US" dirty="0" smtClean="0"/>
            <a:t>Government Coordinating Council – self chartered</a:t>
          </a:r>
          <a:endParaRPr lang="en-US" dirty="0"/>
        </a:p>
      </dgm:t>
    </dgm:pt>
    <dgm:pt modelId="{739E6393-DA28-4812-884E-8C1B5C169162}" type="parTrans" cxnId="{10F93C97-7FF3-4965-8E05-5D1C50C76202}">
      <dgm:prSet/>
      <dgm:spPr/>
      <dgm:t>
        <a:bodyPr/>
        <a:lstStyle/>
        <a:p>
          <a:endParaRPr lang="en-US"/>
        </a:p>
      </dgm:t>
    </dgm:pt>
    <dgm:pt modelId="{9DEFA0E7-43EF-437B-8194-4605EFBA6E75}" type="sibTrans" cxnId="{10F93C97-7FF3-4965-8E05-5D1C50C76202}">
      <dgm:prSet/>
      <dgm:spPr/>
      <dgm:t>
        <a:bodyPr/>
        <a:lstStyle/>
        <a:p>
          <a:endParaRPr lang="en-US"/>
        </a:p>
      </dgm:t>
    </dgm:pt>
    <dgm:pt modelId="{352C37B7-87D1-4D83-8EF1-5F6560441EFC}">
      <dgm:prSet phldrT="[Text]"/>
      <dgm:spPr/>
      <dgm:t>
        <a:bodyPr/>
        <a:lstStyle/>
        <a:p>
          <a:r>
            <a:rPr lang="en-US" dirty="0" smtClean="0"/>
            <a:t>Contains potential working groups</a:t>
          </a:r>
          <a:endParaRPr lang="en-US" dirty="0"/>
        </a:p>
      </dgm:t>
    </dgm:pt>
    <dgm:pt modelId="{A5546A8D-F058-40BD-85D4-0AEE10D2999B}" type="parTrans" cxnId="{8EC0AFDD-1906-4A8F-A7EF-E59E023F8B01}">
      <dgm:prSet/>
      <dgm:spPr/>
      <dgm:t>
        <a:bodyPr/>
        <a:lstStyle/>
        <a:p>
          <a:endParaRPr lang="en-US"/>
        </a:p>
      </dgm:t>
    </dgm:pt>
    <dgm:pt modelId="{9CB2763D-ACD1-4CAA-8791-8EFD70930A76}" type="sibTrans" cxnId="{8EC0AFDD-1906-4A8F-A7EF-E59E023F8B01}">
      <dgm:prSet/>
      <dgm:spPr/>
      <dgm:t>
        <a:bodyPr/>
        <a:lstStyle/>
        <a:p>
          <a:endParaRPr lang="en-US"/>
        </a:p>
      </dgm:t>
    </dgm:pt>
    <dgm:pt modelId="{A1495EE0-D967-40F1-8688-9717E1240CE0}">
      <dgm:prSet phldrT="[Text]"/>
      <dgm:spPr/>
      <dgm:t>
        <a:bodyPr/>
        <a:lstStyle/>
        <a:p>
          <a:r>
            <a:rPr lang="en-US" dirty="0" smtClean="0"/>
            <a:t>Contains potential working groups</a:t>
          </a:r>
          <a:endParaRPr lang="en-US" dirty="0"/>
        </a:p>
      </dgm:t>
    </dgm:pt>
    <dgm:pt modelId="{4174110F-9307-4374-8548-8E40979018D1}" type="parTrans" cxnId="{EDF48564-BD71-4F9B-9F85-049CF656206B}">
      <dgm:prSet/>
      <dgm:spPr/>
      <dgm:t>
        <a:bodyPr/>
        <a:lstStyle/>
        <a:p>
          <a:endParaRPr lang="en-US"/>
        </a:p>
      </dgm:t>
    </dgm:pt>
    <dgm:pt modelId="{6A9A6E6D-AC93-4F8C-B335-F144BE43EAE1}" type="sibTrans" cxnId="{EDF48564-BD71-4F9B-9F85-049CF656206B}">
      <dgm:prSet/>
      <dgm:spPr/>
      <dgm:t>
        <a:bodyPr/>
        <a:lstStyle/>
        <a:p>
          <a:endParaRPr lang="en-US"/>
        </a:p>
      </dgm:t>
    </dgm:pt>
    <dgm:pt modelId="{9262AF58-D824-4481-8E36-C7EA54B1A4D6}" type="pres">
      <dgm:prSet presAssocID="{40369B12-691B-4097-A580-48642C2A04DC}" presName="Name0" presStyleCnt="0">
        <dgm:presLayoutVars>
          <dgm:chMax val="3"/>
          <dgm:chPref val="1"/>
          <dgm:dir/>
          <dgm:animLvl val="lvl"/>
          <dgm:resizeHandles/>
        </dgm:presLayoutVars>
      </dgm:prSet>
      <dgm:spPr/>
      <dgm:t>
        <a:bodyPr/>
        <a:lstStyle/>
        <a:p>
          <a:endParaRPr lang="en-US"/>
        </a:p>
      </dgm:t>
    </dgm:pt>
    <dgm:pt modelId="{FA47FBE0-E00B-42C9-A600-0137187410A8}" type="pres">
      <dgm:prSet presAssocID="{40369B12-691B-4097-A580-48642C2A04DC}" presName="outerBox" presStyleCnt="0"/>
      <dgm:spPr/>
    </dgm:pt>
    <dgm:pt modelId="{CA8EA6B9-5FCF-4161-A053-D33A05BFDCFC}" type="pres">
      <dgm:prSet presAssocID="{40369B12-691B-4097-A580-48642C2A04DC}" presName="outerBoxParent" presStyleLbl="node1" presStyleIdx="0" presStyleCnt="2" custLinFactNeighborX="-2573"/>
      <dgm:spPr/>
      <dgm:t>
        <a:bodyPr/>
        <a:lstStyle/>
        <a:p>
          <a:endParaRPr lang="en-US"/>
        </a:p>
      </dgm:t>
    </dgm:pt>
    <dgm:pt modelId="{2A096281-3DCB-4E5A-9427-C33556E08A4B}" type="pres">
      <dgm:prSet presAssocID="{40369B12-691B-4097-A580-48642C2A04DC}" presName="outerBoxChildren" presStyleCnt="0"/>
      <dgm:spPr/>
    </dgm:pt>
    <dgm:pt modelId="{39D0B811-8EF8-431D-9D2F-16B83D38CD85}" type="pres">
      <dgm:prSet presAssocID="{40369B12-691B-4097-A580-48642C2A04DC}" presName="middleBox" presStyleCnt="0"/>
      <dgm:spPr/>
    </dgm:pt>
    <dgm:pt modelId="{D789D614-F258-4E5C-9B82-A88A04BCC3BB}" type="pres">
      <dgm:prSet presAssocID="{40369B12-691B-4097-A580-48642C2A04DC}" presName="middleBoxParent" presStyleLbl="node1" presStyleIdx="1" presStyleCnt="2"/>
      <dgm:spPr/>
      <dgm:t>
        <a:bodyPr/>
        <a:lstStyle/>
        <a:p>
          <a:endParaRPr lang="en-US"/>
        </a:p>
      </dgm:t>
    </dgm:pt>
    <dgm:pt modelId="{92874444-504C-4248-998B-7C5B4BB35BEB}" type="pres">
      <dgm:prSet presAssocID="{40369B12-691B-4097-A580-48642C2A04DC}" presName="middleBoxChildren" presStyleCnt="0"/>
      <dgm:spPr/>
    </dgm:pt>
    <dgm:pt modelId="{9384F1DC-6A06-4203-A585-C3DF0B1039FD}" type="pres">
      <dgm:prSet presAssocID="{DEE125AD-6FE4-4077-8AD1-93527544BBFD}" presName="mChild" presStyleLbl="fgAcc1" presStyleIdx="0" presStyleCnt="2">
        <dgm:presLayoutVars>
          <dgm:bulletEnabled val="1"/>
        </dgm:presLayoutVars>
      </dgm:prSet>
      <dgm:spPr/>
      <dgm:t>
        <a:bodyPr/>
        <a:lstStyle/>
        <a:p>
          <a:endParaRPr lang="en-US"/>
        </a:p>
      </dgm:t>
    </dgm:pt>
    <dgm:pt modelId="{E57A40CB-F5E8-49D3-8DCF-561B3C8EE246}" type="pres">
      <dgm:prSet presAssocID="{9E8A48AE-34C7-411C-80AC-41A27355F017}" presName="middleSibTrans" presStyleCnt="0"/>
      <dgm:spPr/>
    </dgm:pt>
    <dgm:pt modelId="{93254284-CEA1-45CF-9665-DEE4F58C5EF1}" type="pres">
      <dgm:prSet presAssocID="{B90385AF-D53B-4EC3-8C7F-17D7F91537C7}" presName="mChild" presStyleLbl="fgAcc1" presStyleIdx="1" presStyleCnt="2">
        <dgm:presLayoutVars>
          <dgm:bulletEnabled val="1"/>
        </dgm:presLayoutVars>
      </dgm:prSet>
      <dgm:spPr/>
      <dgm:t>
        <a:bodyPr/>
        <a:lstStyle/>
        <a:p>
          <a:endParaRPr lang="en-US"/>
        </a:p>
      </dgm:t>
    </dgm:pt>
  </dgm:ptLst>
  <dgm:cxnLst>
    <dgm:cxn modelId="{4B759E68-BD48-42DE-8CE8-4E98BB32B24A}" type="presOf" srcId="{40369B12-691B-4097-A580-48642C2A04DC}" destId="{9262AF58-D824-4481-8E36-C7EA54B1A4D6}" srcOrd="0" destOrd="0" presId="urn:microsoft.com/office/officeart/2005/8/layout/target2"/>
    <dgm:cxn modelId="{F64AA94F-DD1F-436F-B435-1F487CDC6B00}" type="presOf" srcId="{B90385AF-D53B-4EC3-8C7F-17D7F91537C7}" destId="{93254284-CEA1-45CF-9665-DEE4F58C5EF1}" srcOrd="0" destOrd="0" presId="urn:microsoft.com/office/officeart/2005/8/layout/target2"/>
    <dgm:cxn modelId="{34C40754-EC72-45C7-A240-181280C4240F}" type="presOf" srcId="{352C37B7-87D1-4D83-8EF1-5F6560441EFC}" destId="{9384F1DC-6A06-4203-A585-C3DF0B1039FD}" srcOrd="0" destOrd="1" presId="urn:microsoft.com/office/officeart/2005/8/layout/target2"/>
    <dgm:cxn modelId="{D8E3777C-94B9-45B2-ADEF-5122100B56A8}" type="presOf" srcId="{930A18C2-469A-4865-A5C6-6008228F6D69}" destId="{D789D614-F258-4E5C-9B82-A88A04BCC3BB}" srcOrd="0" destOrd="0" presId="urn:microsoft.com/office/officeart/2005/8/layout/target2"/>
    <dgm:cxn modelId="{5E37EF22-B55F-4334-B303-E3FBF35F12C4}" srcId="{40369B12-691B-4097-A580-48642C2A04DC}" destId="{9020A94C-0D78-449D-A5D0-00E5C97A1365}" srcOrd="0" destOrd="0" parTransId="{556AA360-83FD-4ED3-9543-9F7889A98DC6}" sibTransId="{D592F1F9-1FE7-40CE-ADF5-70256720987B}"/>
    <dgm:cxn modelId="{8EC0AFDD-1906-4A8F-A7EF-E59E023F8B01}" srcId="{DEE125AD-6FE4-4077-8AD1-93527544BBFD}" destId="{352C37B7-87D1-4D83-8EF1-5F6560441EFC}" srcOrd="0" destOrd="0" parTransId="{A5546A8D-F058-40BD-85D4-0AEE10D2999B}" sibTransId="{9CB2763D-ACD1-4CAA-8791-8EFD70930A76}"/>
    <dgm:cxn modelId="{3C0F3951-AE15-4615-84B6-722DA76D395F}" type="presOf" srcId="{A1495EE0-D967-40F1-8688-9717E1240CE0}" destId="{93254284-CEA1-45CF-9665-DEE4F58C5EF1}" srcOrd="0" destOrd="1" presId="urn:microsoft.com/office/officeart/2005/8/layout/target2"/>
    <dgm:cxn modelId="{67FA079F-3C1F-4509-A009-AC8D6BD31C3D}" srcId="{40369B12-691B-4097-A580-48642C2A04DC}" destId="{930A18C2-469A-4865-A5C6-6008228F6D69}" srcOrd="1" destOrd="0" parTransId="{0E1877F6-559B-490A-BFEE-316A799EA65C}" sibTransId="{02127D9A-048E-4881-AEED-F9A196EE160E}"/>
    <dgm:cxn modelId="{DE475E70-EDE3-4039-B570-6ECF9B5E2840}" type="presOf" srcId="{9020A94C-0D78-449D-A5D0-00E5C97A1365}" destId="{CA8EA6B9-5FCF-4161-A053-D33A05BFDCFC}" srcOrd="0" destOrd="0" presId="urn:microsoft.com/office/officeart/2005/8/layout/target2"/>
    <dgm:cxn modelId="{EDF48564-BD71-4F9B-9F85-049CF656206B}" srcId="{B90385AF-D53B-4EC3-8C7F-17D7F91537C7}" destId="{A1495EE0-D967-40F1-8688-9717E1240CE0}" srcOrd="0" destOrd="0" parTransId="{4174110F-9307-4374-8548-8E40979018D1}" sibTransId="{6A9A6E6D-AC93-4F8C-B335-F144BE43EAE1}"/>
    <dgm:cxn modelId="{47C0AD88-B452-40D8-A15B-8000AE1B35B3}" srcId="{930A18C2-469A-4865-A5C6-6008228F6D69}" destId="{DEE125AD-6FE4-4077-8AD1-93527544BBFD}" srcOrd="0" destOrd="0" parTransId="{4B55151E-7AEC-479C-BCC2-FA3553FA84B2}" sibTransId="{9E8A48AE-34C7-411C-80AC-41A27355F017}"/>
    <dgm:cxn modelId="{6BF75FE0-E311-4643-AEB7-DB3475820B38}" type="presOf" srcId="{DEE125AD-6FE4-4077-8AD1-93527544BBFD}" destId="{9384F1DC-6A06-4203-A585-C3DF0B1039FD}" srcOrd="0" destOrd="0" presId="urn:microsoft.com/office/officeart/2005/8/layout/target2"/>
    <dgm:cxn modelId="{10F93C97-7FF3-4965-8E05-5D1C50C76202}" srcId="{930A18C2-469A-4865-A5C6-6008228F6D69}" destId="{B90385AF-D53B-4EC3-8C7F-17D7F91537C7}" srcOrd="1" destOrd="0" parTransId="{739E6393-DA28-4812-884E-8C1B5C169162}" sibTransId="{9DEFA0E7-43EF-437B-8194-4605EFBA6E75}"/>
    <dgm:cxn modelId="{924C965D-D478-476A-9D59-95B21D2B5F04}" type="presParOf" srcId="{9262AF58-D824-4481-8E36-C7EA54B1A4D6}" destId="{FA47FBE0-E00B-42C9-A600-0137187410A8}" srcOrd="0" destOrd="0" presId="urn:microsoft.com/office/officeart/2005/8/layout/target2"/>
    <dgm:cxn modelId="{0D98DA64-957E-4757-871C-F24122BA6118}" type="presParOf" srcId="{FA47FBE0-E00B-42C9-A600-0137187410A8}" destId="{CA8EA6B9-5FCF-4161-A053-D33A05BFDCFC}" srcOrd="0" destOrd="0" presId="urn:microsoft.com/office/officeart/2005/8/layout/target2"/>
    <dgm:cxn modelId="{79B6CD1F-55CB-42CB-94CB-CAB90B830755}" type="presParOf" srcId="{FA47FBE0-E00B-42C9-A600-0137187410A8}" destId="{2A096281-3DCB-4E5A-9427-C33556E08A4B}" srcOrd="1" destOrd="0" presId="urn:microsoft.com/office/officeart/2005/8/layout/target2"/>
    <dgm:cxn modelId="{FACA22D1-3734-4D7D-AD38-DC5CFE90921D}" type="presParOf" srcId="{9262AF58-D824-4481-8E36-C7EA54B1A4D6}" destId="{39D0B811-8EF8-431D-9D2F-16B83D38CD85}" srcOrd="1" destOrd="0" presId="urn:microsoft.com/office/officeart/2005/8/layout/target2"/>
    <dgm:cxn modelId="{973E3A15-E7B1-46B4-A84F-1F1A3C01DE5C}" type="presParOf" srcId="{39D0B811-8EF8-431D-9D2F-16B83D38CD85}" destId="{D789D614-F258-4E5C-9B82-A88A04BCC3BB}" srcOrd="0" destOrd="0" presId="urn:microsoft.com/office/officeart/2005/8/layout/target2"/>
    <dgm:cxn modelId="{694862AA-B975-43DF-AC4B-43B4B6FD4A87}" type="presParOf" srcId="{39D0B811-8EF8-431D-9D2F-16B83D38CD85}" destId="{92874444-504C-4248-998B-7C5B4BB35BEB}" srcOrd="1" destOrd="0" presId="urn:microsoft.com/office/officeart/2005/8/layout/target2"/>
    <dgm:cxn modelId="{82132DE2-93F7-49ED-B3CE-B31DA16EE26C}" type="presParOf" srcId="{92874444-504C-4248-998B-7C5B4BB35BEB}" destId="{9384F1DC-6A06-4203-A585-C3DF0B1039FD}" srcOrd="0" destOrd="0" presId="urn:microsoft.com/office/officeart/2005/8/layout/target2"/>
    <dgm:cxn modelId="{DE9E8757-F4F1-4480-822E-3CB11B04195D}" type="presParOf" srcId="{92874444-504C-4248-998B-7C5B4BB35BEB}" destId="{E57A40CB-F5E8-49D3-8DCF-561B3C8EE246}" srcOrd="1" destOrd="0" presId="urn:microsoft.com/office/officeart/2005/8/layout/target2"/>
    <dgm:cxn modelId="{47EC5214-E2AF-4788-8681-7069DECFAFE9}" type="presParOf" srcId="{92874444-504C-4248-998B-7C5B4BB35BEB}" destId="{93254284-CEA1-45CF-9665-DEE4F58C5EF1}"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B8F9-99B5-4098-8F93-DD16367A42C5}">
      <dsp:nvSpPr>
        <dsp:cNvPr id="0" name=""/>
        <dsp:cNvSpPr/>
      </dsp:nvSpPr>
      <dsp:spPr>
        <a:xfrm>
          <a:off x="3000336" y="443924"/>
          <a:ext cx="4425331" cy="1536859"/>
        </a:xfrm>
        <a:prstGeom prst="ellipse">
          <a:avLst/>
        </a:prstGeom>
        <a:solidFill>
          <a:schemeClr val="accent1">
            <a:tint val="50000"/>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BFA8A78B-8616-47AB-ABF8-A4E7DD75CEE6}">
      <dsp:nvSpPr>
        <dsp:cNvPr id="0" name=""/>
        <dsp:cNvSpPr/>
      </dsp:nvSpPr>
      <dsp:spPr>
        <a:xfrm>
          <a:off x="4791052" y="4207171"/>
          <a:ext cx="857622" cy="548878"/>
        </a:xfrm>
        <a:prstGeom prst="down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8DC8B72-125B-4B24-BAED-7CF9FA80BE2A}">
      <dsp:nvSpPr>
        <dsp:cNvPr id="0" name=""/>
        <dsp:cNvSpPr/>
      </dsp:nvSpPr>
      <dsp:spPr>
        <a:xfrm>
          <a:off x="3161569" y="5088158"/>
          <a:ext cx="4116587" cy="1453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a:off x="3161569" y="5088158"/>
        <a:ext cx="4116587" cy="145377"/>
      </dsp:txXfrm>
    </dsp:sp>
    <dsp:sp modelId="{58DF6D82-7C7C-40A4-828B-59BAAA218BB1}">
      <dsp:nvSpPr>
        <dsp:cNvPr id="0" name=""/>
        <dsp:cNvSpPr/>
      </dsp:nvSpPr>
      <dsp:spPr>
        <a:xfrm>
          <a:off x="4609236" y="2099478"/>
          <a:ext cx="1543720" cy="154372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Daily Headlines About Hacking and the Elections</a:t>
          </a:r>
          <a:endParaRPr lang="en-US" sz="1500" kern="1200" dirty="0"/>
        </a:p>
      </dsp:txBody>
      <dsp:txXfrm>
        <a:off x="4835309" y="2325551"/>
        <a:ext cx="1091574" cy="1091574"/>
      </dsp:txXfrm>
    </dsp:sp>
    <dsp:sp modelId="{F38CA6FC-CD1F-4F50-8C99-2256AA1521D0}">
      <dsp:nvSpPr>
        <dsp:cNvPr id="0" name=""/>
        <dsp:cNvSpPr/>
      </dsp:nvSpPr>
      <dsp:spPr>
        <a:xfrm>
          <a:off x="3504618" y="941345"/>
          <a:ext cx="1543720" cy="154372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DHS has increased the federal presence in elections</a:t>
          </a:r>
          <a:endParaRPr lang="en-US" sz="1500" kern="1200" dirty="0"/>
        </a:p>
      </dsp:txBody>
      <dsp:txXfrm>
        <a:off x="3730691" y="1167418"/>
        <a:ext cx="1091574" cy="1091574"/>
      </dsp:txXfrm>
    </dsp:sp>
    <dsp:sp modelId="{84187AE9-053F-459F-A71E-7CBEB378084D}">
      <dsp:nvSpPr>
        <dsp:cNvPr id="0" name=""/>
        <dsp:cNvSpPr/>
      </dsp:nvSpPr>
      <dsp:spPr>
        <a:xfrm>
          <a:off x="5082643" y="568107"/>
          <a:ext cx="1543720" cy="154372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 1 year after the election</a:t>
          </a:r>
          <a:endParaRPr lang="en-US" sz="1500" kern="1200" dirty="0"/>
        </a:p>
      </dsp:txBody>
      <dsp:txXfrm>
        <a:off x="5308716" y="794180"/>
        <a:ext cx="1091574" cy="1091574"/>
      </dsp:txXfrm>
    </dsp:sp>
    <dsp:sp modelId="{DC8A028E-4F26-4D7A-BE8D-60FFC84575D4}">
      <dsp:nvSpPr>
        <dsp:cNvPr id="0" name=""/>
        <dsp:cNvSpPr/>
      </dsp:nvSpPr>
      <dsp:spPr>
        <a:xfrm>
          <a:off x="2818520" y="255247"/>
          <a:ext cx="4802685" cy="3842148"/>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052A-2608-4F17-883E-7C8B60741480}">
      <dsp:nvSpPr>
        <dsp:cNvPr id="0" name=""/>
        <dsp:cNvSpPr/>
      </dsp:nvSpPr>
      <dsp:spPr>
        <a:xfrm>
          <a:off x="880585" y="282836"/>
          <a:ext cx="3655123" cy="365512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Ongoing Cyber </a:t>
          </a:r>
          <a:r>
            <a:rPr lang="en-US" sz="1800" kern="1200" smtClean="0"/>
            <a:t>Best Practices and Information</a:t>
          </a:r>
          <a:endParaRPr lang="en-US" sz="1800" kern="1200" dirty="0"/>
        </a:p>
      </dsp:txBody>
      <dsp:txXfrm>
        <a:off x="2806922" y="1057375"/>
        <a:ext cx="1305401" cy="1087834"/>
      </dsp:txXfrm>
    </dsp:sp>
    <dsp:sp modelId="{2C8D3DB0-118C-40BD-87C6-423728B4C4E4}">
      <dsp:nvSpPr>
        <dsp:cNvPr id="0" name=""/>
        <dsp:cNvSpPr/>
      </dsp:nvSpPr>
      <dsp:spPr>
        <a:xfrm>
          <a:off x="805307" y="413377"/>
          <a:ext cx="3655123" cy="365512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Critical Infrastructure</a:t>
          </a:r>
          <a:endParaRPr lang="en-US" sz="1800" kern="1200" dirty="0"/>
        </a:p>
      </dsp:txBody>
      <dsp:txXfrm>
        <a:off x="1675574" y="2784856"/>
        <a:ext cx="1958102" cy="957294"/>
      </dsp:txXfrm>
    </dsp:sp>
    <dsp:sp modelId="{76FDDB40-F72C-40CD-A845-0A4FA0489892}">
      <dsp:nvSpPr>
        <dsp:cNvPr id="0" name=""/>
        <dsp:cNvSpPr/>
      </dsp:nvSpPr>
      <dsp:spPr>
        <a:xfrm>
          <a:off x="730028" y="282836"/>
          <a:ext cx="3655123" cy="365512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Testing and Certification</a:t>
          </a:r>
          <a:endParaRPr lang="en-US" sz="1800" kern="1200" dirty="0"/>
        </a:p>
      </dsp:txBody>
      <dsp:txXfrm>
        <a:off x="1153414" y="1057375"/>
        <a:ext cx="1305401" cy="1087834"/>
      </dsp:txXfrm>
    </dsp:sp>
    <dsp:sp modelId="{89744001-67FB-4478-8448-5090E951CACA}">
      <dsp:nvSpPr>
        <dsp:cNvPr id="0" name=""/>
        <dsp:cNvSpPr/>
      </dsp:nvSpPr>
      <dsp:spPr>
        <a:xfrm>
          <a:off x="654617" y="56567"/>
          <a:ext cx="4107663" cy="410766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710608-0CE0-4A26-B111-76D24A206130}">
      <dsp:nvSpPr>
        <dsp:cNvPr id="0" name=""/>
        <dsp:cNvSpPr/>
      </dsp:nvSpPr>
      <dsp:spPr>
        <a:xfrm>
          <a:off x="579037" y="186876"/>
          <a:ext cx="4107663" cy="410766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ED0B8C-A64A-47EB-9FF9-33C5D67034FC}">
      <dsp:nvSpPr>
        <dsp:cNvPr id="0" name=""/>
        <dsp:cNvSpPr/>
      </dsp:nvSpPr>
      <dsp:spPr>
        <a:xfrm>
          <a:off x="503457" y="56567"/>
          <a:ext cx="4107663" cy="410766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C7C70-B2DF-4F91-AC2A-0F4652FDAC2A}">
      <dsp:nvSpPr>
        <dsp:cNvPr id="0" name=""/>
        <dsp:cNvSpPr/>
      </dsp:nvSpPr>
      <dsp:spPr>
        <a:xfrm>
          <a:off x="3031" y="351767"/>
          <a:ext cx="1286293" cy="10554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EO 1310</a:t>
          </a:r>
          <a:endParaRPr lang="en-US" sz="2200" kern="1200" dirty="0"/>
        </a:p>
      </dsp:txBody>
      <dsp:txXfrm>
        <a:off x="3031" y="351767"/>
        <a:ext cx="1286293" cy="703617"/>
      </dsp:txXfrm>
    </dsp:sp>
    <dsp:sp modelId="{038B4DC0-8DB9-4DED-B506-BC01E4E272F3}">
      <dsp:nvSpPr>
        <dsp:cNvPr id="0" name=""/>
        <dsp:cNvSpPr/>
      </dsp:nvSpPr>
      <dsp:spPr>
        <a:xfrm>
          <a:off x="266489" y="965880"/>
          <a:ext cx="1286293" cy="239920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Establishes national commission on CI</a:t>
          </a:r>
          <a:endParaRPr lang="en-US" sz="1100" kern="1200" dirty="0"/>
        </a:p>
        <a:p>
          <a:pPr marL="57150" lvl="1" indent="-57150" algn="l" defTabSz="488950">
            <a:lnSpc>
              <a:spcPct val="90000"/>
            </a:lnSpc>
            <a:spcBef>
              <a:spcPct val="0"/>
            </a:spcBef>
            <a:spcAft>
              <a:spcPct val="15000"/>
            </a:spcAft>
            <a:buChar char="••"/>
          </a:pPr>
          <a:r>
            <a:rPr lang="en-US" sz="1100" kern="1200" dirty="0" smtClean="0"/>
            <a:t>Establishes the original eight CI sectors</a:t>
          </a:r>
          <a:endParaRPr lang="en-US" sz="1100" kern="1200" dirty="0"/>
        </a:p>
      </dsp:txBody>
      <dsp:txXfrm>
        <a:off x="304163" y="1003554"/>
        <a:ext cx="1210945" cy="2323855"/>
      </dsp:txXfrm>
    </dsp:sp>
    <dsp:sp modelId="{7BC0FE78-7B29-4FB3-9251-533E0092869C}">
      <dsp:nvSpPr>
        <dsp:cNvPr id="0" name=""/>
        <dsp:cNvSpPr/>
      </dsp:nvSpPr>
      <dsp:spPr>
        <a:xfrm>
          <a:off x="1484322" y="543451"/>
          <a:ext cx="413394" cy="32024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484322" y="607501"/>
        <a:ext cx="317319" cy="192149"/>
      </dsp:txXfrm>
    </dsp:sp>
    <dsp:sp modelId="{4DD9B887-AF6E-4464-A6FC-53FBBE345799}">
      <dsp:nvSpPr>
        <dsp:cNvPr id="0" name=""/>
        <dsp:cNvSpPr/>
      </dsp:nvSpPr>
      <dsp:spPr>
        <a:xfrm>
          <a:off x="2069314" y="351767"/>
          <a:ext cx="1286293" cy="10554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PPD-63</a:t>
          </a:r>
          <a:endParaRPr lang="en-US" sz="2200" kern="1200" dirty="0"/>
        </a:p>
      </dsp:txBody>
      <dsp:txXfrm>
        <a:off x="2069314" y="351767"/>
        <a:ext cx="1286293" cy="703617"/>
      </dsp:txXfrm>
    </dsp:sp>
    <dsp:sp modelId="{803B7A86-B8B7-462F-9271-0CA3BD872E89}">
      <dsp:nvSpPr>
        <dsp:cNvPr id="0" name=""/>
        <dsp:cNvSpPr/>
      </dsp:nvSpPr>
      <dsp:spPr>
        <a:xfrm>
          <a:off x="2332772" y="965880"/>
          <a:ext cx="1286293" cy="239920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“cyber” is added to CI Definition</a:t>
          </a:r>
          <a:endParaRPr lang="en-US" sz="1200" kern="1200" dirty="0"/>
        </a:p>
        <a:p>
          <a:pPr marL="114300" lvl="1" indent="-114300" algn="l" defTabSz="533400">
            <a:lnSpc>
              <a:spcPct val="90000"/>
            </a:lnSpc>
            <a:spcBef>
              <a:spcPct val="0"/>
            </a:spcBef>
            <a:spcAft>
              <a:spcPct val="15000"/>
            </a:spcAft>
            <a:buChar char="••"/>
          </a:pPr>
          <a:r>
            <a:rPr lang="en-US" sz="1200" kern="1200" dirty="0" smtClean="0"/>
            <a:t>Designated federal agencies to lead sectors (SSAs)</a:t>
          </a:r>
          <a:endParaRPr lang="en-US" sz="1200" kern="1200" dirty="0"/>
        </a:p>
      </dsp:txBody>
      <dsp:txXfrm>
        <a:off x="2370446" y="1003554"/>
        <a:ext cx="1210945" cy="2323855"/>
      </dsp:txXfrm>
    </dsp:sp>
    <dsp:sp modelId="{247C2B62-CAF8-4C8F-9E27-B98AB57FA055}">
      <dsp:nvSpPr>
        <dsp:cNvPr id="0" name=""/>
        <dsp:cNvSpPr/>
      </dsp:nvSpPr>
      <dsp:spPr>
        <a:xfrm>
          <a:off x="3550605" y="543451"/>
          <a:ext cx="413394" cy="32024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550605" y="607501"/>
        <a:ext cx="317319" cy="192149"/>
      </dsp:txXfrm>
    </dsp:sp>
    <dsp:sp modelId="{0F4D64D8-8F3F-4AE4-9759-9B0185B243C5}">
      <dsp:nvSpPr>
        <dsp:cNvPr id="0" name=""/>
        <dsp:cNvSpPr/>
      </dsp:nvSpPr>
      <dsp:spPr>
        <a:xfrm>
          <a:off x="4135597" y="351767"/>
          <a:ext cx="1286293" cy="10554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2002 Patriot Act &amp; Homeland Security Act </a:t>
          </a:r>
          <a:endParaRPr lang="en-US" sz="1300" kern="1200" dirty="0"/>
        </a:p>
      </dsp:txBody>
      <dsp:txXfrm>
        <a:off x="4135597" y="351767"/>
        <a:ext cx="1286293" cy="703617"/>
      </dsp:txXfrm>
    </dsp:sp>
    <dsp:sp modelId="{FFB1ADB3-14DF-4632-AE96-80280361E097}">
      <dsp:nvSpPr>
        <dsp:cNvPr id="0" name=""/>
        <dsp:cNvSpPr/>
      </dsp:nvSpPr>
      <dsp:spPr>
        <a:xfrm>
          <a:off x="4399055" y="965880"/>
          <a:ext cx="1286293" cy="239920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Defines Critical Infrastructure</a:t>
          </a:r>
          <a:endParaRPr lang="en-US" sz="1200" kern="1200" dirty="0"/>
        </a:p>
        <a:p>
          <a:pPr marL="114300" lvl="1" indent="-114300" algn="l" defTabSz="533400">
            <a:lnSpc>
              <a:spcPct val="90000"/>
            </a:lnSpc>
            <a:spcBef>
              <a:spcPct val="0"/>
            </a:spcBef>
            <a:spcAft>
              <a:spcPct val="15000"/>
            </a:spcAft>
            <a:buChar char="••"/>
          </a:pPr>
          <a:r>
            <a:rPr lang="en-US" sz="1200" kern="1200" dirty="0" smtClean="0"/>
            <a:t>Establishes DHS</a:t>
          </a:r>
          <a:endParaRPr lang="en-US" sz="1200" kern="1200" dirty="0"/>
        </a:p>
      </dsp:txBody>
      <dsp:txXfrm>
        <a:off x="4436729" y="1003554"/>
        <a:ext cx="1210945" cy="2323855"/>
      </dsp:txXfrm>
    </dsp:sp>
    <dsp:sp modelId="{701E539A-FAC4-4663-9AEE-1AC48F5CCBD2}">
      <dsp:nvSpPr>
        <dsp:cNvPr id="0" name=""/>
        <dsp:cNvSpPr/>
      </dsp:nvSpPr>
      <dsp:spPr>
        <a:xfrm>
          <a:off x="5616888" y="543451"/>
          <a:ext cx="413394" cy="32024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5616888" y="607501"/>
        <a:ext cx="317319" cy="192149"/>
      </dsp:txXfrm>
    </dsp:sp>
    <dsp:sp modelId="{BBB7DC84-F44B-4881-BBD1-EE284E6C4666}">
      <dsp:nvSpPr>
        <dsp:cNvPr id="0" name=""/>
        <dsp:cNvSpPr/>
      </dsp:nvSpPr>
      <dsp:spPr>
        <a:xfrm>
          <a:off x="6201881" y="351767"/>
          <a:ext cx="1286293" cy="10554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HSPD-7</a:t>
          </a:r>
          <a:endParaRPr lang="en-US" sz="1800" kern="1200" dirty="0"/>
        </a:p>
      </dsp:txBody>
      <dsp:txXfrm>
        <a:off x="6201881" y="351767"/>
        <a:ext cx="1286293" cy="703617"/>
      </dsp:txXfrm>
    </dsp:sp>
    <dsp:sp modelId="{F5471E0D-397A-421D-931A-50F7C3EEF6F6}">
      <dsp:nvSpPr>
        <dsp:cNvPr id="0" name=""/>
        <dsp:cNvSpPr/>
      </dsp:nvSpPr>
      <dsp:spPr>
        <a:xfrm>
          <a:off x="6465338" y="965880"/>
          <a:ext cx="1286293" cy="239920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Supersedes PPD-63</a:t>
          </a:r>
          <a:endParaRPr lang="en-US" sz="1200" kern="1200" dirty="0"/>
        </a:p>
        <a:p>
          <a:pPr marL="114300" lvl="1" indent="-114300" algn="l" defTabSz="533400">
            <a:lnSpc>
              <a:spcPct val="90000"/>
            </a:lnSpc>
            <a:spcBef>
              <a:spcPct val="0"/>
            </a:spcBef>
            <a:spcAft>
              <a:spcPct val="15000"/>
            </a:spcAft>
            <a:buChar char="••"/>
          </a:pPr>
          <a:r>
            <a:rPr lang="en-US" sz="1200" kern="1200" dirty="0" smtClean="0"/>
            <a:t>Builds on top of PPD-63 </a:t>
          </a:r>
          <a:endParaRPr lang="en-US" sz="1200" kern="1200" dirty="0"/>
        </a:p>
        <a:p>
          <a:pPr marL="114300" lvl="1" indent="-114300" algn="l" defTabSz="533400">
            <a:lnSpc>
              <a:spcPct val="90000"/>
            </a:lnSpc>
            <a:spcBef>
              <a:spcPct val="0"/>
            </a:spcBef>
            <a:spcAft>
              <a:spcPct val="15000"/>
            </a:spcAft>
            <a:buChar char="••"/>
          </a:pPr>
          <a:r>
            <a:rPr lang="en-US" sz="1200" kern="1200" dirty="0" smtClean="0"/>
            <a:t>Increased requirements on federal departments and agencies</a:t>
          </a:r>
          <a:endParaRPr lang="en-US" sz="1200" kern="1200" dirty="0"/>
        </a:p>
        <a:p>
          <a:pPr marL="114300" lvl="1" indent="-114300" algn="l" defTabSz="533400">
            <a:lnSpc>
              <a:spcPct val="90000"/>
            </a:lnSpc>
            <a:spcBef>
              <a:spcPct val="0"/>
            </a:spcBef>
            <a:spcAft>
              <a:spcPct val="15000"/>
            </a:spcAft>
            <a:buChar char="••"/>
          </a:pPr>
          <a:r>
            <a:rPr lang="en-US" sz="1200" kern="1200" dirty="0" smtClean="0"/>
            <a:t>New definition of SSA</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6503012" y="1003554"/>
        <a:ext cx="1210945" cy="2323855"/>
      </dsp:txXfrm>
    </dsp:sp>
    <dsp:sp modelId="{819EB6FD-5757-4758-A3AB-99B02FA61C7A}">
      <dsp:nvSpPr>
        <dsp:cNvPr id="0" name=""/>
        <dsp:cNvSpPr/>
      </dsp:nvSpPr>
      <dsp:spPr>
        <a:xfrm>
          <a:off x="7683171" y="543451"/>
          <a:ext cx="413394" cy="32024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7683171" y="607501"/>
        <a:ext cx="317319" cy="192149"/>
      </dsp:txXfrm>
    </dsp:sp>
    <dsp:sp modelId="{4AA6C22E-C719-46A6-9C66-68E97CCA821D}">
      <dsp:nvSpPr>
        <dsp:cNvPr id="0" name=""/>
        <dsp:cNvSpPr/>
      </dsp:nvSpPr>
      <dsp:spPr>
        <a:xfrm>
          <a:off x="8268164" y="351767"/>
          <a:ext cx="1286293" cy="10554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2013</a:t>
          </a:r>
          <a:endParaRPr lang="en-US" sz="2200" kern="1200" dirty="0"/>
        </a:p>
      </dsp:txBody>
      <dsp:txXfrm>
        <a:off x="8268164" y="351767"/>
        <a:ext cx="1286293" cy="703617"/>
      </dsp:txXfrm>
    </dsp:sp>
    <dsp:sp modelId="{DE8530A7-3DB7-4979-8232-5EA814FE017F}">
      <dsp:nvSpPr>
        <dsp:cNvPr id="0" name=""/>
        <dsp:cNvSpPr/>
      </dsp:nvSpPr>
      <dsp:spPr>
        <a:xfrm>
          <a:off x="8531621" y="965880"/>
          <a:ext cx="1286293" cy="239920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PPD-21 is signed initiating the process of structuring the modern CI structure through the - 2013 NIPP</a:t>
          </a:r>
          <a:endParaRPr lang="en-US" sz="1200" kern="1200" dirty="0"/>
        </a:p>
        <a:p>
          <a:pPr marL="114300" lvl="1" indent="-114300" algn="l" defTabSz="533400">
            <a:lnSpc>
              <a:spcPct val="90000"/>
            </a:lnSpc>
            <a:spcBef>
              <a:spcPct val="0"/>
            </a:spcBef>
            <a:spcAft>
              <a:spcPct val="15000"/>
            </a:spcAft>
            <a:buChar char="••"/>
          </a:pPr>
          <a:r>
            <a:rPr lang="en-US" sz="1200" kern="1200" dirty="0" smtClean="0"/>
            <a:t>Government Facilities sector created</a:t>
          </a:r>
          <a:endParaRPr lang="en-US" sz="1200" kern="1200" dirty="0"/>
        </a:p>
      </dsp:txBody>
      <dsp:txXfrm>
        <a:off x="8569295" y="1003554"/>
        <a:ext cx="1210945" cy="2323855"/>
      </dsp:txXfrm>
    </dsp:sp>
    <dsp:sp modelId="{97AE7773-C4E6-42C2-A9DF-4C3C8DDAB063}">
      <dsp:nvSpPr>
        <dsp:cNvPr id="0" name=""/>
        <dsp:cNvSpPr/>
      </dsp:nvSpPr>
      <dsp:spPr>
        <a:xfrm>
          <a:off x="9749455" y="543451"/>
          <a:ext cx="413394" cy="32024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9749455" y="607501"/>
        <a:ext cx="317319" cy="192149"/>
      </dsp:txXfrm>
    </dsp:sp>
    <dsp:sp modelId="{3C8FE514-1846-436A-B6D7-4B86D1C489F7}">
      <dsp:nvSpPr>
        <dsp:cNvPr id="0" name=""/>
        <dsp:cNvSpPr/>
      </dsp:nvSpPr>
      <dsp:spPr>
        <a:xfrm>
          <a:off x="10334447" y="351767"/>
          <a:ext cx="1286293" cy="10554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2017</a:t>
          </a:r>
          <a:endParaRPr lang="en-US" sz="2200" kern="1200" dirty="0"/>
        </a:p>
      </dsp:txBody>
      <dsp:txXfrm>
        <a:off x="10334447" y="351767"/>
        <a:ext cx="1286293" cy="703617"/>
      </dsp:txXfrm>
    </dsp:sp>
    <dsp:sp modelId="{0ADC906B-269B-404E-B0D1-E0DEC56A4C8B}">
      <dsp:nvSpPr>
        <dsp:cNvPr id="0" name=""/>
        <dsp:cNvSpPr/>
      </dsp:nvSpPr>
      <dsp:spPr>
        <a:xfrm>
          <a:off x="10597905" y="965880"/>
          <a:ext cx="1286293" cy="239920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January 6: Elections Infrastructure designated as part of government facilities sector</a:t>
          </a:r>
          <a:endParaRPr lang="en-US" sz="1200" kern="1200" dirty="0"/>
        </a:p>
      </dsp:txBody>
      <dsp:txXfrm>
        <a:off x="10635579" y="1003554"/>
        <a:ext cx="1210945" cy="2323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F0788-FDF2-4924-B7E5-CF233F082BF1}">
      <dsp:nvSpPr>
        <dsp:cNvPr id="0" name=""/>
        <dsp:cNvSpPr/>
      </dsp:nvSpPr>
      <dsp:spPr>
        <a:xfrm rot="5400000">
          <a:off x="3631854" y="104786"/>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DHS</a:t>
          </a:r>
          <a:endParaRPr lang="en-US" sz="2100" kern="1200" dirty="0"/>
        </a:p>
      </dsp:txBody>
      <dsp:txXfrm rot="-5400000">
        <a:off x="3954473" y="250890"/>
        <a:ext cx="963234" cy="1107165"/>
      </dsp:txXfrm>
    </dsp:sp>
    <dsp:sp modelId="{B25A8A95-A957-4C1C-A954-969E89D7F81D}">
      <dsp:nvSpPr>
        <dsp:cNvPr id="0" name=""/>
        <dsp:cNvSpPr/>
      </dsp:nvSpPr>
      <dsp:spPr>
        <a:xfrm>
          <a:off x="5178241" y="321930"/>
          <a:ext cx="1795056" cy="9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Department of Homeland Security:</a:t>
          </a:r>
          <a:r>
            <a:rPr lang="en-US" sz="1000" kern="1200" dirty="0" smtClean="0"/>
            <a:t> Charged with administer the National Infrastructure Protection Plan</a:t>
          </a:r>
          <a:endParaRPr lang="en-US" sz="1000" kern="1200" dirty="0"/>
        </a:p>
      </dsp:txBody>
      <dsp:txXfrm>
        <a:off x="5178241" y="321930"/>
        <a:ext cx="1795056" cy="965084"/>
      </dsp:txXfrm>
    </dsp:sp>
    <dsp:sp modelId="{91D7DDFE-C6A1-4BB1-ADD3-154719303174}">
      <dsp:nvSpPr>
        <dsp:cNvPr id="0" name=""/>
        <dsp:cNvSpPr/>
      </dsp:nvSpPr>
      <dsp:spPr>
        <a:xfrm rot="5400000">
          <a:off x="2120532" y="104786"/>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443151" y="250890"/>
        <a:ext cx="963234" cy="1107165"/>
      </dsp:txXfrm>
    </dsp:sp>
    <dsp:sp modelId="{47EC9697-8F30-4125-A7BD-B11DD39C8D99}">
      <dsp:nvSpPr>
        <dsp:cNvPr id="0" name=""/>
        <dsp:cNvSpPr/>
      </dsp:nvSpPr>
      <dsp:spPr>
        <a:xfrm rot="5400000">
          <a:off x="2873298" y="1470058"/>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SSAs</a:t>
          </a:r>
          <a:endParaRPr lang="en-US" sz="2100" kern="1200" dirty="0"/>
        </a:p>
      </dsp:txBody>
      <dsp:txXfrm rot="-5400000">
        <a:off x="3195917" y="1616162"/>
        <a:ext cx="963234" cy="1107165"/>
      </dsp:txXfrm>
    </dsp:sp>
    <dsp:sp modelId="{11CD7ECE-C30A-425E-9C34-9EBC5C37E225}">
      <dsp:nvSpPr>
        <dsp:cNvPr id="0" name=""/>
        <dsp:cNvSpPr/>
      </dsp:nvSpPr>
      <dsp:spPr>
        <a:xfrm>
          <a:off x="1182792" y="1687202"/>
          <a:ext cx="1737151" cy="9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US" sz="1000" b="1" kern="1200" dirty="0" smtClean="0"/>
            <a:t>Sector Specific Agencies:</a:t>
          </a:r>
          <a:r>
            <a:rPr lang="en-US" sz="1000" kern="1200" dirty="0" smtClean="0"/>
            <a:t> The federal agency that maintains the sector and the partnership of the councils within it &amp; maintains the sector specific plan</a:t>
          </a:r>
          <a:endParaRPr lang="en-US" sz="1000" kern="1200" dirty="0"/>
        </a:p>
      </dsp:txBody>
      <dsp:txXfrm>
        <a:off x="1182792" y="1687202"/>
        <a:ext cx="1737151" cy="965084"/>
      </dsp:txXfrm>
    </dsp:sp>
    <dsp:sp modelId="{AD1B3244-56B0-4DBB-8CED-F513C7AC4CB6}">
      <dsp:nvSpPr>
        <dsp:cNvPr id="0" name=""/>
        <dsp:cNvSpPr/>
      </dsp:nvSpPr>
      <dsp:spPr>
        <a:xfrm rot="5400000">
          <a:off x="4384620" y="1470058"/>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4707239" y="1616162"/>
        <a:ext cx="963234" cy="1107165"/>
      </dsp:txXfrm>
    </dsp:sp>
    <dsp:sp modelId="{8C0B9C23-257E-48AE-A0BF-EA124029977B}">
      <dsp:nvSpPr>
        <dsp:cNvPr id="0" name=""/>
        <dsp:cNvSpPr/>
      </dsp:nvSpPr>
      <dsp:spPr>
        <a:xfrm rot="5400000">
          <a:off x="3631854" y="2835331"/>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Sectors</a:t>
          </a:r>
          <a:endParaRPr lang="en-US" sz="2100" kern="1200" dirty="0"/>
        </a:p>
      </dsp:txBody>
      <dsp:txXfrm rot="-5400000">
        <a:off x="3954473" y="2981435"/>
        <a:ext cx="963234" cy="1107165"/>
      </dsp:txXfrm>
    </dsp:sp>
    <dsp:sp modelId="{67068747-8ABF-422A-B5A5-6E3021D29868}">
      <dsp:nvSpPr>
        <dsp:cNvPr id="0" name=""/>
        <dsp:cNvSpPr/>
      </dsp:nvSpPr>
      <dsp:spPr>
        <a:xfrm>
          <a:off x="5178241" y="3052475"/>
          <a:ext cx="1795056" cy="9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The Organizational Unit that represents a section of the nation’s critical infrastructure that contains entities with common traits</a:t>
          </a:r>
          <a:endParaRPr lang="en-US" sz="1000" kern="1200" dirty="0"/>
        </a:p>
      </dsp:txBody>
      <dsp:txXfrm>
        <a:off x="5178241" y="3052475"/>
        <a:ext cx="1795056" cy="965084"/>
      </dsp:txXfrm>
    </dsp:sp>
    <dsp:sp modelId="{2AE99CD6-54AD-4F21-9388-008C1EBD690C}">
      <dsp:nvSpPr>
        <dsp:cNvPr id="0" name=""/>
        <dsp:cNvSpPr/>
      </dsp:nvSpPr>
      <dsp:spPr>
        <a:xfrm rot="5400000">
          <a:off x="2120532" y="2835331"/>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443151" y="2981435"/>
        <a:ext cx="963234" cy="1107165"/>
      </dsp:txXfrm>
    </dsp:sp>
    <dsp:sp modelId="{FB730CE7-0D0C-44AA-9EBD-9FD7C619A24C}">
      <dsp:nvSpPr>
        <dsp:cNvPr id="0" name=""/>
        <dsp:cNvSpPr/>
      </dsp:nvSpPr>
      <dsp:spPr>
        <a:xfrm rot="5400000">
          <a:off x="2873298" y="4200603"/>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Operational Units</a:t>
          </a:r>
          <a:endParaRPr lang="en-US" sz="1400" kern="1200" dirty="0"/>
        </a:p>
      </dsp:txBody>
      <dsp:txXfrm rot="-5400000">
        <a:off x="3195917" y="4346707"/>
        <a:ext cx="963234" cy="1107165"/>
      </dsp:txXfrm>
    </dsp:sp>
    <dsp:sp modelId="{851A7414-2D26-431F-8C4E-61711E01FBA8}">
      <dsp:nvSpPr>
        <dsp:cNvPr id="0" name=""/>
        <dsp:cNvSpPr/>
      </dsp:nvSpPr>
      <dsp:spPr>
        <a:xfrm>
          <a:off x="1182792" y="4417747"/>
          <a:ext cx="1737151" cy="9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US" sz="1000" b="1" kern="1200" dirty="0" smtClean="0"/>
            <a:t>Security Advisors</a:t>
          </a:r>
          <a:endParaRPr lang="en-US" sz="1000" b="1" kern="1200" dirty="0"/>
        </a:p>
        <a:p>
          <a:pPr lvl="0" algn="r" defTabSz="444500">
            <a:lnSpc>
              <a:spcPct val="90000"/>
            </a:lnSpc>
            <a:spcBef>
              <a:spcPct val="0"/>
            </a:spcBef>
            <a:spcAft>
              <a:spcPct val="35000"/>
            </a:spcAft>
          </a:pPr>
          <a:r>
            <a:rPr lang="en-US" sz="1000" b="1" kern="1200" dirty="0" smtClean="0"/>
            <a:t>ISACs/ ISAOs</a:t>
          </a:r>
          <a:endParaRPr lang="en-US" sz="1000" b="1" kern="1200" dirty="0"/>
        </a:p>
        <a:p>
          <a:pPr lvl="0" algn="r" defTabSz="444500">
            <a:lnSpc>
              <a:spcPct val="90000"/>
            </a:lnSpc>
            <a:spcBef>
              <a:spcPct val="0"/>
            </a:spcBef>
            <a:spcAft>
              <a:spcPct val="35000"/>
            </a:spcAft>
          </a:pPr>
          <a:r>
            <a:rPr lang="en-US" sz="1000" b="1" kern="1200" dirty="0" smtClean="0"/>
            <a:t>Sector Councils</a:t>
          </a:r>
          <a:endParaRPr lang="en-US" sz="1000" b="1" kern="1200" dirty="0"/>
        </a:p>
        <a:p>
          <a:pPr lvl="0" algn="r" defTabSz="444500">
            <a:lnSpc>
              <a:spcPct val="90000"/>
            </a:lnSpc>
            <a:spcBef>
              <a:spcPct val="0"/>
            </a:spcBef>
            <a:spcAft>
              <a:spcPct val="35000"/>
            </a:spcAft>
          </a:pPr>
          <a:r>
            <a:rPr lang="en-US" sz="1000" b="1" kern="1200" dirty="0" smtClean="0"/>
            <a:t>Federal Senior Leadership</a:t>
          </a:r>
          <a:endParaRPr lang="en-US" sz="1000" b="1" kern="1200" dirty="0"/>
        </a:p>
      </dsp:txBody>
      <dsp:txXfrm>
        <a:off x="1182792" y="4417747"/>
        <a:ext cx="1737151" cy="965084"/>
      </dsp:txXfrm>
    </dsp:sp>
    <dsp:sp modelId="{7FC4BEF1-747C-4C30-BA2F-3A73008F3A07}">
      <dsp:nvSpPr>
        <dsp:cNvPr id="0" name=""/>
        <dsp:cNvSpPr/>
      </dsp:nvSpPr>
      <dsp:spPr>
        <a:xfrm rot="5400000">
          <a:off x="4384620" y="4200603"/>
          <a:ext cx="1608473" cy="13993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4707239" y="4346707"/>
        <a:ext cx="963234" cy="1107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EA6B9-5FCF-4161-A053-D33A05BFDCFC}">
      <dsp:nvSpPr>
        <dsp:cNvPr id="0" name=""/>
        <dsp:cNvSpPr/>
      </dsp:nvSpPr>
      <dsp:spPr>
        <a:xfrm>
          <a:off x="0" y="0"/>
          <a:ext cx="5383645" cy="3589097"/>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2785538" numCol="1" spcCol="1270" anchor="t" anchorCtr="0">
          <a:noAutofit/>
        </a:bodyPr>
        <a:lstStyle/>
        <a:p>
          <a:pPr lvl="0" algn="ctr" defTabSz="1555750">
            <a:lnSpc>
              <a:spcPct val="90000"/>
            </a:lnSpc>
            <a:spcBef>
              <a:spcPct val="0"/>
            </a:spcBef>
            <a:spcAft>
              <a:spcPct val="35000"/>
            </a:spcAft>
          </a:pPr>
          <a:r>
            <a:rPr lang="en-US" sz="3500" kern="1200" dirty="0" smtClean="0"/>
            <a:t>Sector/ SSA</a:t>
          </a:r>
          <a:endParaRPr lang="en-US" sz="3500" kern="1200" dirty="0"/>
        </a:p>
      </dsp:txBody>
      <dsp:txXfrm>
        <a:off x="89353" y="89353"/>
        <a:ext cx="5204939" cy="3410391"/>
      </dsp:txXfrm>
    </dsp:sp>
    <dsp:sp modelId="{4691F883-FCCF-4486-BA43-A0F79A5BF345}">
      <dsp:nvSpPr>
        <dsp:cNvPr id="0" name=""/>
        <dsp:cNvSpPr/>
      </dsp:nvSpPr>
      <dsp:spPr>
        <a:xfrm>
          <a:off x="116122" y="1506875"/>
          <a:ext cx="807546" cy="1757677"/>
        </a:xfrm>
        <a:prstGeom prst="roundRect">
          <a:avLst>
            <a:gd name="adj" fmla="val 10500"/>
          </a:avLst>
        </a:prstGeom>
        <a:solidFill>
          <a:schemeClr val="bg1">
            <a:lumMod val="65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ISAC</a:t>
          </a:r>
          <a:endParaRPr lang="en-US" sz="2100" kern="1200" dirty="0"/>
        </a:p>
      </dsp:txBody>
      <dsp:txXfrm>
        <a:off x="140957" y="1531710"/>
        <a:ext cx="757876" cy="1708007"/>
      </dsp:txXfrm>
    </dsp:sp>
    <dsp:sp modelId="{D789D614-F258-4E5C-9B82-A88A04BCC3BB}">
      <dsp:nvSpPr>
        <dsp:cNvPr id="0" name=""/>
        <dsp:cNvSpPr/>
      </dsp:nvSpPr>
      <dsp:spPr>
        <a:xfrm>
          <a:off x="1076729" y="897274"/>
          <a:ext cx="4172324" cy="2512367"/>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595354" numCol="1" spcCol="1270" anchor="t" anchorCtr="0">
          <a:noAutofit/>
        </a:bodyPr>
        <a:lstStyle/>
        <a:p>
          <a:pPr lvl="0" algn="ctr" defTabSz="1555750">
            <a:lnSpc>
              <a:spcPct val="90000"/>
            </a:lnSpc>
            <a:spcBef>
              <a:spcPct val="0"/>
            </a:spcBef>
            <a:spcAft>
              <a:spcPct val="35000"/>
            </a:spcAft>
          </a:pPr>
          <a:r>
            <a:rPr lang="en-US" sz="3500" kern="1200" dirty="0" smtClean="0"/>
            <a:t>Councils</a:t>
          </a:r>
          <a:endParaRPr lang="en-US" sz="3500" kern="1200" dirty="0"/>
        </a:p>
      </dsp:txBody>
      <dsp:txXfrm>
        <a:off x="1153993" y="974538"/>
        <a:ext cx="4017796" cy="2357839"/>
      </dsp:txXfrm>
    </dsp:sp>
    <dsp:sp modelId="{9384F1DC-6A06-4203-A585-C3DF0B1039FD}">
      <dsp:nvSpPr>
        <dsp:cNvPr id="0" name=""/>
        <dsp:cNvSpPr/>
      </dsp:nvSpPr>
      <dsp:spPr>
        <a:xfrm>
          <a:off x="1181037" y="2027839"/>
          <a:ext cx="1960564" cy="1130565"/>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Sector Coordinating Council</a:t>
          </a:r>
          <a:endParaRPr lang="en-US" sz="2100" kern="1200" dirty="0"/>
        </a:p>
      </dsp:txBody>
      <dsp:txXfrm>
        <a:off x="1215806" y="2062608"/>
        <a:ext cx="1891026" cy="1061027"/>
      </dsp:txXfrm>
    </dsp:sp>
    <dsp:sp modelId="{93254284-CEA1-45CF-9665-DEE4F58C5EF1}">
      <dsp:nvSpPr>
        <dsp:cNvPr id="0" name=""/>
        <dsp:cNvSpPr/>
      </dsp:nvSpPr>
      <dsp:spPr>
        <a:xfrm>
          <a:off x="3181545" y="2027839"/>
          <a:ext cx="1960564" cy="1130565"/>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Government Coordinating Council</a:t>
          </a:r>
          <a:endParaRPr lang="en-US" sz="2100" kern="1200" dirty="0"/>
        </a:p>
      </dsp:txBody>
      <dsp:txXfrm>
        <a:off x="3216314" y="2062608"/>
        <a:ext cx="1891026" cy="1061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EA6B9-5FCF-4161-A053-D33A05BFDCFC}">
      <dsp:nvSpPr>
        <dsp:cNvPr id="0" name=""/>
        <dsp:cNvSpPr/>
      </dsp:nvSpPr>
      <dsp:spPr>
        <a:xfrm>
          <a:off x="0" y="0"/>
          <a:ext cx="5383645" cy="3589097"/>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785538" numCol="1" spcCol="1270" anchor="t" anchorCtr="0">
          <a:noAutofit/>
        </a:bodyPr>
        <a:lstStyle/>
        <a:p>
          <a:pPr lvl="0" algn="ctr" defTabSz="1066800">
            <a:lnSpc>
              <a:spcPct val="90000"/>
            </a:lnSpc>
            <a:spcBef>
              <a:spcPct val="0"/>
            </a:spcBef>
            <a:spcAft>
              <a:spcPct val="35000"/>
            </a:spcAft>
          </a:pPr>
          <a:r>
            <a:rPr lang="en-US" sz="2400" kern="1200" dirty="0" smtClean="0"/>
            <a:t>Sector Specific Plan (SSA administered)</a:t>
          </a:r>
          <a:endParaRPr lang="en-US" sz="2400" kern="1200" dirty="0"/>
        </a:p>
      </dsp:txBody>
      <dsp:txXfrm>
        <a:off x="89353" y="89353"/>
        <a:ext cx="5204939" cy="3410391"/>
      </dsp:txXfrm>
    </dsp:sp>
    <dsp:sp modelId="{D789D614-F258-4E5C-9B82-A88A04BCC3BB}">
      <dsp:nvSpPr>
        <dsp:cNvPr id="0" name=""/>
        <dsp:cNvSpPr/>
      </dsp:nvSpPr>
      <dsp:spPr>
        <a:xfrm>
          <a:off x="134591" y="897274"/>
          <a:ext cx="5114462" cy="2512367"/>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595354" numCol="1" spcCol="1270" anchor="t" anchorCtr="0">
          <a:noAutofit/>
        </a:bodyPr>
        <a:lstStyle/>
        <a:p>
          <a:pPr lvl="0" algn="ctr" defTabSz="1066800">
            <a:lnSpc>
              <a:spcPct val="90000"/>
            </a:lnSpc>
            <a:spcBef>
              <a:spcPct val="0"/>
            </a:spcBef>
            <a:spcAft>
              <a:spcPct val="35000"/>
            </a:spcAft>
          </a:pPr>
          <a:r>
            <a:rPr lang="en-US" sz="2400" kern="1200" dirty="0" smtClean="0"/>
            <a:t>Councils – Each self chartered and governed</a:t>
          </a:r>
          <a:endParaRPr lang="en-US" sz="2400" kern="1200" dirty="0"/>
        </a:p>
      </dsp:txBody>
      <dsp:txXfrm>
        <a:off x="211855" y="974538"/>
        <a:ext cx="4959934" cy="2357839"/>
      </dsp:txXfrm>
    </dsp:sp>
    <dsp:sp modelId="{9384F1DC-6A06-4203-A585-C3DF0B1039FD}">
      <dsp:nvSpPr>
        <dsp:cNvPr id="0" name=""/>
        <dsp:cNvSpPr/>
      </dsp:nvSpPr>
      <dsp:spPr>
        <a:xfrm>
          <a:off x="262452" y="2027839"/>
          <a:ext cx="2408017" cy="1130565"/>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Sector Coordinating Council – self chartered </a:t>
          </a:r>
          <a:endParaRPr lang="en-US" sz="1600" kern="1200" dirty="0"/>
        </a:p>
        <a:p>
          <a:pPr marL="114300" lvl="1" indent="-114300" algn="l" defTabSz="533400">
            <a:lnSpc>
              <a:spcPct val="90000"/>
            </a:lnSpc>
            <a:spcBef>
              <a:spcPct val="0"/>
            </a:spcBef>
            <a:spcAft>
              <a:spcPct val="15000"/>
            </a:spcAft>
            <a:buChar char="••"/>
          </a:pPr>
          <a:r>
            <a:rPr lang="en-US" sz="1200" kern="1200" dirty="0" smtClean="0"/>
            <a:t>Contains potential working groups</a:t>
          </a:r>
          <a:endParaRPr lang="en-US" sz="1200" kern="1200" dirty="0"/>
        </a:p>
      </dsp:txBody>
      <dsp:txXfrm>
        <a:off x="297221" y="2062608"/>
        <a:ext cx="2338479" cy="1061027"/>
      </dsp:txXfrm>
    </dsp:sp>
    <dsp:sp modelId="{93254284-CEA1-45CF-9665-DEE4F58C5EF1}">
      <dsp:nvSpPr>
        <dsp:cNvPr id="0" name=""/>
        <dsp:cNvSpPr/>
      </dsp:nvSpPr>
      <dsp:spPr>
        <a:xfrm>
          <a:off x="2710493" y="2027839"/>
          <a:ext cx="2408017" cy="1130565"/>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Government Coordinating Council – self chartered</a:t>
          </a:r>
          <a:endParaRPr lang="en-US" sz="1600" kern="1200" dirty="0"/>
        </a:p>
        <a:p>
          <a:pPr marL="114300" lvl="1" indent="-114300" algn="l" defTabSz="533400">
            <a:lnSpc>
              <a:spcPct val="90000"/>
            </a:lnSpc>
            <a:spcBef>
              <a:spcPct val="0"/>
            </a:spcBef>
            <a:spcAft>
              <a:spcPct val="15000"/>
            </a:spcAft>
            <a:buChar char="••"/>
          </a:pPr>
          <a:r>
            <a:rPr lang="en-US" sz="1200" kern="1200" dirty="0" smtClean="0"/>
            <a:t>Contains potential working groups</a:t>
          </a:r>
          <a:endParaRPr lang="en-US" sz="1200" kern="1200" dirty="0"/>
        </a:p>
      </dsp:txBody>
      <dsp:txXfrm>
        <a:off x="2745262" y="2062608"/>
        <a:ext cx="2338479" cy="106102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397FF3-BEE5-4BBE-8C12-1A4836C5CAB6}" type="datetimeFigureOut">
              <a:rPr lang="en-US" smtClean="0"/>
              <a:pPr/>
              <a:t>10/5/2017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BC139AA-DABB-4518-8132-9539FD8E6FA6}" type="slidenum">
              <a:rPr lang="en-US" smtClean="0"/>
              <a:pPr/>
              <a:t>‹#›</a:t>
            </a:fld>
            <a:endParaRPr lang="en-US" dirty="0"/>
          </a:p>
        </p:txBody>
      </p:sp>
    </p:spTree>
    <p:extLst>
      <p:ext uri="{BB962C8B-B14F-4D97-AF65-F5344CB8AC3E}">
        <p14:creationId xmlns:p14="http://schemas.microsoft.com/office/powerpoint/2010/main" val="347593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2F7B0E-43BC-4C63-9889-F705F5281629}" type="datetimeFigureOut">
              <a:rPr lang="en-US" smtClean="0"/>
              <a:pPr/>
              <a:t>10/5/2017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B85A8E-7075-418F-A9DA-031E316589C0}" type="slidenum">
              <a:rPr lang="en-US" smtClean="0"/>
              <a:pPr/>
              <a:t>‹#›</a:t>
            </a:fld>
            <a:endParaRPr lang="en-US" dirty="0"/>
          </a:p>
        </p:txBody>
      </p:sp>
    </p:spTree>
    <p:extLst>
      <p:ext uri="{BB962C8B-B14F-4D97-AF65-F5344CB8AC3E}">
        <p14:creationId xmlns:p14="http://schemas.microsoft.com/office/powerpoint/2010/main" val="3717248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used to help set context for conversation for the audience. It displays a variety of news article headlines in chronological order, and it is intended to help the audience remember how the focus of the media has shifted from a variety of topics around the election to primarily Russia’s potential interference in the election. In researching this slide, the presenter found the New York Time’s news aggregation page for the topic of “Russia and the elections” and found that this page had 193 articles listed on it. This number is included to show how much the topic is being covered.” The Slide ends with the press release for DHS’s designation of elections as critical </a:t>
            </a:r>
            <a:r>
              <a:rPr lang="en-US" baseline="0" dirty="0" err="1" smtClean="0"/>
              <a:t>incfrastructure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7B85A8E-7075-418F-A9DA-031E316589C0}" type="slidenum">
              <a:rPr lang="en-US" smtClean="0"/>
              <a:pPr/>
              <a:t>3</a:t>
            </a:fld>
            <a:endParaRPr lang="en-US" dirty="0"/>
          </a:p>
        </p:txBody>
      </p:sp>
    </p:spTree>
    <p:extLst>
      <p:ext uri="{BB962C8B-B14F-4D97-AF65-F5344CB8AC3E}">
        <p14:creationId xmlns:p14="http://schemas.microsoft.com/office/powerpoint/2010/main" val="115918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lists some important</a:t>
            </a:r>
            <a:r>
              <a:rPr lang="en-US" baseline="0" dirty="0" smtClean="0"/>
              <a:t> events that have happened since DHS has designated elections infrastructure as critical infrastructure on January 6.</a:t>
            </a:r>
            <a:endParaRPr lang="en-US" dirty="0"/>
          </a:p>
        </p:txBody>
      </p:sp>
      <p:sp>
        <p:nvSpPr>
          <p:cNvPr id="4" name="Slide Number Placeholder 3"/>
          <p:cNvSpPr>
            <a:spLocks noGrp="1"/>
          </p:cNvSpPr>
          <p:nvPr>
            <p:ph type="sldNum" sz="quarter" idx="10"/>
          </p:nvPr>
        </p:nvSpPr>
        <p:spPr/>
        <p:txBody>
          <a:bodyPr/>
          <a:lstStyle/>
          <a:p>
            <a:fld id="{67B85A8E-7075-418F-A9DA-031E316589C0}" type="slidenum">
              <a:rPr lang="en-US" smtClean="0"/>
              <a:pPr/>
              <a:t>4</a:t>
            </a:fld>
            <a:endParaRPr lang="en-US" dirty="0"/>
          </a:p>
        </p:txBody>
      </p:sp>
    </p:spTree>
    <p:extLst>
      <p:ext uri="{BB962C8B-B14F-4D97-AF65-F5344CB8AC3E}">
        <p14:creationId xmlns:p14="http://schemas.microsoft.com/office/powerpoint/2010/main" val="307174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85A8E-7075-418F-A9DA-031E316589C0}" type="slidenum">
              <a:rPr lang="en-US" smtClean="0"/>
              <a:pPr/>
              <a:t>5</a:t>
            </a:fld>
            <a:endParaRPr lang="en-US" dirty="0"/>
          </a:p>
        </p:txBody>
      </p:sp>
    </p:spTree>
    <p:extLst>
      <p:ext uri="{BB962C8B-B14F-4D97-AF65-F5344CB8AC3E}">
        <p14:creationId xmlns:p14="http://schemas.microsoft.com/office/powerpoint/2010/main" val="227629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contains three recommendations</a:t>
            </a:r>
            <a:r>
              <a:rPr lang="en-US" baseline="0" dirty="0" smtClean="0"/>
              <a:t> for people who are learning about critical infrastructure for the first time. The graphic to the right shows a word bubble with a sentence that could be used in a critical infrastructure conversation and contains many acronyms. This sentence is used to show how complex the conversation can be. At the end of the slide, the last animation makes the EAC’s CI Starting Point Document appear over the complex sentence to indicate to the audience that the EAC’s resources help EAC stakeholders wade through the alphabet soup that is contained in CI </a:t>
            </a:r>
            <a:r>
              <a:rPr lang="en-US" baseline="0" dirty="0" err="1" smtClean="0"/>
              <a:t>onversations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7B85A8E-7075-418F-A9DA-031E316589C0}" type="slidenum">
              <a:rPr lang="en-US" smtClean="0"/>
              <a:pPr/>
              <a:t>6</a:t>
            </a:fld>
            <a:endParaRPr lang="en-US" dirty="0"/>
          </a:p>
        </p:txBody>
      </p:sp>
    </p:spTree>
    <p:extLst>
      <p:ext uri="{BB962C8B-B14F-4D97-AF65-F5344CB8AC3E}">
        <p14:creationId xmlns:p14="http://schemas.microsoft.com/office/powerpoint/2010/main" val="3275792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nner.jpg"/>
          <p:cNvPicPr>
            <a:picLocks noChangeAspect="1"/>
          </p:cNvPicPr>
          <p:nvPr userDrawn="1"/>
        </p:nvPicPr>
        <p:blipFill>
          <a:blip r:embed="rId2" cstate="print"/>
          <a:srcRect l="1053" t="8982" r="7554" b="8623"/>
          <a:stretch>
            <a:fillRect/>
          </a:stretch>
        </p:blipFill>
        <p:spPr>
          <a:xfrm>
            <a:off x="0" y="102485"/>
            <a:ext cx="12192000" cy="1771135"/>
          </a:xfrm>
          <a:prstGeom prst="rect">
            <a:avLst/>
          </a:prstGeom>
        </p:spPr>
      </p:pic>
      <p:sp>
        <p:nvSpPr>
          <p:cNvPr id="2" name="Title 1"/>
          <p:cNvSpPr>
            <a:spLocks noGrp="1"/>
          </p:cNvSpPr>
          <p:nvPr>
            <p:ph type="ctrTitle"/>
          </p:nvPr>
        </p:nvSpPr>
        <p:spPr>
          <a:xfrm>
            <a:off x="1524000" y="1764253"/>
            <a:ext cx="9144000" cy="1745709"/>
          </a:xfrm>
        </p:spPr>
        <p:txBody>
          <a:bodyPr anchor="b">
            <a:normAutofit/>
          </a:bodyPr>
          <a:lstStyle>
            <a:lvl1pPr algn="ctr">
              <a:defRPr sz="5400">
                <a:solidFill>
                  <a:srgbClr val="002060"/>
                </a:solidFill>
                <a:effectLst>
                  <a:outerShdw blurRad="38100" dist="38100" dir="2700000" algn="tl">
                    <a:srgbClr val="000000">
                      <a:alpha val="43137"/>
                    </a:srgbClr>
                  </a:outerShdw>
                </a:effectLst>
                <a:latin typeface="Arial Bold" pitchFamily="34" charset="0"/>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13242" y="3602038"/>
            <a:ext cx="9144000" cy="1655762"/>
          </a:xfrm>
        </p:spPr>
        <p:txBody>
          <a:bodyPr>
            <a:normAutofit/>
          </a:bodyPr>
          <a:lstStyle>
            <a:lvl1pPr marL="0" indent="0" algn="ctr">
              <a:buNone/>
              <a:defRPr sz="3200">
                <a:latin typeface="Arial Bold" pitchFamily="34" charset="0"/>
                <a:cs typeface="Arial Bold"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6E23E3-1285-4CDC-B067-57DB2DB95022}" type="datetime1">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161916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106D9-4690-403A-AAD3-FA03B02DD5E0}" type="datetime1">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965-1B88-452E-BE57-A2AE4849B916}" type="slidenum">
              <a:rPr lang="en-US" smtClean="0"/>
              <a:pPr/>
              <a:t>‹#›</a:t>
            </a:fld>
            <a:endParaRPr lang="en-US" dirty="0"/>
          </a:p>
        </p:txBody>
      </p:sp>
      <p:grpSp>
        <p:nvGrpSpPr>
          <p:cNvPr id="7" name="Group 6"/>
          <p:cNvGrpSpPr/>
          <p:nvPr userDrawn="1"/>
        </p:nvGrpSpPr>
        <p:grpSpPr>
          <a:xfrm rot="5400000">
            <a:off x="-2837671" y="2783202"/>
            <a:ext cx="6858000" cy="1291596"/>
            <a:chOff x="0" y="5119817"/>
            <a:chExt cx="12192000" cy="1831911"/>
          </a:xfrm>
        </p:grpSpPr>
        <p:pic>
          <p:nvPicPr>
            <p:cNvPr id="8" name="Picture 7"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9" name="Footer Placeholder 1"/>
            <p:cNvSpPr txBox="1">
              <a:spLocks/>
            </p:cNvSpPr>
            <p:nvPr userDrawn="1"/>
          </p:nvSpPr>
          <p:spPr>
            <a:xfrm>
              <a:off x="1202242" y="6492874"/>
              <a:ext cx="2871296" cy="3815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0" name="Rectangle 9"/>
            <p:cNvSpPr/>
            <p:nvPr userDrawn="1"/>
          </p:nvSpPr>
          <p:spPr>
            <a:xfrm>
              <a:off x="8078667" y="6427893"/>
              <a:ext cx="3434412" cy="523835"/>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Tree>
    <p:extLst>
      <p:ext uri="{BB962C8B-B14F-4D97-AF65-F5344CB8AC3E}">
        <p14:creationId xmlns:p14="http://schemas.microsoft.com/office/powerpoint/2010/main" val="74680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rot="5400000">
            <a:off x="-2804629" y="2816243"/>
            <a:ext cx="6858000" cy="1225513"/>
          </a:xfrm>
          <a:prstGeom prst="rect">
            <a:avLst/>
          </a:prstGeom>
        </p:spPr>
      </p:pic>
      <p:sp>
        <p:nvSpPr>
          <p:cNvPr id="8" name="Footer Placeholder 1"/>
          <p:cNvSpPr txBox="1">
            <a:spLocks/>
          </p:cNvSpPr>
          <p:nvPr userDrawn="1"/>
        </p:nvSpPr>
        <p:spPr>
          <a:xfrm rot="5400000">
            <a:off x="-673028" y="1349289"/>
            <a:ext cx="1615104" cy="26904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9" name="Rectangle 8"/>
          <p:cNvSpPr/>
          <p:nvPr userDrawn="1"/>
        </p:nvSpPr>
        <p:spPr>
          <a:xfrm rot="5400000">
            <a:off x="-835731" y="5325512"/>
            <a:ext cx="1931857"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4937D-FB3D-4D28-BD12-FCD89BA9A30E}" type="datetime1">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19023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5119817"/>
            <a:ext cx="12192000" cy="1754659"/>
            <a:chOff x="0" y="5119817"/>
            <a:chExt cx="12192000" cy="1754659"/>
          </a:xfrm>
        </p:grpSpPr>
        <p:pic>
          <p:nvPicPr>
            <p:cNvPr id="7" name="Picture 6"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8"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9" name="Rectangle 8"/>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3" name="Content Placeholder 2"/>
          <p:cNvSpPr>
            <a:spLocks noGrp="1"/>
          </p:cNvSpPr>
          <p:nvPr>
            <p:ph idx="1"/>
          </p:nvPr>
        </p:nvSpPr>
        <p:spPr>
          <a:xfrm>
            <a:off x="838200" y="1330757"/>
            <a:ext cx="10515600" cy="4351338"/>
          </a:xfrm>
        </p:spPr>
        <p:txBody>
          <a:bodyPr/>
          <a:lstStyle>
            <a:lvl1pPr>
              <a:buNone/>
              <a:defRPr sz="2600" b="1">
                <a:solidFill>
                  <a:srgbClr val="D10101"/>
                </a:solidFill>
                <a:latin typeface="+mn-lt"/>
              </a:defRPr>
            </a:lvl1pPr>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8379B60A-9F05-48EF-9EDB-647ED5A69599}" type="datetime1">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C643D965-1B88-452E-BE57-A2AE4849B916}" type="slidenum">
              <a:rPr lang="en-US" smtClean="0"/>
              <a:pPr/>
              <a:t>‹#›</a:t>
            </a:fld>
            <a:endParaRPr lang="en-US" dirty="0"/>
          </a:p>
        </p:txBody>
      </p:sp>
      <p:cxnSp>
        <p:nvCxnSpPr>
          <p:cNvPr id="10" name="Straight Connector 9"/>
          <p:cNvCxnSpPr/>
          <p:nvPr userDrawn="1"/>
        </p:nvCxnSpPr>
        <p:spPr>
          <a:xfrm>
            <a:off x="634701" y="1032734"/>
            <a:ext cx="4206240" cy="0"/>
          </a:xfrm>
          <a:prstGeom prst="line">
            <a:avLst/>
          </a:prstGeom>
          <a:ln w="25400">
            <a:solidFill>
              <a:srgbClr val="00206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52873" y="1185134"/>
            <a:ext cx="4206240" cy="0"/>
          </a:xfrm>
          <a:prstGeom prst="line">
            <a:avLst/>
          </a:prstGeom>
          <a:ln w="25400">
            <a:solidFill>
              <a:srgbClr val="911313"/>
            </a:solidFill>
          </a:ln>
        </p:spPr>
        <p:style>
          <a:lnRef idx="1">
            <a:schemeClr val="dk1"/>
          </a:lnRef>
          <a:fillRef idx="0">
            <a:schemeClr val="dk1"/>
          </a:fillRef>
          <a:effectRef idx="0">
            <a:schemeClr val="dk1"/>
          </a:effectRef>
          <a:fontRef idx="minor">
            <a:schemeClr val="tx1"/>
          </a:fontRef>
        </p:style>
      </p:cxnSp>
      <p:sp>
        <p:nvSpPr>
          <p:cNvPr id="12" name="Title 10"/>
          <p:cNvSpPr txBox="1">
            <a:spLocks/>
          </p:cNvSpPr>
          <p:nvPr userDrawn="1"/>
        </p:nvSpPr>
        <p:spPr>
          <a:xfrm>
            <a:off x="496389" y="103855"/>
            <a:ext cx="10857411"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911313"/>
              </a:solidFill>
              <a:effectLst/>
              <a:uLnTx/>
              <a:uFillTx/>
              <a:latin typeface="+mj-lt"/>
              <a:ea typeface="+mj-ea"/>
              <a:cs typeface="Arial Bold" pitchFamily="34" charset="0"/>
            </a:endParaRPr>
          </a:p>
        </p:txBody>
      </p:sp>
      <p:sp>
        <p:nvSpPr>
          <p:cNvPr id="15" name="Title 14"/>
          <p:cNvSpPr>
            <a:spLocks noGrp="1"/>
          </p:cNvSpPr>
          <p:nvPr>
            <p:ph type="title"/>
          </p:nvPr>
        </p:nvSpPr>
        <p:spPr>
          <a:xfrm>
            <a:off x="515475" y="118338"/>
            <a:ext cx="10515600" cy="1325563"/>
          </a:xfrm>
        </p:spPr>
        <p:txBody>
          <a:bodyPr>
            <a:normAutofit/>
          </a:bodyPr>
          <a:lstStyle>
            <a:lvl1pPr>
              <a:defRPr sz="4000">
                <a:solidFill>
                  <a:srgbClr val="91131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7815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p:cNvGrpSpPr/>
          <p:nvPr userDrawn="1"/>
        </p:nvGrpSpPr>
        <p:grpSpPr>
          <a:xfrm>
            <a:off x="0" y="5119817"/>
            <a:ext cx="12192000" cy="1754659"/>
            <a:chOff x="0" y="5119817"/>
            <a:chExt cx="12192000" cy="1754659"/>
          </a:xfrm>
        </p:grpSpPr>
        <p:pic>
          <p:nvPicPr>
            <p:cNvPr id="8" name="Picture 7"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9"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0" name="Rectangle 9"/>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AC04F-DF72-42A7-A74C-83264B65497C}" type="datetime1">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2F86CD0F-1BC8-4863-A378-F4A81325518A}" type="slidenum">
              <a:rPr lang="en-US" smtClean="0"/>
              <a:pPr/>
              <a:t>‹#›</a:t>
            </a:fld>
            <a:endParaRPr lang="en-US" dirty="0"/>
          </a:p>
        </p:txBody>
      </p:sp>
    </p:spTree>
    <p:extLst>
      <p:ext uri="{BB962C8B-B14F-4D97-AF65-F5344CB8AC3E}">
        <p14:creationId xmlns:p14="http://schemas.microsoft.com/office/powerpoint/2010/main" val="156070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5119817"/>
            <a:ext cx="12192000" cy="1754659"/>
            <a:chOff x="0" y="5119817"/>
            <a:chExt cx="12192000" cy="1754659"/>
          </a:xfrm>
        </p:grpSpPr>
        <p:pic>
          <p:nvPicPr>
            <p:cNvPr id="9" name="Picture 8"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10"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1" name="Rectangle 10"/>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49D67-C2AA-4E2C-A2B9-6BDD0CEEDC51}" type="datetime1">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263487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5119817"/>
            <a:ext cx="12192000" cy="1754659"/>
            <a:chOff x="0" y="5119817"/>
            <a:chExt cx="12192000" cy="1754659"/>
          </a:xfrm>
        </p:grpSpPr>
        <p:pic>
          <p:nvPicPr>
            <p:cNvPr id="11" name="Picture 10"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12"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3" name="Rectangle 12"/>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0058A6-9BEC-4BEB-B311-6A13758DC1E8}" type="datetime1">
              <a:rPr lang="en-US" smtClean="0"/>
              <a:pPr/>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319101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5119817"/>
            <a:ext cx="12192000" cy="1754659"/>
            <a:chOff x="0" y="5119817"/>
            <a:chExt cx="12192000" cy="1754659"/>
          </a:xfrm>
        </p:grpSpPr>
        <p:pic>
          <p:nvPicPr>
            <p:cNvPr id="7" name="Picture 6"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8"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9" name="Rectangle 8"/>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41E641-A56F-4EAE-961B-80E7BEFCF72A}" type="datetime1">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50000"/>
                  </a:schemeClr>
                </a:solidFill>
              </a:defRPr>
            </a:lvl1p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85076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5119817"/>
            <a:ext cx="12192000" cy="1754659"/>
            <a:chOff x="0" y="5119817"/>
            <a:chExt cx="12192000" cy="1754659"/>
          </a:xfrm>
        </p:grpSpPr>
        <p:pic>
          <p:nvPicPr>
            <p:cNvPr id="6" name="Picture 5"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7"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8" name="Rectangle 7"/>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2" name="Date Placeholder 1"/>
          <p:cNvSpPr>
            <a:spLocks noGrp="1"/>
          </p:cNvSpPr>
          <p:nvPr>
            <p:ph type="dt" sz="half" idx="10"/>
          </p:nvPr>
        </p:nvSpPr>
        <p:spPr/>
        <p:txBody>
          <a:bodyPr/>
          <a:lstStyle/>
          <a:p>
            <a:fld id="{3609749F-7D90-43E7-9602-B901825ADED4}" type="datetime1">
              <a:rPr lang="en-US" smtClean="0"/>
              <a:pPr/>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chemeClr val="bg2">
                    <a:lumMod val="50000"/>
                  </a:schemeClr>
                </a:solidFill>
              </a:defRPr>
            </a:lvl1p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274579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5119817"/>
            <a:ext cx="12192000" cy="1754659"/>
            <a:chOff x="0" y="5119817"/>
            <a:chExt cx="12192000" cy="1754659"/>
          </a:xfrm>
        </p:grpSpPr>
        <p:pic>
          <p:nvPicPr>
            <p:cNvPr id="9" name="Picture 8"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10"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1" name="Rectangle 10"/>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01B3F-EF2C-40CB-A055-7D96B81EF72D}" type="datetime1">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211672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userDrawn="1"/>
        </p:nvGrpSpPr>
        <p:grpSpPr>
          <a:xfrm>
            <a:off x="0" y="5119817"/>
            <a:ext cx="12192000" cy="1754659"/>
            <a:chOff x="0" y="5119817"/>
            <a:chExt cx="12192000" cy="1754659"/>
          </a:xfrm>
        </p:grpSpPr>
        <p:pic>
          <p:nvPicPr>
            <p:cNvPr id="9" name="Picture 8" descr="banner.jpg"/>
            <p:cNvPicPr>
              <a:picLocks noChangeAspect="1"/>
            </p:cNvPicPr>
            <p:nvPr userDrawn="1"/>
          </p:nvPicPr>
          <p:blipFill>
            <a:blip r:embed="rId2" cstate="print">
              <a:duotone>
                <a:schemeClr val="bg2">
                  <a:shade val="45000"/>
                  <a:satMod val="135000"/>
                </a:schemeClr>
                <a:prstClr val="white"/>
              </a:duotone>
            </a:blip>
            <a:srcRect l="1212" t="8982" r="7799" b="10156"/>
            <a:stretch>
              <a:fillRect/>
            </a:stretch>
          </p:blipFill>
          <p:spPr>
            <a:xfrm>
              <a:off x="0" y="5119817"/>
              <a:ext cx="12192000" cy="1738183"/>
            </a:xfrm>
            <a:prstGeom prst="rect">
              <a:avLst/>
            </a:prstGeom>
          </p:spPr>
        </p:pic>
        <p:sp>
          <p:nvSpPr>
            <p:cNvPr id="10" name="Footer Placeholder 1"/>
            <p:cNvSpPr txBox="1">
              <a:spLocks/>
            </p:cNvSpPr>
            <p:nvPr userDrawn="1"/>
          </p:nvSpPr>
          <p:spPr>
            <a:xfrm>
              <a:off x="1967255" y="6492875"/>
              <a:ext cx="145367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n-lt"/>
                  <a:ea typeface="+mn-ea"/>
                  <a:cs typeface="+mn-cs"/>
                </a:rPr>
                <a:t>www.eac.gov</a:t>
              </a:r>
              <a:endParaRPr kumimoji="0" 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1" name="Rectangle 10"/>
            <p:cNvSpPr/>
            <p:nvPr userDrawn="1"/>
          </p:nvSpPr>
          <p:spPr>
            <a:xfrm>
              <a:off x="8078666" y="6505144"/>
              <a:ext cx="1968974" cy="369332"/>
            </a:xfrm>
            <a:prstGeom prst="rect">
              <a:avLst/>
            </a:prstGeom>
          </p:spPr>
          <p:txBody>
            <a:bodyPr wrap="square">
              <a:spAutoFit/>
            </a:bodyPr>
            <a:lstStyle/>
            <a:p>
              <a:r>
                <a:rPr lang="en-US" dirty="0" smtClean="0">
                  <a:solidFill>
                    <a:schemeClr val="bg1">
                      <a:lumMod val="50000"/>
                    </a:schemeClr>
                  </a:solidFill>
                </a:rPr>
                <a:t>havainfo@eac.gov</a:t>
              </a:r>
              <a:endParaRPr lang="en-US" dirty="0">
                <a:solidFill>
                  <a:schemeClr val="bg1">
                    <a:lumMod val="50000"/>
                  </a:schemeClr>
                </a:solidFill>
              </a:endParaRPr>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15401-322E-46F0-B50B-D4FCD1361A90}" type="datetime1">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52555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2C2B8-760A-4F36-AD9F-993D0F713866}" type="datetime1">
              <a:rPr lang="en-US" smtClean="0"/>
              <a:pPr/>
              <a:t>10/5/2017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965-1B88-452E-BE57-A2AE4849B916}" type="slidenum">
              <a:rPr lang="en-US" smtClean="0"/>
              <a:pPr/>
              <a:t>‹#›</a:t>
            </a:fld>
            <a:endParaRPr lang="en-US" dirty="0"/>
          </a:p>
        </p:txBody>
      </p:sp>
    </p:spTree>
    <p:extLst>
      <p:ext uri="{BB962C8B-B14F-4D97-AF65-F5344CB8AC3E}">
        <p14:creationId xmlns:p14="http://schemas.microsoft.com/office/powerpoint/2010/main" val="27674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Critical Infrastructure 101</a:t>
            </a:r>
            <a:endParaRPr lang="en-US" dirty="0"/>
          </a:p>
        </p:txBody>
      </p:sp>
      <p:sp>
        <p:nvSpPr>
          <p:cNvPr id="3" name="Subtitle 2"/>
          <p:cNvSpPr>
            <a:spLocks noGrp="1"/>
          </p:cNvSpPr>
          <p:nvPr>
            <p:ph type="subTitle" idx="1"/>
          </p:nvPr>
        </p:nvSpPr>
        <p:spPr>
          <a:xfrm>
            <a:off x="1513242" y="3602037"/>
            <a:ext cx="9144000" cy="2072621"/>
          </a:xfrm>
        </p:spPr>
        <p:txBody>
          <a:bodyPr>
            <a:normAutofit/>
          </a:bodyPr>
          <a:lstStyle/>
          <a:p>
            <a:r>
              <a:rPr lang="en-US" sz="2600" dirty="0" smtClean="0"/>
              <a:t>Mark Listes</a:t>
            </a:r>
          </a:p>
          <a:p>
            <a:r>
              <a:rPr lang="en-US" sz="2600" dirty="0" smtClean="0"/>
              <a:t>U.S. Election Assistance Commission</a:t>
            </a:r>
          </a:p>
        </p:txBody>
      </p:sp>
      <p:sp>
        <p:nvSpPr>
          <p:cNvPr id="4" name="Slide Number Placeholder 3"/>
          <p:cNvSpPr>
            <a:spLocks noGrp="1"/>
          </p:cNvSpPr>
          <p:nvPr>
            <p:ph type="sldNum" sz="quarter" idx="12"/>
          </p:nvPr>
        </p:nvSpPr>
        <p:spPr/>
        <p:txBody>
          <a:bodyPr/>
          <a:lstStyle/>
          <a:p>
            <a:fld id="{C643D965-1B88-452E-BE57-A2AE4849B91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22097256"/>
              </p:ext>
            </p:extLst>
          </p:nvPr>
        </p:nvGraphicFramePr>
        <p:xfrm>
          <a:off x="127002" y="1371599"/>
          <a:ext cx="11887230" cy="371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643D965-1B88-452E-BE57-A2AE4849B916}" type="slidenum">
              <a:rPr lang="en-US" smtClean="0"/>
              <a:pPr/>
              <a:t>10</a:t>
            </a:fld>
            <a:endParaRPr lang="en-US" dirty="0"/>
          </a:p>
        </p:txBody>
      </p:sp>
      <p:sp>
        <p:nvSpPr>
          <p:cNvPr id="4" name="Title 3"/>
          <p:cNvSpPr>
            <a:spLocks noGrp="1"/>
          </p:cNvSpPr>
          <p:nvPr>
            <p:ph type="title"/>
          </p:nvPr>
        </p:nvSpPr>
        <p:spPr/>
        <p:txBody>
          <a:bodyPr>
            <a:normAutofit/>
          </a:bodyPr>
          <a:lstStyle/>
          <a:p>
            <a:r>
              <a:rPr lang="en-US" sz="3600" dirty="0" smtClean="0"/>
              <a:t>What is CI and where did it come from? – The timeline</a:t>
            </a:r>
            <a:endParaRPr lang="en-US" sz="3600" dirty="0"/>
          </a:p>
        </p:txBody>
      </p:sp>
      <p:sp>
        <p:nvSpPr>
          <p:cNvPr id="12" name="Rectangle 11"/>
          <p:cNvSpPr/>
          <p:nvPr/>
        </p:nvSpPr>
        <p:spPr>
          <a:xfrm rot="17700000">
            <a:off x="5226245" y="3009637"/>
            <a:ext cx="1739511" cy="8387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09529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5699333" cy="4351338"/>
          </a:xfrm>
        </p:spPr>
        <p:txBody>
          <a:bodyPr>
            <a:normAutofit/>
          </a:bodyPr>
          <a:lstStyle/>
          <a:p>
            <a:pPr marL="457200" indent="-457200">
              <a:buFont typeface="Arial" panose="020B0604020202020204" pitchFamily="34" charset="0"/>
              <a:buChar char="•"/>
            </a:pPr>
            <a:r>
              <a:rPr lang="en-US" dirty="0" smtClean="0">
                <a:solidFill>
                  <a:srgbClr val="002060"/>
                </a:solidFill>
              </a:rPr>
              <a:t>Four categories of entities that make-up the CI landscape</a:t>
            </a:r>
          </a:p>
          <a:p>
            <a:pPr marL="914400" lvl="1" indent="-457200"/>
            <a:r>
              <a:rPr lang="en-US" dirty="0" smtClean="0"/>
              <a:t>Department of Homeland Security (DHS) – Charged with administering and managing CI as a whole</a:t>
            </a:r>
          </a:p>
          <a:p>
            <a:pPr marL="914400" lvl="1" indent="-457200"/>
            <a:r>
              <a:rPr lang="en-US" dirty="0" smtClean="0"/>
              <a:t>Sector Specific Agencies (SSAs) – Charged with managing a sector and its sector specific plan</a:t>
            </a:r>
          </a:p>
          <a:p>
            <a:pPr marL="914400" lvl="1" indent="-457200"/>
            <a:r>
              <a:rPr lang="en-US" dirty="0" smtClean="0"/>
              <a:t>Sector: The way infrastructure is categorized</a:t>
            </a:r>
          </a:p>
          <a:p>
            <a:pPr marL="914400" lvl="1" indent="-457200"/>
            <a:r>
              <a:rPr lang="en-US" dirty="0" smtClean="0"/>
              <a:t>Operational Units: Entities that distribute information and </a:t>
            </a:r>
            <a:endParaRPr lang="en-US" dirty="0"/>
          </a:p>
        </p:txBody>
      </p:sp>
      <p:sp>
        <p:nvSpPr>
          <p:cNvPr id="3" name="Slide Number Placeholder 2"/>
          <p:cNvSpPr>
            <a:spLocks noGrp="1"/>
          </p:cNvSpPr>
          <p:nvPr>
            <p:ph type="sldNum" sz="quarter" idx="12"/>
          </p:nvPr>
        </p:nvSpPr>
        <p:spPr/>
        <p:txBody>
          <a:bodyPr/>
          <a:lstStyle/>
          <a:p>
            <a:fld id="{C643D965-1B88-452E-BE57-A2AE4849B916}" type="slidenum">
              <a:rPr lang="en-US" smtClean="0"/>
              <a:pPr/>
              <a:t>11</a:t>
            </a:fld>
            <a:endParaRPr lang="en-US" dirty="0"/>
          </a:p>
        </p:txBody>
      </p:sp>
      <p:sp>
        <p:nvSpPr>
          <p:cNvPr id="4" name="Title 3"/>
          <p:cNvSpPr>
            <a:spLocks noGrp="1"/>
          </p:cNvSpPr>
          <p:nvPr>
            <p:ph type="title"/>
          </p:nvPr>
        </p:nvSpPr>
        <p:spPr/>
        <p:txBody>
          <a:bodyPr/>
          <a:lstStyle/>
          <a:p>
            <a:r>
              <a:rPr lang="en-US" dirty="0" smtClean="0"/>
              <a:t>The CI Landscape</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162229471"/>
              </p:ext>
            </p:extLst>
          </p:nvPr>
        </p:nvGraphicFramePr>
        <p:xfrm>
          <a:off x="5276157" y="0"/>
          <a:ext cx="8156090" cy="5704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298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43D965-1B88-452E-BE57-A2AE4849B916}" type="slidenum">
              <a:rPr lang="en-US" smtClean="0"/>
              <a:pPr/>
              <a:t>12</a:t>
            </a:fld>
            <a:endParaRPr lang="en-US" dirty="0"/>
          </a:p>
        </p:txBody>
      </p:sp>
      <p:sp>
        <p:nvSpPr>
          <p:cNvPr id="4" name="Title 3"/>
          <p:cNvSpPr>
            <a:spLocks noGrp="1"/>
          </p:cNvSpPr>
          <p:nvPr>
            <p:ph type="title"/>
          </p:nvPr>
        </p:nvSpPr>
        <p:spPr>
          <a:xfrm>
            <a:off x="515474" y="118338"/>
            <a:ext cx="11171199" cy="1325563"/>
          </a:xfrm>
        </p:spPr>
        <p:txBody>
          <a:bodyPr>
            <a:normAutofit/>
          </a:bodyPr>
          <a:lstStyle/>
          <a:p>
            <a:r>
              <a:rPr lang="en-US" sz="3200" dirty="0" smtClean="0"/>
              <a:t>What Do I Really Need to Know About CI? – Documents to Know</a:t>
            </a:r>
            <a:endParaRPr lang="en-US" sz="3200" dirty="0"/>
          </a:p>
        </p:txBody>
      </p:sp>
      <p:sp>
        <p:nvSpPr>
          <p:cNvPr id="5" name="Rounded Rectangle 4"/>
          <p:cNvSpPr/>
          <p:nvPr/>
        </p:nvSpPr>
        <p:spPr>
          <a:xfrm>
            <a:off x="8788480" y="1542165"/>
            <a:ext cx="1735664" cy="2147517"/>
          </a:xfrm>
          <a:prstGeom prst="roundRect">
            <a:avLst/>
          </a:prstGeom>
          <a:solidFill>
            <a:schemeClr val="bg1"/>
          </a:solidFill>
          <a:ln w="38100">
            <a:solidFill>
              <a:schemeClr val="accent1">
                <a:lumMod val="50000"/>
              </a:schemeClr>
            </a:solid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2060"/>
                </a:solidFill>
              </a:rPr>
              <a:t>Your Sector/ Subsector’s Plan</a:t>
            </a:r>
            <a:endParaRPr lang="en-US" sz="2200" b="1"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4074" y="1542165"/>
            <a:ext cx="1666045" cy="2147517"/>
          </a:xfrm>
          <a:prstGeom prst="rect">
            <a:avLst/>
          </a:prstGeom>
          <a:noFill/>
          <a:ln>
            <a:noFill/>
          </a:ln>
          <a:effectLst>
            <a:outerShdw blurRad="76200" dir="18900000" sy="23000" kx="-1200000" algn="bl" rotWithShape="0">
              <a:prstClr val="black">
                <a:alpha val="2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363136" y="1542165"/>
            <a:ext cx="1735664" cy="2147517"/>
          </a:xfrm>
          <a:prstGeom prst="roundRect">
            <a:avLst/>
          </a:prstGeom>
          <a:solidFill>
            <a:schemeClr val="bg1"/>
          </a:solidFill>
          <a:ln w="38100">
            <a:solidFill>
              <a:schemeClr val="accent1">
                <a:lumMod val="50000"/>
              </a:schemeClr>
            </a:solid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2060"/>
                </a:solidFill>
              </a:rPr>
              <a:t>Homeland Security Act</a:t>
            </a:r>
            <a:endParaRPr lang="en-US" sz="2200" b="1" dirty="0">
              <a:solidFill>
                <a:srgbClr val="002060"/>
              </a:solidFill>
            </a:endParaRPr>
          </a:p>
        </p:txBody>
      </p:sp>
      <p:sp>
        <p:nvSpPr>
          <p:cNvPr id="6" name="TextBox 5"/>
          <p:cNvSpPr txBox="1"/>
          <p:nvPr/>
        </p:nvSpPr>
        <p:spPr>
          <a:xfrm>
            <a:off x="1071034" y="3920957"/>
            <a:ext cx="2319867" cy="1200329"/>
          </a:xfrm>
          <a:prstGeom prst="rect">
            <a:avLst/>
          </a:prstGeom>
          <a:noFill/>
        </p:spPr>
        <p:txBody>
          <a:bodyPr wrap="square" rtlCol="0">
            <a:spAutoFit/>
          </a:bodyPr>
          <a:lstStyle/>
          <a:p>
            <a:r>
              <a:rPr lang="en-US" dirty="0" smtClean="0"/>
              <a:t>Created DHS and empowered DHS to designate CI as well as create sectors</a:t>
            </a:r>
          </a:p>
        </p:txBody>
      </p:sp>
      <p:sp>
        <p:nvSpPr>
          <p:cNvPr id="9" name="TextBox 8"/>
          <p:cNvSpPr txBox="1"/>
          <p:nvPr/>
        </p:nvSpPr>
        <p:spPr>
          <a:xfrm>
            <a:off x="7967212" y="3920953"/>
            <a:ext cx="3886200" cy="1200329"/>
          </a:xfrm>
          <a:prstGeom prst="rect">
            <a:avLst/>
          </a:prstGeom>
          <a:noFill/>
        </p:spPr>
        <p:txBody>
          <a:bodyPr wrap="square" rtlCol="0">
            <a:spAutoFit/>
          </a:bodyPr>
          <a:lstStyle/>
          <a:p>
            <a:r>
              <a:rPr lang="en-US" dirty="0" smtClean="0"/>
              <a:t>This document governs how your sector is managed, maintained and shares information. There is no current elections infrastructure subsector plan</a:t>
            </a:r>
          </a:p>
        </p:txBody>
      </p:sp>
      <p:sp>
        <p:nvSpPr>
          <p:cNvPr id="11" name="TextBox 10"/>
          <p:cNvSpPr txBox="1"/>
          <p:nvPr/>
        </p:nvSpPr>
        <p:spPr>
          <a:xfrm>
            <a:off x="4444915" y="3920957"/>
            <a:ext cx="296436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Sets the vision and goals for overall critical infrastructure and security and resilience efforts</a:t>
            </a:r>
          </a:p>
          <a:p>
            <a:endParaRPr lang="en-US" dirty="0"/>
          </a:p>
        </p:txBody>
      </p:sp>
    </p:spTree>
    <p:extLst>
      <p:ext uri="{BB962C8B-B14F-4D97-AF65-F5344CB8AC3E}">
        <p14:creationId xmlns:p14="http://schemas.microsoft.com/office/powerpoint/2010/main" val="4221093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514350" indent="-514350">
              <a:buFont typeface="+mj-lt"/>
              <a:buAutoNum type="arabicPeriod"/>
            </a:pPr>
            <a:r>
              <a:rPr lang="en-US" dirty="0" smtClean="0">
                <a:solidFill>
                  <a:srgbClr val="002060"/>
                </a:solidFill>
              </a:rPr>
              <a:t>Department of Homeland Security</a:t>
            </a:r>
          </a:p>
          <a:p>
            <a:pPr lvl="1"/>
            <a:r>
              <a:rPr lang="en-US" dirty="0" smtClean="0"/>
              <a:t>Charged with administering CI:</a:t>
            </a:r>
          </a:p>
          <a:p>
            <a:pPr lvl="2"/>
            <a:r>
              <a:rPr lang="en-US" dirty="0" smtClean="0"/>
              <a:t>Designates infrastructure as Critical Infrastructure</a:t>
            </a:r>
          </a:p>
          <a:p>
            <a:pPr lvl="2"/>
            <a:r>
              <a:rPr lang="en-US" dirty="0" smtClean="0"/>
              <a:t>Creates Sectors</a:t>
            </a:r>
          </a:p>
          <a:p>
            <a:pPr lvl="2"/>
            <a:r>
              <a:rPr lang="en-US" dirty="0" smtClean="0"/>
              <a:t>Serves as many Sector’s SSA</a:t>
            </a:r>
          </a:p>
          <a:p>
            <a:pPr marL="514350" indent="-514350">
              <a:buFont typeface="+mj-lt"/>
              <a:buAutoNum type="arabicPeriod"/>
            </a:pPr>
            <a:r>
              <a:rPr lang="en-US" dirty="0" smtClean="0">
                <a:solidFill>
                  <a:srgbClr val="002060"/>
                </a:solidFill>
              </a:rPr>
              <a:t>Sector Specific Agency (SSA)</a:t>
            </a:r>
          </a:p>
          <a:p>
            <a:pPr lvl="1"/>
            <a:r>
              <a:rPr lang="en-US" dirty="0" smtClean="0"/>
              <a:t>The federal agency that maintains the sector and the partnership of the councils within it </a:t>
            </a:r>
          </a:p>
          <a:p>
            <a:pPr lvl="1"/>
            <a:r>
              <a:rPr lang="en-US" dirty="0" smtClean="0"/>
              <a:t>Maintains the sector specific plan</a:t>
            </a:r>
          </a:p>
          <a:p>
            <a:pPr marL="514350" indent="-514350">
              <a:buFont typeface="+mj-lt"/>
              <a:buAutoNum type="arabicPeriod"/>
            </a:pPr>
            <a:r>
              <a:rPr lang="en-US" dirty="0" smtClean="0">
                <a:solidFill>
                  <a:srgbClr val="002060"/>
                </a:solidFill>
              </a:rPr>
              <a:t>ISACs and ISAOs</a:t>
            </a:r>
          </a:p>
          <a:p>
            <a:pPr lvl="1"/>
            <a:r>
              <a:rPr lang="en-US" dirty="0" smtClean="0"/>
              <a:t>Non-governmental information organizations</a:t>
            </a:r>
          </a:p>
          <a:p>
            <a:pPr marL="514350" indent="-514350">
              <a:buFont typeface="+mj-lt"/>
              <a:buAutoNum type="arabicPeriod"/>
            </a:pPr>
            <a:r>
              <a:rPr lang="en-US" dirty="0" smtClean="0">
                <a:solidFill>
                  <a:srgbClr val="002060"/>
                </a:solidFill>
              </a:rPr>
              <a:t>Protective Security Advisers &amp; Cyber Security Advisers</a:t>
            </a:r>
          </a:p>
          <a:p>
            <a:pPr lvl="1"/>
            <a:r>
              <a:rPr lang="en-US" dirty="0" smtClean="0"/>
              <a:t>DHS employee that works to help inform entities within a geographic area of threats and vulnerability mitigation information</a:t>
            </a:r>
          </a:p>
          <a:p>
            <a:pPr marL="514350" indent="-514350">
              <a:buFont typeface="+mj-lt"/>
              <a:buAutoNum type="arabicPeriod"/>
            </a:pPr>
            <a:r>
              <a:rPr lang="en-US" dirty="0" smtClean="0">
                <a:solidFill>
                  <a:srgbClr val="002060"/>
                </a:solidFill>
              </a:rPr>
              <a:t>Coordinating Council</a:t>
            </a:r>
          </a:p>
          <a:p>
            <a:pPr lvl="1"/>
            <a:r>
              <a:rPr lang="en-US" dirty="0" smtClean="0"/>
              <a:t>An organizing and information sharing entity to which entities from a critical infrastructure sector belong and interact to share security information with each other and the SSA</a:t>
            </a:r>
          </a:p>
          <a:p>
            <a:pPr marL="971550" lvl="1" indent="-514350">
              <a:buFont typeface="+mj-lt"/>
              <a:buAutoNum type="arabicPeriod"/>
            </a:pPr>
            <a:endParaRPr lang="en-US" dirty="0" smtClean="0">
              <a:solidFill>
                <a:srgbClr val="002060"/>
              </a:solidFill>
            </a:endParaRPr>
          </a:p>
          <a:p>
            <a:pPr marL="0" indent="0"/>
            <a:endParaRPr lang="en-US" dirty="0" smtClean="0">
              <a:solidFill>
                <a:srgbClr val="002060"/>
              </a:solidFill>
            </a:endParaRPr>
          </a:p>
          <a:p>
            <a:endParaRPr lang="en-US" dirty="0">
              <a:solidFill>
                <a:srgbClr val="002060"/>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13</a:t>
            </a:fld>
            <a:endParaRPr lang="en-US" dirty="0"/>
          </a:p>
        </p:txBody>
      </p:sp>
      <p:sp>
        <p:nvSpPr>
          <p:cNvPr id="4" name="Title 3"/>
          <p:cNvSpPr>
            <a:spLocks noGrp="1"/>
          </p:cNvSpPr>
          <p:nvPr>
            <p:ph type="title"/>
          </p:nvPr>
        </p:nvSpPr>
        <p:spPr>
          <a:xfrm>
            <a:off x="515474" y="118338"/>
            <a:ext cx="11572251" cy="1325563"/>
          </a:xfrm>
        </p:spPr>
        <p:txBody>
          <a:bodyPr>
            <a:normAutofit/>
          </a:bodyPr>
          <a:lstStyle/>
          <a:p>
            <a:r>
              <a:rPr lang="en-US" sz="3000" dirty="0"/>
              <a:t>What Do I Really Need to Know About </a:t>
            </a:r>
            <a:r>
              <a:rPr lang="en-US" sz="3000" dirty="0" smtClean="0"/>
              <a:t>CI? – Key National Players</a:t>
            </a:r>
            <a:endParaRPr lang="en-US" sz="3000" dirty="0"/>
          </a:p>
        </p:txBody>
      </p:sp>
    </p:spTree>
    <p:extLst>
      <p:ext uri="{BB962C8B-B14F-4D97-AF65-F5344CB8AC3E}">
        <p14:creationId xmlns:p14="http://schemas.microsoft.com/office/powerpoint/2010/main" val="132765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6197600" cy="2816370"/>
          </a:xfrm>
        </p:spPr>
        <p:txBody>
          <a:bodyPr>
            <a:normAutofit/>
          </a:bodyPr>
          <a:lstStyle/>
          <a:p>
            <a:pPr marL="0" indent="0"/>
            <a:r>
              <a:rPr lang="en-US" sz="3000" dirty="0" smtClean="0">
                <a:solidFill>
                  <a:srgbClr val="002060"/>
                </a:solidFill>
              </a:rPr>
              <a:t>Questions I’ll Answer:</a:t>
            </a:r>
          </a:p>
          <a:p>
            <a:pPr marL="457200" indent="-457200">
              <a:buFont typeface="Arial" panose="020B0604020202020204" pitchFamily="34" charset="0"/>
              <a:buChar char="•"/>
            </a:pPr>
            <a:r>
              <a:rPr lang="en-US" sz="2800" b="0" dirty="0" smtClean="0">
                <a:solidFill>
                  <a:schemeClr val="tx1"/>
                </a:solidFill>
              </a:rPr>
              <a:t>What is a sector?</a:t>
            </a:r>
          </a:p>
          <a:p>
            <a:pPr marL="457200" indent="-457200">
              <a:buFont typeface="Arial" panose="020B0604020202020204" pitchFamily="34" charset="0"/>
              <a:buChar char="•"/>
            </a:pPr>
            <a:r>
              <a:rPr lang="en-US" sz="2800" b="0" dirty="0" smtClean="0">
                <a:solidFill>
                  <a:schemeClr val="tx1"/>
                </a:solidFill>
              </a:rPr>
              <a:t>How is a sector usually structured?</a:t>
            </a:r>
            <a:endParaRPr lang="en-US" b="0" dirty="0" smtClean="0">
              <a:solidFill>
                <a:schemeClr val="tx1"/>
              </a:solidFill>
            </a:endParaRPr>
          </a:p>
          <a:p>
            <a:pPr marL="457200" indent="-457200">
              <a:buFont typeface="Arial" panose="020B0604020202020204" pitchFamily="34" charset="0"/>
              <a:buChar char="•"/>
            </a:pPr>
            <a:r>
              <a:rPr lang="en-US" sz="2800" b="0" dirty="0" smtClean="0">
                <a:solidFill>
                  <a:schemeClr val="tx1"/>
                </a:solidFill>
              </a:rPr>
              <a:t>What is a Coordinating Council?</a:t>
            </a:r>
          </a:p>
          <a:p>
            <a:pPr marL="457200" indent="-457200">
              <a:buFont typeface="Arial" panose="020B0604020202020204" pitchFamily="34" charset="0"/>
              <a:buChar char="•"/>
            </a:pPr>
            <a:r>
              <a:rPr lang="en-US" sz="2800" b="0" dirty="0" smtClean="0">
                <a:solidFill>
                  <a:schemeClr val="tx1"/>
                </a:solidFill>
              </a:rPr>
              <a:t>How does a sector usually operate?</a:t>
            </a:r>
          </a:p>
          <a:p>
            <a:endParaRPr lang="en-US" dirty="0">
              <a:solidFill>
                <a:srgbClr val="002060"/>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14</a:t>
            </a:fld>
            <a:endParaRPr lang="en-US" dirty="0"/>
          </a:p>
        </p:txBody>
      </p:sp>
      <p:sp>
        <p:nvSpPr>
          <p:cNvPr id="4" name="Title 3"/>
          <p:cNvSpPr>
            <a:spLocks noGrp="1"/>
          </p:cNvSpPr>
          <p:nvPr>
            <p:ph type="title"/>
          </p:nvPr>
        </p:nvSpPr>
        <p:spPr>
          <a:xfrm>
            <a:off x="515475" y="126805"/>
            <a:ext cx="10515600" cy="1325563"/>
          </a:xfrm>
        </p:spPr>
        <p:txBody>
          <a:bodyPr/>
          <a:lstStyle/>
          <a:p>
            <a:r>
              <a:rPr lang="en-US" dirty="0" smtClean="0"/>
              <a:t>Really, What is a Sector?</a:t>
            </a:r>
            <a:endParaRPr lang="en-US" dirty="0"/>
          </a:p>
        </p:txBody>
      </p:sp>
      <p:pic>
        <p:nvPicPr>
          <p:cNvPr id="2051" name="Picture 3" descr="C:\Users\mlistes\AppData\Local\Microsoft\Windows\Temporary Internet Files\Content.IE5\A39L81BU\question-mark-clip-art-01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12" r="15706"/>
          <a:stretch/>
        </p:blipFill>
        <p:spPr bwMode="auto">
          <a:xfrm>
            <a:off x="8238837" y="656503"/>
            <a:ext cx="2576945" cy="40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2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2060"/>
                </a:solidFill>
              </a:rPr>
              <a:t>Definition:  </a:t>
            </a:r>
            <a:r>
              <a:rPr lang="en-US" b="0" dirty="0" smtClean="0">
                <a:solidFill>
                  <a:schemeClr val="tx1"/>
                </a:solidFill>
              </a:rPr>
              <a:t>A logical collection of assets, systems, or networks that provide a common function to the economy, government or society – 2013 NIPP</a:t>
            </a:r>
          </a:p>
          <a:p>
            <a:r>
              <a:rPr lang="en-US" dirty="0" smtClean="0">
                <a:solidFill>
                  <a:srgbClr val="002060"/>
                </a:solidFill>
              </a:rPr>
              <a:t>What this means:</a:t>
            </a:r>
          </a:p>
          <a:p>
            <a:pPr marL="457200" indent="-457200">
              <a:buFont typeface="Arial" panose="020B0604020202020204" pitchFamily="34" charset="0"/>
              <a:buChar char="•"/>
            </a:pPr>
            <a:r>
              <a:rPr lang="en-US" b="0" dirty="0" smtClean="0">
                <a:solidFill>
                  <a:schemeClr val="tx1"/>
                </a:solidFill>
              </a:rPr>
              <a:t>Sectors are how DHS organizes its approach to the nation’s Critical Infrastructure</a:t>
            </a:r>
          </a:p>
          <a:p>
            <a:pPr marL="457200" indent="-457200">
              <a:buFont typeface="Arial" panose="020B0604020202020204" pitchFamily="34" charset="0"/>
              <a:buChar char="•"/>
            </a:pPr>
            <a:r>
              <a:rPr lang="en-US" b="0" dirty="0" smtClean="0">
                <a:solidFill>
                  <a:schemeClr val="tx1"/>
                </a:solidFill>
              </a:rPr>
              <a:t>If infrastructure is critical and similar to other infrastructure, then it is in the same sector</a:t>
            </a:r>
          </a:p>
          <a:p>
            <a:pPr marL="457200" indent="-457200">
              <a:buFont typeface="Arial" panose="020B0604020202020204" pitchFamily="34" charset="0"/>
              <a:buChar char="•"/>
            </a:pPr>
            <a:r>
              <a:rPr lang="en-US" b="0" dirty="0" smtClean="0">
                <a:solidFill>
                  <a:schemeClr val="tx1"/>
                </a:solidFill>
              </a:rPr>
              <a:t>Sectors each have their own governance structure and operational protocols  - each is unique</a:t>
            </a:r>
          </a:p>
        </p:txBody>
      </p:sp>
      <p:sp>
        <p:nvSpPr>
          <p:cNvPr id="3" name="Slide Number Placeholder 2"/>
          <p:cNvSpPr>
            <a:spLocks noGrp="1"/>
          </p:cNvSpPr>
          <p:nvPr>
            <p:ph type="sldNum" sz="quarter" idx="12"/>
          </p:nvPr>
        </p:nvSpPr>
        <p:spPr/>
        <p:txBody>
          <a:bodyPr/>
          <a:lstStyle/>
          <a:p>
            <a:fld id="{C643D965-1B88-452E-BE57-A2AE4849B916}" type="slidenum">
              <a:rPr lang="en-US" smtClean="0"/>
              <a:pPr/>
              <a:t>15</a:t>
            </a:fld>
            <a:endParaRPr lang="en-US" dirty="0"/>
          </a:p>
        </p:txBody>
      </p:sp>
      <p:sp>
        <p:nvSpPr>
          <p:cNvPr id="4" name="Title 3"/>
          <p:cNvSpPr>
            <a:spLocks noGrp="1"/>
          </p:cNvSpPr>
          <p:nvPr>
            <p:ph type="title"/>
          </p:nvPr>
        </p:nvSpPr>
        <p:spPr/>
        <p:txBody>
          <a:bodyPr/>
          <a:lstStyle/>
          <a:p>
            <a:r>
              <a:rPr lang="en-US" dirty="0"/>
              <a:t>Really, What is a Sector?</a:t>
            </a:r>
          </a:p>
        </p:txBody>
      </p:sp>
    </p:spTree>
    <p:extLst>
      <p:ext uri="{BB962C8B-B14F-4D97-AF65-F5344CB8AC3E}">
        <p14:creationId xmlns:p14="http://schemas.microsoft.com/office/powerpoint/2010/main" val="2560054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5387109" cy="4351338"/>
          </a:xfrm>
        </p:spPr>
        <p:txBody>
          <a:bodyPr>
            <a:normAutofit/>
          </a:bodyPr>
          <a:lstStyle/>
          <a:p>
            <a:pPr marL="457200" indent="-457200">
              <a:buFont typeface="Arial" panose="020B0604020202020204" pitchFamily="34" charset="0"/>
              <a:buChar char="•"/>
            </a:pPr>
            <a:r>
              <a:rPr lang="en-US" dirty="0" smtClean="0">
                <a:solidFill>
                  <a:srgbClr val="002060"/>
                </a:solidFill>
              </a:rPr>
              <a:t>Sectors contain relevant critical infrastructure and its owners and operators</a:t>
            </a:r>
          </a:p>
          <a:p>
            <a:pPr marL="457200" indent="-457200">
              <a:buFont typeface="Arial" panose="020B0604020202020204" pitchFamily="34" charset="0"/>
              <a:buChar char="•"/>
            </a:pPr>
            <a:r>
              <a:rPr lang="en-US" dirty="0" smtClean="0">
                <a:solidFill>
                  <a:srgbClr val="002060"/>
                </a:solidFill>
              </a:rPr>
              <a:t>Sectors also contain organizational mechanisms and entities that facilitate sector operation and information sharing</a:t>
            </a:r>
          </a:p>
          <a:p>
            <a:pPr marL="914400" lvl="1" indent="-457200"/>
            <a:r>
              <a:rPr lang="en-US" dirty="0" smtClean="0"/>
              <a:t>These are usually:</a:t>
            </a:r>
          </a:p>
          <a:p>
            <a:pPr marL="1371600" lvl="2" indent="-457200"/>
            <a:r>
              <a:rPr lang="en-US" dirty="0" smtClean="0"/>
              <a:t>Sector Coordinating Councils</a:t>
            </a:r>
          </a:p>
          <a:p>
            <a:pPr marL="1371600" lvl="2" indent="-457200"/>
            <a:r>
              <a:rPr lang="en-US" dirty="0" smtClean="0"/>
              <a:t>Government Coordinating Councils</a:t>
            </a:r>
          </a:p>
          <a:p>
            <a:pPr marL="1371600" lvl="2" indent="-457200"/>
            <a:r>
              <a:rPr lang="en-US" dirty="0" smtClean="0"/>
              <a:t>ISAC</a:t>
            </a:r>
            <a:endParaRPr lang="en-US" dirty="0"/>
          </a:p>
        </p:txBody>
      </p:sp>
      <p:sp>
        <p:nvSpPr>
          <p:cNvPr id="3" name="Slide Number Placeholder 2"/>
          <p:cNvSpPr>
            <a:spLocks noGrp="1"/>
          </p:cNvSpPr>
          <p:nvPr>
            <p:ph type="sldNum" sz="quarter" idx="12"/>
          </p:nvPr>
        </p:nvSpPr>
        <p:spPr/>
        <p:txBody>
          <a:bodyPr/>
          <a:lstStyle/>
          <a:p>
            <a:fld id="{C643D965-1B88-452E-BE57-A2AE4849B916}" type="slidenum">
              <a:rPr lang="en-US" smtClean="0"/>
              <a:pPr/>
              <a:t>16</a:t>
            </a:fld>
            <a:endParaRPr lang="en-US" dirty="0"/>
          </a:p>
        </p:txBody>
      </p:sp>
      <p:sp>
        <p:nvSpPr>
          <p:cNvPr id="4" name="Title 3"/>
          <p:cNvSpPr>
            <a:spLocks noGrp="1"/>
          </p:cNvSpPr>
          <p:nvPr>
            <p:ph type="title"/>
          </p:nvPr>
        </p:nvSpPr>
        <p:spPr/>
        <p:txBody>
          <a:bodyPr/>
          <a:lstStyle/>
          <a:p>
            <a:r>
              <a:rPr lang="en-US" dirty="0"/>
              <a:t>Really, What is a </a:t>
            </a:r>
            <a:r>
              <a:rPr lang="en-US" dirty="0" smtClean="0"/>
              <a:t>Sector? – Contents</a:t>
            </a:r>
            <a:endParaRPr lang="en-US" dirty="0"/>
          </a:p>
        </p:txBody>
      </p:sp>
      <p:graphicFrame>
        <p:nvGraphicFramePr>
          <p:cNvPr id="6" name="Diagram 5"/>
          <p:cNvGraphicFramePr/>
          <p:nvPr>
            <p:extLst>
              <p:ext uri="{D42A27DB-BD31-4B8C-83A1-F6EECF244321}">
                <p14:modId xmlns:p14="http://schemas.microsoft.com/office/powerpoint/2010/main" val="4032141292"/>
              </p:ext>
            </p:extLst>
          </p:nvPr>
        </p:nvGraphicFramePr>
        <p:xfrm>
          <a:off x="6540500" y="1450110"/>
          <a:ext cx="5383645" cy="3589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685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5387109" cy="4351338"/>
          </a:xfrm>
        </p:spPr>
        <p:txBody>
          <a:bodyPr>
            <a:normAutofit/>
          </a:bodyPr>
          <a:lstStyle/>
          <a:p>
            <a:pPr marL="457200" indent="-457200">
              <a:buFont typeface="Arial" panose="020B0604020202020204" pitchFamily="34" charset="0"/>
              <a:buChar char="•"/>
            </a:pPr>
            <a:r>
              <a:rPr lang="en-US" dirty="0" smtClean="0">
                <a:solidFill>
                  <a:srgbClr val="002060"/>
                </a:solidFill>
              </a:rPr>
              <a:t>The Sector Specific Plan is drafted and managed by the SSA with input from the councils</a:t>
            </a:r>
          </a:p>
          <a:p>
            <a:pPr marL="914400" lvl="1" indent="-457200"/>
            <a:r>
              <a:rPr lang="en-US" dirty="0" smtClean="0"/>
              <a:t>This guides the sector as a whole</a:t>
            </a:r>
          </a:p>
          <a:p>
            <a:pPr marL="457200" indent="-457200">
              <a:buFont typeface="Arial" panose="020B0604020202020204" pitchFamily="34" charset="0"/>
              <a:buChar char="•"/>
            </a:pPr>
            <a:r>
              <a:rPr lang="en-US" dirty="0" smtClean="0">
                <a:solidFill>
                  <a:srgbClr val="002060"/>
                </a:solidFill>
              </a:rPr>
              <a:t>The councils are self-chartered and self organizing</a:t>
            </a:r>
          </a:p>
          <a:p>
            <a:pPr marL="914400" lvl="1" indent="-457200"/>
            <a:r>
              <a:rPr lang="en-US" dirty="0" smtClean="0"/>
              <a:t>The councils write their own rules and dictate their own membership and operations</a:t>
            </a:r>
          </a:p>
          <a:p>
            <a:pPr marL="1371600" lvl="2" indent="-457200"/>
            <a:r>
              <a:rPr lang="en-US" dirty="0" smtClean="0"/>
              <a:t>This includes information sharing protocols</a:t>
            </a:r>
            <a:endParaRPr lang="en-US" dirty="0"/>
          </a:p>
        </p:txBody>
      </p:sp>
      <p:sp>
        <p:nvSpPr>
          <p:cNvPr id="3" name="Slide Number Placeholder 2"/>
          <p:cNvSpPr>
            <a:spLocks noGrp="1"/>
          </p:cNvSpPr>
          <p:nvPr>
            <p:ph type="sldNum" sz="quarter" idx="12"/>
          </p:nvPr>
        </p:nvSpPr>
        <p:spPr/>
        <p:txBody>
          <a:bodyPr/>
          <a:lstStyle/>
          <a:p>
            <a:fld id="{C643D965-1B88-452E-BE57-A2AE4849B916}" type="slidenum">
              <a:rPr lang="en-US" smtClean="0"/>
              <a:pPr/>
              <a:t>17</a:t>
            </a:fld>
            <a:endParaRPr lang="en-US" dirty="0"/>
          </a:p>
        </p:txBody>
      </p:sp>
      <p:sp>
        <p:nvSpPr>
          <p:cNvPr id="4" name="Title 3"/>
          <p:cNvSpPr>
            <a:spLocks noGrp="1"/>
          </p:cNvSpPr>
          <p:nvPr>
            <p:ph type="title"/>
          </p:nvPr>
        </p:nvSpPr>
        <p:spPr>
          <a:xfrm>
            <a:off x="515474" y="118338"/>
            <a:ext cx="11419851" cy="1325563"/>
          </a:xfrm>
        </p:spPr>
        <p:txBody>
          <a:bodyPr>
            <a:normAutofit/>
          </a:bodyPr>
          <a:lstStyle/>
          <a:p>
            <a:r>
              <a:rPr lang="en-US" sz="3600" dirty="0"/>
              <a:t>Really, What is a Sector</a:t>
            </a:r>
            <a:r>
              <a:rPr lang="en-US" sz="3600" dirty="0" smtClean="0"/>
              <a:t>? </a:t>
            </a:r>
            <a:r>
              <a:rPr lang="en-US" sz="3400" dirty="0" smtClean="0"/>
              <a:t>How does a sector usually managed?</a:t>
            </a:r>
            <a:endParaRPr lang="en-US" sz="3400" dirty="0"/>
          </a:p>
        </p:txBody>
      </p:sp>
      <p:graphicFrame>
        <p:nvGraphicFramePr>
          <p:cNvPr id="6" name="Diagram 5"/>
          <p:cNvGraphicFramePr/>
          <p:nvPr>
            <p:extLst>
              <p:ext uri="{D42A27DB-BD31-4B8C-83A1-F6EECF244321}">
                <p14:modId xmlns:p14="http://schemas.microsoft.com/office/powerpoint/2010/main" val="2568705852"/>
              </p:ext>
            </p:extLst>
          </p:nvPr>
        </p:nvGraphicFramePr>
        <p:xfrm>
          <a:off x="6540500" y="1450110"/>
          <a:ext cx="5383645" cy="3589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444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2060"/>
                </a:solidFill>
              </a:rPr>
              <a:t>General Definition:  </a:t>
            </a:r>
            <a:r>
              <a:rPr lang="en-US" b="0" dirty="0" smtClean="0">
                <a:solidFill>
                  <a:schemeClr val="tx1"/>
                </a:solidFill>
              </a:rPr>
              <a:t>an organization to which a critical infrastructure entity, owner, or operator can belong. The coordinating councils facilitate information sharing and promote risk management efforts throughout the sector and between the sector and DHS.</a:t>
            </a:r>
          </a:p>
          <a:p>
            <a:endParaRPr lang="en-US" b="0" dirty="0">
              <a:solidFill>
                <a:schemeClr val="tx1"/>
              </a:solidFill>
            </a:endParaRPr>
          </a:p>
          <a:p>
            <a:r>
              <a:rPr lang="en-US" dirty="0" smtClean="0">
                <a:solidFill>
                  <a:srgbClr val="002060"/>
                </a:solidFill>
              </a:rPr>
              <a:t>Typical (but not required) Types:</a:t>
            </a:r>
          </a:p>
          <a:p>
            <a:pPr marL="514350" indent="-514350">
              <a:buFont typeface="+mj-lt"/>
              <a:buAutoNum type="arabicPeriod"/>
            </a:pPr>
            <a:r>
              <a:rPr lang="en-US" sz="2400" b="0" dirty="0" smtClean="0">
                <a:solidFill>
                  <a:schemeClr val="tx1"/>
                </a:solidFill>
              </a:rPr>
              <a:t>Sector Coordinating Council – Represent the involved private sector entities</a:t>
            </a:r>
          </a:p>
          <a:p>
            <a:pPr marL="514350" indent="-514350">
              <a:buFont typeface="+mj-lt"/>
              <a:buAutoNum type="arabicPeriod"/>
            </a:pPr>
            <a:r>
              <a:rPr lang="en-US" sz="2400" b="0" dirty="0" smtClean="0">
                <a:solidFill>
                  <a:schemeClr val="tx1"/>
                </a:solidFill>
              </a:rPr>
              <a:t>Government Coordinating Council – Represent the involved government entities</a:t>
            </a:r>
            <a:endParaRPr lang="en-US" sz="2400" b="0" dirty="0">
              <a:solidFill>
                <a:schemeClr val="tx1"/>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18</a:t>
            </a:fld>
            <a:endParaRPr lang="en-US" dirty="0"/>
          </a:p>
        </p:txBody>
      </p:sp>
      <p:sp>
        <p:nvSpPr>
          <p:cNvPr id="4" name="Title 3"/>
          <p:cNvSpPr>
            <a:spLocks noGrp="1"/>
          </p:cNvSpPr>
          <p:nvPr>
            <p:ph type="title"/>
          </p:nvPr>
        </p:nvSpPr>
        <p:spPr/>
        <p:txBody>
          <a:bodyPr/>
          <a:lstStyle/>
          <a:p>
            <a:r>
              <a:rPr lang="en-US" dirty="0" smtClean="0"/>
              <a:t>Sector Drilldown: What is a </a:t>
            </a:r>
            <a:r>
              <a:rPr lang="en-US" dirty="0"/>
              <a:t>C</a:t>
            </a:r>
            <a:r>
              <a:rPr lang="en-US" dirty="0" smtClean="0"/>
              <a:t>oordinating Council?</a:t>
            </a:r>
            <a:endParaRPr lang="en-US" dirty="0"/>
          </a:p>
        </p:txBody>
      </p:sp>
    </p:spTree>
    <p:extLst>
      <p:ext uri="{BB962C8B-B14F-4D97-AF65-F5344CB8AC3E}">
        <p14:creationId xmlns:p14="http://schemas.microsoft.com/office/powerpoint/2010/main" val="2941759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rgbClr val="002060"/>
                </a:solidFill>
              </a:rPr>
              <a:t>Generally:  </a:t>
            </a:r>
            <a:r>
              <a:rPr lang="en-US" b="0" dirty="0" smtClean="0">
                <a:solidFill>
                  <a:schemeClr val="tx1"/>
                </a:solidFill>
              </a:rPr>
              <a:t>The coordinating council meets regularly to discuss the state of the sector, needs of the members of the council, projected future needs, and events within the sector. The council also may usually set up working groups to explore issues.</a:t>
            </a:r>
          </a:p>
          <a:p>
            <a:endParaRPr lang="en-US" b="0" dirty="0">
              <a:solidFill>
                <a:schemeClr val="tx1"/>
              </a:solidFill>
            </a:endParaRPr>
          </a:p>
          <a:p>
            <a:r>
              <a:rPr lang="en-US" dirty="0" smtClean="0">
                <a:solidFill>
                  <a:srgbClr val="002060"/>
                </a:solidFill>
              </a:rPr>
              <a:t>Special Treatment:  </a:t>
            </a:r>
            <a:r>
              <a:rPr lang="en-US" b="0" dirty="0" smtClean="0">
                <a:solidFill>
                  <a:schemeClr val="tx1"/>
                </a:solidFill>
              </a:rPr>
              <a:t>The coordinating councils may at times take advantage of CIPAC protection that allows council communications to be treated differently under FOIA</a:t>
            </a:r>
          </a:p>
          <a:p>
            <a:endParaRPr lang="en-US" b="0" dirty="0">
              <a:solidFill>
                <a:schemeClr val="tx1"/>
              </a:solidFill>
            </a:endParaRPr>
          </a:p>
          <a:p>
            <a:r>
              <a:rPr lang="en-US" dirty="0" smtClean="0">
                <a:solidFill>
                  <a:srgbClr val="002060"/>
                </a:solidFill>
              </a:rPr>
              <a:t>Disclaimer:  </a:t>
            </a:r>
            <a:r>
              <a:rPr lang="en-US" b="0" dirty="0" smtClean="0">
                <a:solidFill>
                  <a:schemeClr val="tx1"/>
                </a:solidFill>
              </a:rPr>
              <a:t>The councils are self-organizing and self-governing. So, none of this is set in stone and the council charters can affect the councils’ structure and operations significantly </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19</a:t>
            </a:fld>
            <a:endParaRPr lang="en-US" dirty="0"/>
          </a:p>
        </p:txBody>
      </p:sp>
      <p:sp>
        <p:nvSpPr>
          <p:cNvPr id="4" name="Title 3"/>
          <p:cNvSpPr>
            <a:spLocks noGrp="1"/>
          </p:cNvSpPr>
          <p:nvPr>
            <p:ph type="title"/>
          </p:nvPr>
        </p:nvSpPr>
        <p:spPr/>
        <p:txBody>
          <a:bodyPr>
            <a:normAutofit/>
          </a:bodyPr>
          <a:lstStyle/>
          <a:p>
            <a:r>
              <a:rPr lang="en-US" sz="2800" dirty="0" smtClean="0"/>
              <a:t>Sector Drilldown:  How does a coordinating council usually operate?</a:t>
            </a:r>
            <a:endParaRPr lang="en-US" sz="2800" dirty="0"/>
          </a:p>
        </p:txBody>
      </p:sp>
    </p:spTree>
    <p:extLst>
      <p:ext uri="{BB962C8B-B14F-4D97-AF65-F5344CB8AC3E}">
        <p14:creationId xmlns:p14="http://schemas.microsoft.com/office/powerpoint/2010/main" val="1773862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buFont typeface="+mj-lt"/>
              <a:buAutoNum type="romanUcPeriod"/>
            </a:pPr>
            <a:r>
              <a:rPr lang="en-US" dirty="0" smtClean="0">
                <a:solidFill>
                  <a:srgbClr val="002060"/>
                </a:solidFill>
              </a:rPr>
              <a:t>Cybersecurity, Elections</a:t>
            </a:r>
          </a:p>
          <a:p>
            <a:pPr marL="1028700" lvl="1" indent="-571500">
              <a:buFont typeface="+mj-lt"/>
              <a:buAutoNum type="romanUcPeriod"/>
            </a:pPr>
            <a:r>
              <a:rPr lang="en-US" dirty="0" smtClean="0"/>
              <a:t>How did we get here?</a:t>
            </a:r>
          </a:p>
          <a:p>
            <a:pPr marL="1028700" lvl="1" indent="-571500">
              <a:buFont typeface="+mj-lt"/>
              <a:buAutoNum type="romanUcPeriod"/>
            </a:pPr>
            <a:r>
              <a:rPr lang="en-US" dirty="0" smtClean="0"/>
              <a:t>What do we do now that we are here?</a:t>
            </a:r>
          </a:p>
          <a:p>
            <a:pPr marL="571500" indent="-571500">
              <a:buFont typeface="+mj-lt"/>
              <a:buAutoNum type="romanUcPeriod"/>
            </a:pPr>
            <a:r>
              <a:rPr lang="en-US" sz="2800" dirty="0" smtClean="0">
                <a:solidFill>
                  <a:srgbClr val="002060"/>
                </a:solidFill>
              </a:rPr>
              <a:t>What is the EAC doing with all of this?</a:t>
            </a:r>
          </a:p>
          <a:p>
            <a:pPr marL="571500" indent="-571500">
              <a:buFont typeface="+mj-lt"/>
              <a:buAutoNum type="romanUcPeriod"/>
            </a:pPr>
            <a:r>
              <a:rPr lang="en-US" sz="2800" dirty="0" smtClean="0">
                <a:solidFill>
                  <a:srgbClr val="002060"/>
                </a:solidFill>
              </a:rPr>
              <a:t>What </a:t>
            </a:r>
            <a:r>
              <a:rPr lang="en-US" sz="2800" dirty="0">
                <a:solidFill>
                  <a:srgbClr val="002060"/>
                </a:solidFill>
              </a:rPr>
              <a:t>is Critical Infrastructure and where did it come </a:t>
            </a:r>
            <a:r>
              <a:rPr lang="en-US" sz="2800" dirty="0" smtClean="0">
                <a:solidFill>
                  <a:srgbClr val="002060"/>
                </a:solidFill>
              </a:rPr>
              <a:t>from?</a:t>
            </a:r>
          </a:p>
          <a:p>
            <a:pPr marL="571500" indent="-571500">
              <a:buFont typeface="+mj-lt"/>
              <a:buAutoNum type="romanUcPeriod"/>
            </a:pPr>
            <a:r>
              <a:rPr lang="en-US" sz="2800" dirty="0" smtClean="0">
                <a:solidFill>
                  <a:srgbClr val="002060"/>
                </a:solidFill>
              </a:rPr>
              <a:t>What do I need to know about Critical Infrastructure?</a:t>
            </a:r>
            <a:endParaRPr lang="en-US" sz="2800" dirty="0">
              <a:solidFill>
                <a:srgbClr val="002060"/>
              </a:solidFill>
            </a:endParaRPr>
          </a:p>
          <a:p>
            <a:pPr marL="571500" indent="-571500">
              <a:buFont typeface="+mj-lt"/>
              <a:buAutoNum type="romanUcPeriod"/>
            </a:pPr>
            <a:r>
              <a:rPr lang="en-US" sz="2800" dirty="0" smtClean="0">
                <a:solidFill>
                  <a:srgbClr val="002060"/>
                </a:solidFill>
              </a:rPr>
              <a:t>Really, what is a sector?</a:t>
            </a:r>
            <a:endParaRPr lang="en-US" dirty="0"/>
          </a:p>
          <a:p>
            <a:endParaRPr lang="en-US" dirty="0"/>
          </a:p>
        </p:txBody>
      </p:sp>
      <p:sp>
        <p:nvSpPr>
          <p:cNvPr id="3" name="Slide Number Placeholder 2"/>
          <p:cNvSpPr>
            <a:spLocks noGrp="1"/>
          </p:cNvSpPr>
          <p:nvPr>
            <p:ph type="sldNum" sz="quarter" idx="12"/>
          </p:nvPr>
        </p:nvSpPr>
        <p:spPr/>
        <p:txBody>
          <a:bodyPr/>
          <a:lstStyle/>
          <a:p>
            <a:fld id="{C643D965-1B88-452E-BE57-A2AE4849B916}" type="slidenum">
              <a:rPr lang="en-US" smtClean="0"/>
              <a:pPr/>
              <a:t>2</a:t>
            </a:fld>
            <a:endParaRPr lang="en-US" dirty="0"/>
          </a:p>
        </p:txBody>
      </p:sp>
      <p:sp>
        <p:nvSpPr>
          <p:cNvPr id="4" name="Title 3"/>
          <p:cNvSpPr>
            <a:spLocks noGrp="1"/>
          </p:cNvSpPr>
          <p:nvPr>
            <p:ph type="title"/>
          </p:nvPr>
        </p:nvSpPr>
        <p:spPr/>
        <p:txBody>
          <a:bodyPr/>
          <a:lstStyle/>
          <a:p>
            <a:r>
              <a:rPr lang="en-US" dirty="0" smtClean="0"/>
              <a:t>Topics – Questions That I’ll Answer</a:t>
            </a:r>
            <a:endParaRPr lang="en-US" dirty="0"/>
          </a:p>
        </p:txBody>
      </p:sp>
    </p:spTree>
    <p:extLst>
      <p:ext uri="{BB962C8B-B14F-4D97-AF65-F5344CB8AC3E}">
        <p14:creationId xmlns:p14="http://schemas.microsoft.com/office/powerpoint/2010/main" val="373629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432" y="2142836"/>
            <a:ext cx="4061883" cy="1006475"/>
          </a:xfrm>
        </p:spPr>
        <p:txBody>
          <a:bodyPr/>
          <a:lstStyle/>
          <a:p>
            <a:r>
              <a:rPr lang="en-US" b="1" dirty="0" smtClean="0">
                <a:solidFill>
                  <a:srgbClr val="002060"/>
                </a:solidFill>
              </a:rPr>
              <a:t>Questions?</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2F86CD0F-1BC8-4863-A378-F4A81325518A}" type="slidenum">
              <a:rPr lang="en-US" smtClean="0"/>
              <a:pPr/>
              <a:t>20</a:t>
            </a:fld>
            <a:endParaRPr lang="en-US" dirty="0"/>
          </a:p>
        </p:txBody>
      </p:sp>
      <p:pic>
        <p:nvPicPr>
          <p:cNvPr id="3074" name="Picture 2" descr="C:\Users\mlistes\AppData\Local\Microsoft\Windows\Temporary Internet Files\Content.IE5\C28I2M2N\think-280x3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164" y="965775"/>
            <a:ext cx="3577936" cy="383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13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4671951" cy="4351338"/>
          </a:xfrm>
        </p:spPr>
        <p:txBody>
          <a:bodyPr/>
          <a:lstStyle/>
          <a:p>
            <a:pPr marL="457200" indent="-457200">
              <a:buFont typeface="Arial" panose="020B0604020202020204" pitchFamily="34" charset="0"/>
              <a:buChar char="•"/>
            </a:pPr>
            <a:r>
              <a:rPr lang="en-US" dirty="0" smtClean="0">
                <a:solidFill>
                  <a:srgbClr val="002060"/>
                </a:solidFill>
              </a:rPr>
              <a:t>CI Scoop – Blog</a:t>
            </a:r>
          </a:p>
          <a:p>
            <a:pPr marL="914400" lvl="1" indent="-457200"/>
            <a:r>
              <a:rPr lang="en-US" dirty="0" smtClean="0">
                <a:solidFill>
                  <a:srgbClr val="002060"/>
                </a:solidFill>
              </a:rPr>
              <a:t>Covering all topics CI and elections as CI</a:t>
            </a:r>
          </a:p>
          <a:p>
            <a:pPr marL="914400" lvl="1" indent="-457200"/>
            <a:r>
              <a:rPr lang="en-US" dirty="0" smtClean="0">
                <a:solidFill>
                  <a:srgbClr val="002060"/>
                </a:solidFill>
              </a:rPr>
              <a:t>Updates </a:t>
            </a:r>
            <a:r>
              <a:rPr lang="en-US" dirty="0" smtClean="0">
                <a:solidFill>
                  <a:srgbClr val="002060"/>
                </a:solidFill>
              </a:rPr>
              <a:t>on the EAC and CI</a:t>
            </a:r>
          </a:p>
          <a:p>
            <a:pPr marL="457200" indent="-457200">
              <a:buFont typeface="Arial" panose="020B0604020202020204" pitchFamily="34" charset="0"/>
              <a:buChar char="•"/>
            </a:pPr>
            <a:r>
              <a:rPr lang="en-US" dirty="0" smtClean="0">
                <a:solidFill>
                  <a:srgbClr val="002060"/>
                </a:solidFill>
              </a:rPr>
              <a:t>Starting Point Document</a:t>
            </a:r>
          </a:p>
          <a:p>
            <a:pPr marL="914400" lvl="1" indent="-457200"/>
            <a:r>
              <a:rPr lang="en-US" dirty="0" smtClean="0">
                <a:solidFill>
                  <a:srgbClr val="002060"/>
                </a:solidFill>
              </a:rPr>
              <a:t>6 page in-depth overview of Critical Infrastructure and Elections as Critical Infrastructure</a:t>
            </a:r>
            <a:endParaRPr lang="en-US" dirty="0">
              <a:solidFill>
                <a:srgbClr val="002060"/>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21</a:t>
            </a:fld>
            <a:endParaRPr lang="en-US" dirty="0"/>
          </a:p>
        </p:txBody>
      </p:sp>
      <p:sp>
        <p:nvSpPr>
          <p:cNvPr id="4" name="Title 3"/>
          <p:cNvSpPr>
            <a:spLocks noGrp="1"/>
          </p:cNvSpPr>
          <p:nvPr>
            <p:ph type="title"/>
          </p:nvPr>
        </p:nvSpPr>
        <p:spPr/>
        <p:txBody>
          <a:bodyPr/>
          <a:lstStyle/>
          <a:p>
            <a:r>
              <a:rPr lang="en-US" dirty="0" smtClean="0"/>
              <a:t>More Resources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736" y="439675"/>
            <a:ext cx="5317681" cy="435133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624" y="1128157"/>
            <a:ext cx="3764955" cy="487612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888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66FBCF-8101-49AF-A679-9B24C7A26814}" type="slidenum">
              <a:rPr lang="en-US" smtClean="0"/>
              <a:pPr/>
              <a:t>22</a:t>
            </a:fld>
            <a:endParaRPr lang="en-US" dirty="0"/>
          </a:p>
        </p:txBody>
      </p:sp>
      <p:sp>
        <p:nvSpPr>
          <p:cNvPr id="7" name="AutoShape 2" descr="Image result for iacreot conference 2015"/>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Image result for iacreot conference 2015"/>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 name="TextBox 18"/>
          <p:cNvSpPr txBox="1"/>
          <p:nvPr/>
        </p:nvSpPr>
        <p:spPr>
          <a:xfrm>
            <a:off x="2016726" y="2173216"/>
            <a:ext cx="8204887" cy="923330"/>
          </a:xfrm>
          <a:prstGeom prst="rect">
            <a:avLst/>
          </a:prstGeom>
          <a:noFill/>
        </p:spPr>
        <p:txBody>
          <a:bodyPr wrap="square" rtlCol="0">
            <a:spAutoFit/>
          </a:bodyPr>
          <a:lstStyle/>
          <a:p>
            <a:pPr algn="ctr"/>
            <a:r>
              <a:rPr lang="en-US" sz="5400" dirty="0" smtClean="0">
                <a:solidFill>
                  <a:srgbClr val="002060"/>
                </a:solidFill>
                <a:effectLst>
                  <a:outerShdw blurRad="38100" dist="38100" dir="2700000" algn="tl">
                    <a:srgbClr val="000000">
                      <a:alpha val="43137"/>
                    </a:srgbClr>
                  </a:outerShdw>
                </a:effectLst>
                <a:latin typeface="Arial Bold" pitchFamily="34" charset="0"/>
                <a:cs typeface="Arial Bold" pitchFamily="34" charset="0"/>
              </a:rPr>
              <a:t>Contact Us:</a:t>
            </a:r>
            <a:endParaRPr lang="en-US" sz="5400" dirty="0">
              <a:solidFill>
                <a:srgbClr val="002060"/>
              </a:solidFill>
              <a:effectLst>
                <a:outerShdw blurRad="38100" dist="38100" dir="2700000" algn="tl">
                  <a:srgbClr val="000000">
                    <a:alpha val="43137"/>
                  </a:srgbClr>
                </a:outerShdw>
              </a:effectLst>
              <a:latin typeface="Arial Bold" pitchFamily="34" charset="0"/>
              <a:cs typeface="Arial Bold" pitchFamily="34" charset="0"/>
            </a:endParaRPr>
          </a:p>
        </p:txBody>
      </p:sp>
      <p:sp>
        <p:nvSpPr>
          <p:cNvPr id="10" name="TextBox 9"/>
          <p:cNvSpPr txBox="1"/>
          <p:nvPr/>
        </p:nvSpPr>
        <p:spPr>
          <a:xfrm>
            <a:off x="3717445" y="4842726"/>
            <a:ext cx="4781109" cy="1200329"/>
          </a:xfrm>
          <a:prstGeom prst="rect">
            <a:avLst/>
          </a:prstGeom>
          <a:noFill/>
        </p:spPr>
        <p:txBody>
          <a:bodyPr wrap="square" rtlCol="0">
            <a:spAutoFit/>
          </a:bodyPr>
          <a:lstStyle/>
          <a:p>
            <a:pPr algn="ctr"/>
            <a:r>
              <a:rPr lang="en-US" sz="2400" b="1" dirty="0" smtClean="0">
                <a:solidFill>
                  <a:srgbClr val="002060"/>
                </a:solidFill>
              </a:rPr>
              <a:t>U.S. Election Assistance Commission</a:t>
            </a:r>
          </a:p>
          <a:p>
            <a:pPr algn="ctr"/>
            <a:r>
              <a:rPr lang="en-US" sz="2400" dirty="0" smtClean="0"/>
              <a:t>Phone:  1-866-747-1471</a:t>
            </a:r>
          </a:p>
          <a:p>
            <a:pPr algn="ctr"/>
            <a:r>
              <a:rPr lang="en-US" sz="2400" dirty="0" smtClean="0"/>
              <a:t>Email:  havainfo@eac.gov</a:t>
            </a:r>
            <a:endParaRPr lang="en-US" sz="2400" dirty="0"/>
          </a:p>
        </p:txBody>
      </p:sp>
      <p:sp>
        <p:nvSpPr>
          <p:cNvPr id="9" name="TextBox 8"/>
          <p:cNvSpPr txBox="1"/>
          <p:nvPr/>
        </p:nvSpPr>
        <p:spPr>
          <a:xfrm>
            <a:off x="3907794" y="3132747"/>
            <a:ext cx="4363332" cy="1200329"/>
          </a:xfrm>
          <a:prstGeom prst="rect">
            <a:avLst/>
          </a:prstGeom>
          <a:noFill/>
        </p:spPr>
        <p:txBody>
          <a:bodyPr wrap="square" rtlCol="0">
            <a:spAutoFit/>
          </a:bodyPr>
          <a:lstStyle/>
          <a:p>
            <a:pPr algn="ctr"/>
            <a:r>
              <a:rPr lang="en-US" sz="2400" b="1" dirty="0" smtClean="0">
                <a:solidFill>
                  <a:srgbClr val="002060"/>
                </a:solidFill>
              </a:rPr>
              <a:t>Mark Listes</a:t>
            </a:r>
            <a:endParaRPr lang="en-US" sz="2400" dirty="0" smtClean="0"/>
          </a:p>
          <a:p>
            <a:pPr algn="ctr"/>
            <a:r>
              <a:rPr lang="en-US" sz="2400" dirty="0" smtClean="0"/>
              <a:t>Phone:  202-476-9051</a:t>
            </a:r>
          </a:p>
          <a:p>
            <a:pPr algn="ctr"/>
            <a:r>
              <a:rPr lang="en-US" sz="2400" dirty="0" smtClean="0"/>
              <a:t>Email:  mlistes@eac.gov</a:t>
            </a:r>
            <a:endParaRPr lang="en-US" sz="2400" dirty="0"/>
          </a:p>
        </p:txBody>
      </p:sp>
    </p:spTree>
    <p:extLst>
      <p:ext uri="{BB962C8B-B14F-4D97-AF65-F5344CB8AC3E}">
        <p14:creationId xmlns:p14="http://schemas.microsoft.com/office/powerpoint/2010/main" val="3707584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43D965-1B88-452E-BE57-A2AE4849B916}" type="slidenum">
              <a:rPr lang="en-US" smtClean="0"/>
              <a:pPr/>
              <a:t>3</a:t>
            </a:fld>
            <a:endParaRPr lang="en-US" dirty="0"/>
          </a:p>
        </p:txBody>
      </p:sp>
      <p:sp>
        <p:nvSpPr>
          <p:cNvPr id="4" name="Title 3"/>
          <p:cNvSpPr>
            <a:spLocks noGrp="1"/>
          </p:cNvSpPr>
          <p:nvPr>
            <p:ph type="title"/>
          </p:nvPr>
        </p:nvSpPr>
        <p:spPr/>
        <p:txBody>
          <a:bodyPr/>
          <a:lstStyle/>
          <a:p>
            <a:r>
              <a:rPr lang="en-US" dirty="0" smtClean="0"/>
              <a:t>How did we get here?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5093" y="1826111"/>
            <a:ext cx="2320127" cy="190333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900546" y="1635470"/>
            <a:ext cx="1715662" cy="646331"/>
          </a:xfrm>
          <a:prstGeom prst="rect">
            <a:avLst/>
          </a:prstGeom>
          <a:noFill/>
        </p:spPr>
        <p:txBody>
          <a:bodyPr wrap="none" rtlCol="0">
            <a:spAutoFit/>
          </a:bodyPr>
          <a:lstStyle/>
          <a:p>
            <a:r>
              <a:rPr lang="en-US" sz="3600" b="1" dirty="0" smtClean="0">
                <a:solidFill>
                  <a:srgbClr val="002060"/>
                </a:solidFill>
                <a:effectLst>
                  <a:outerShdw blurRad="38100" dist="38100" dir="2700000" algn="tl">
                    <a:srgbClr val="000000">
                      <a:alpha val="43137"/>
                    </a:srgbClr>
                  </a:outerShdw>
                </a:effectLst>
                <a:latin typeface="Arial Black" panose="020B0A04020102020204" pitchFamily="34" charset="0"/>
              </a:rPr>
              <a:t>Jan. 6</a:t>
            </a:r>
            <a:endParaRPr lang="en-US" sz="3600" b="1"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descr="https://68.media.tumblr.com/a82093c4971251f658ec7456bf4f3913/tumblr_o6rihykGVl1qm6speo9_5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84" y="1896324"/>
            <a:ext cx="2310064" cy="1103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28" name="Picture 4" descr="https://pbs.twimg.com/media/CwznP4PXUAAU6Q-.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1230"/>
          <a:stretch/>
        </p:blipFill>
        <p:spPr bwMode="auto">
          <a:xfrm>
            <a:off x="3808282" y="1877455"/>
            <a:ext cx="2336478" cy="2133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03350" y="2706764"/>
            <a:ext cx="2735179" cy="2045369"/>
            <a:chOff x="344905" y="3100135"/>
            <a:chExt cx="2735179" cy="2045369"/>
          </a:xfrm>
        </p:grpSpPr>
        <p:sp>
          <p:nvSpPr>
            <p:cNvPr id="9" name="Rounded Rectangle 8"/>
            <p:cNvSpPr/>
            <p:nvPr/>
          </p:nvSpPr>
          <p:spPr>
            <a:xfrm>
              <a:off x="344905" y="3100135"/>
              <a:ext cx="2735179" cy="204536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30" name="Picture 6" descr="https://espnfivethirtyeight.files.wordpress.com/2016/05/gettyimages-483196638.jpg?w=575&amp;quality=90&amp;strip=info"/>
            <p:cNvPicPr>
              <a:picLocks noChangeAspect="1" noChangeArrowheads="1"/>
            </p:cNvPicPr>
            <p:nvPr/>
          </p:nvPicPr>
          <p:blipFill rotWithShape="1">
            <a:blip r:embed="rId6">
              <a:extLst>
                <a:ext uri="{28A0092B-C50C-407E-A947-70E740481C1C}">
                  <a14:useLocalDpi xmlns:a14="http://schemas.microsoft.com/office/drawing/2010/main" val="0"/>
                </a:ext>
              </a:extLst>
            </a:blip>
            <a:srcRect t="11064" b="24828"/>
            <a:stretch/>
          </p:blipFill>
          <p:spPr bwMode="auto">
            <a:xfrm>
              <a:off x="452014" y="3213576"/>
              <a:ext cx="2501405" cy="120201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10" name="TextBox 9"/>
            <p:cNvSpPr txBox="1"/>
            <p:nvPr/>
          </p:nvSpPr>
          <p:spPr>
            <a:xfrm>
              <a:off x="778043" y="4375482"/>
              <a:ext cx="2011961" cy="769441"/>
            </a:xfrm>
            <a:prstGeom prst="rect">
              <a:avLst/>
            </a:prstGeom>
            <a:noFill/>
          </p:spPr>
          <p:txBody>
            <a:bodyPr wrap="none" rtlCol="0">
              <a:spAutoFit/>
            </a:bodyPr>
            <a:lstStyle/>
            <a:p>
              <a:pPr algn="ctr"/>
              <a:r>
                <a:rPr lang="en-US" sz="2200" dirty="0" smtClean="0">
                  <a:latin typeface="Arial Bold" panose="020B0704020202020204" pitchFamily="34" charset="0"/>
                  <a:cs typeface="Arial Bold" panose="020B0704020202020204" pitchFamily="34" charset="0"/>
                </a:rPr>
                <a:t>17 GOP </a:t>
              </a:r>
            </a:p>
            <a:p>
              <a:pPr algn="ctr"/>
              <a:r>
                <a:rPr lang="en-US" sz="2200" dirty="0" smtClean="0">
                  <a:latin typeface="Arial Bold" panose="020B0704020202020204" pitchFamily="34" charset="0"/>
                  <a:cs typeface="Arial Bold" panose="020B0704020202020204" pitchFamily="34" charset="0"/>
                </a:rPr>
                <a:t>CANDIDATES</a:t>
              </a:r>
              <a:endParaRPr lang="en-US" sz="2200" dirty="0">
                <a:latin typeface="Arial Bold" panose="020B0704020202020204" pitchFamily="34" charset="0"/>
                <a:cs typeface="Arial Bold" panose="020B0704020202020204" pitchFamily="34" charset="0"/>
              </a:endParaRPr>
            </a:p>
          </p:txBody>
        </p:sp>
      </p:gr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3624" y="1877455"/>
            <a:ext cx="3092846" cy="16887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a:off x="304800" y="1483895"/>
            <a:ext cx="11750420" cy="0"/>
          </a:xfrm>
          <a:prstGeom prst="straightConnector1">
            <a:avLst/>
          </a:prstGeom>
          <a:ln w="762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31278" y="1508043"/>
            <a:ext cx="0" cy="260854"/>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76521" y="1514607"/>
            <a:ext cx="0" cy="260854"/>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50537" y="1514607"/>
            <a:ext cx="0" cy="260854"/>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895156" y="1514607"/>
            <a:ext cx="0" cy="260854"/>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26193" y="3221616"/>
            <a:ext cx="1707519" cy="1015663"/>
          </a:xfrm>
          <a:prstGeom prst="rect">
            <a:avLst/>
          </a:prstGeom>
          <a:noFill/>
        </p:spPr>
        <p:txBody>
          <a:bodyPr wrap="none" rtlCol="0">
            <a:spAutoFit/>
          </a:bodyPr>
          <a:lstStyle/>
          <a:p>
            <a:r>
              <a:rPr lang="en-US" sz="6000" b="1" dirty="0" smtClean="0">
                <a:solidFill>
                  <a:schemeClr val="accent5">
                    <a:lumMod val="50000"/>
                  </a:schemeClr>
                </a:solidFill>
              </a:rPr>
              <a:t>x193</a:t>
            </a:r>
            <a:endParaRPr lang="en-US" sz="6000" b="1" dirty="0">
              <a:solidFill>
                <a:schemeClr val="accent5">
                  <a:lumMod val="50000"/>
                </a:schemeClr>
              </a:solidFill>
            </a:endParaRPr>
          </a:p>
        </p:txBody>
      </p:sp>
    </p:spTree>
    <p:extLst>
      <p:ext uri="{BB962C8B-B14F-4D97-AF65-F5344CB8AC3E}">
        <p14:creationId xmlns:p14="http://schemas.microsoft.com/office/powerpoint/2010/main" val="315852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3575221" y="2400790"/>
            <a:ext cx="1952368" cy="212536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5684108" y="1330757"/>
            <a:ext cx="5669692" cy="4351338"/>
          </a:xfrm>
        </p:spPr>
        <p:txBody>
          <a:bodyPr/>
          <a:lstStyle/>
          <a:p>
            <a:pPr marL="514350" indent="-514350">
              <a:buFont typeface="+mj-lt"/>
              <a:buAutoNum type="arabicPeriod"/>
            </a:pPr>
            <a:r>
              <a:rPr lang="en-US" dirty="0" smtClean="0">
                <a:solidFill>
                  <a:schemeClr val="accent5">
                    <a:lumMod val="50000"/>
                  </a:schemeClr>
                </a:solidFill>
              </a:rPr>
              <a:t>DHS designates elections as critical infrastructure</a:t>
            </a:r>
          </a:p>
          <a:p>
            <a:pPr marL="514350" indent="-514350">
              <a:buFont typeface="+mj-lt"/>
              <a:buAutoNum type="arabicPeriod"/>
            </a:pPr>
            <a:r>
              <a:rPr lang="en-US" dirty="0" smtClean="0">
                <a:solidFill>
                  <a:schemeClr val="accent5">
                    <a:lumMod val="50000"/>
                  </a:schemeClr>
                </a:solidFill>
              </a:rPr>
              <a:t>DHS works to help the sector self form</a:t>
            </a:r>
          </a:p>
          <a:p>
            <a:pPr marL="514350" indent="-514350">
              <a:buFont typeface="+mj-lt"/>
              <a:buAutoNum type="arabicPeriod"/>
            </a:pPr>
            <a:r>
              <a:rPr lang="en-US" dirty="0" smtClean="0">
                <a:solidFill>
                  <a:schemeClr val="accent5">
                    <a:lumMod val="50000"/>
                  </a:schemeClr>
                </a:solidFill>
              </a:rPr>
              <a:t>DHS announces information about Russian hacking of states</a:t>
            </a:r>
          </a:p>
          <a:p>
            <a:pPr marL="514350" indent="-514350">
              <a:buFont typeface="+mj-lt"/>
              <a:buAutoNum type="arabicPeriod"/>
            </a:pPr>
            <a:r>
              <a:rPr lang="en-US" dirty="0" smtClean="0">
                <a:solidFill>
                  <a:schemeClr val="accent5">
                    <a:lumMod val="50000"/>
                  </a:schemeClr>
                </a:solidFill>
              </a:rPr>
              <a:t>The Government Coordinating Council Forms</a:t>
            </a:r>
            <a:endParaRPr lang="en-US"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4</a:t>
            </a:fld>
            <a:endParaRPr lang="en-US" dirty="0"/>
          </a:p>
        </p:txBody>
      </p:sp>
      <p:sp>
        <p:nvSpPr>
          <p:cNvPr id="4" name="Title 3"/>
          <p:cNvSpPr>
            <a:spLocks noGrp="1"/>
          </p:cNvSpPr>
          <p:nvPr>
            <p:ph type="title"/>
          </p:nvPr>
        </p:nvSpPr>
        <p:spPr/>
        <p:txBody>
          <a:bodyPr/>
          <a:lstStyle/>
          <a:p>
            <a:r>
              <a:rPr lang="en-US" dirty="0" smtClean="0"/>
              <a:t>How did we get here?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642" y="2008426"/>
            <a:ext cx="3547336" cy="291009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2642" y="2008426"/>
            <a:ext cx="2395015" cy="892552"/>
          </a:xfrm>
          <a:prstGeom prst="rect">
            <a:avLst/>
          </a:prstGeom>
          <a:noFill/>
        </p:spPr>
        <p:txBody>
          <a:bodyPr wrap="none" rtlCol="0">
            <a:spAutoFit/>
          </a:bodyPr>
          <a:lstStyle/>
          <a:p>
            <a:r>
              <a:rPr lang="en-US" sz="5200" b="1" dirty="0" smtClean="0">
                <a:solidFill>
                  <a:srgbClr val="002060"/>
                </a:solidFill>
                <a:effectLst>
                  <a:outerShdw blurRad="38100" dist="38100" dir="2700000" algn="tl">
                    <a:srgbClr val="000000">
                      <a:alpha val="43137"/>
                    </a:srgbClr>
                  </a:outerShdw>
                </a:effectLst>
                <a:latin typeface="Arial Black" panose="020B0A04020102020204" pitchFamily="34" charset="0"/>
              </a:rPr>
              <a:t>Jan. 6</a:t>
            </a:r>
            <a:endParaRPr lang="en-US" sz="5200" b="1"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6013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3935681" cy="4351338"/>
          </a:xfrm>
        </p:spPr>
        <p:txBody>
          <a:bodyPr/>
          <a:lstStyle/>
          <a:p>
            <a:pPr marL="457200" indent="-457200">
              <a:buFontTx/>
              <a:buChar char="-"/>
            </a:pPr>
            <a:r>
              <a:rPr lang="en-US" dirty="0" smtClean="0">
                <a:solidFill>
                  <a:schemeClr val="accent5">
                    <a:lumMod val="50000"/>
                  </a:schemeClr>
                </a:solidFill>
              </a:rPr>
              <a:t>Things are a little bit different</a:t>
            </a:r>
          </a:p>
          <a:p>
            <a:pPr marL="457200" indent="-457200">
              <a:buFontTx/>
              <a:buChar char="-"/>
            </a:pPr>
            <a:r>
              <a:rPr lang="en-US" dirty="0" smtClean="0">
                <a:solidFill>
                  <a:schemeClr val="accent5">
                    <a:lumMod val="50000"/>
                  </a:schemeClr>
                </a:solidFill>
              </a:rPr>
              <a:t>We have a few more eyes watching us</a:t>
            </a:r>
          </a:p>
          <a:p>
            <a:pPr marL="457200" indent="-457200">
              <a:buFontTx/>
              <a:buChar char="-"/>
            </a:pPr>
            <a:r>
              <a:rPr lang="en-US" dirty="0" smtClean="0">
                <a:solidFill>
                  <a:schemeClr val="accent5">
                    <a:lumMod val="50000"/>
                  </a:schemeClr>
                </a:solidFill>
              </a:rPr>
              <a:t>We have some new terms, skills, and information that we need to know and use</a:t>
            </a:r>
            <a:endParaRPr lang="en-US"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5</a:t>
            </a:fld>
            <a:endParaRPr lang="en-US" dirty="0"/>
          </a:p>
        </p:txBody>
      </p:sp>
      <p:sp>
        <p:nvSpPr>
          <p:cNvPr id="4" name="Title 3"/>
          <p:cNvSpPr>
            <a:spLocks noGrp="1"/>
          </p:cNvSpPr>
          <p:nvPr>
            <p:ph type="title"/>
          </p:nvPr>
        </p:nvSpPr>
        <p:spPr/>
        <p:txBody>
          <a:bodyPr/>
          <a:lstStyle/>
          <a:p>
            <a:r>
              <a:rPr lang="en-US" dirty="0" smtClean="0"/>
              <a:t>So Where Are We?</a:t>
            </a:r>
            <a:endParaRPr lang="en-US" dirty="0"/>
          </a:p>
        </p:txBody>
      </p:sp>
      <p:grpSp>
        <p:nvGrpSpPr>
          <p:cNvPr id="5" name="Group 4"/>
          <p:cNvGrpSpPr/>
          <p:nvPr/>
        </p:nvGrpSpPr>
        <p:grpSpPr>
          <a:xfrm>
            <a:off x="4998762" y="2018699"/>
            <a:ext cx="5873579" cy="4110681"/>
            <a:chOff x="82378" y="1318055"/>
            <a:chExt cx="5873579" cy="4110681"/>
          </a:xfrm>
        </p:grpSpPr>
        <p:pic>
          <p:nvPicPr>
            <p:cNvPr id="6" name="Picture 2" descr="http://clipart-library.com/img/14757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4" t="3208" r="1351" b="2958"/>
            <a:stretch/>
          </p:blipFill>
          <p:spPr bwMode="auto">
            <a:xfrm>
              <a:off x="82378" y="1318055"/>
              <a:ext cx="5873579" cy="41106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https://openclipart.org/image/2400px/svg_to_png/18180/maxime8-Map-of-France-2.png"/>
            <p:cNvPicPr>
              <a:picLocks noChangeAspect="1" noChangeArrowheads="1"/>
            </p:cNvPicPr>
            <p:nvPr/>
          </p:nvPicPr>
          <p:blipFill rotWithShape="1">
            <a:blip r:embed="rId4">
              <a:extLst>
                <a:ext uri="{28A0092B-C50C-407E-A947-70E740481C1C}">
                  <a14:useLocalDpi xmlns:a14="http://schemas.microsoft.com/office/drawing/2010/main" val="0"/>
                </a:ext>
              </a:extLst>
            </a:blip>
            <a:srcRect l="26819" t="23347" r="21153" b="42761"/>
            <a:stretch/>
          </p:blipFill>
          <p:spPr bwMode="auto">
            <a:xfrm>
              <a:off x="665017" y="1745673"/>
              <a:ext cx="4689577" cy="35625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graphicFrame>
        <p:nvGraphicFramePr>
          <p:cNvPr id="8" name="Content Placeholder 4"/>
          <p:cNvGraphicFramePr>
            <a:graphicFrameLocks/>
          </p:cNvGraphicFramePr>
          <p:nvPr>
            <p:extLst>
              <p:ext uri="{D42A27DB-BD31-4B8C-83A1-F6EECF244321}">
                <p14:modId xmlns:p14="http://schemas.microsoft.com/office/powerpoint/2010/main" val="868457869"/>
              </p:ext>
            </p:extLst>
          </p:nvPr>
        </p:nvGraphicFramePr>
        <p:xfrm>
          <a:off x="3113902" y="148282"/>
          <a:ext cx="10439727" cy="54887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8812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5230091" cy="4351338"/>
          </a:xfrm>
        </p:spPr>
        <p:txBody>
          <a:bodyPr/>
          <a:lstStyle/>
          <a:p>
            <a:pPr marL="514350" indent="-514350">
              <a:buAutoNum type="arabicParenR"/>
            </a:pPr>
            <a:r>
              <a:rPr lang="en-US" dirty="0" smtClean="0">
                <a:solidFill>
                  <a:schemeClr val="accent5">
                    <a:lumMod val="50000"/>
                  </a:schemeClr>
                </a:solidFill>
              </a:rPr>
              <a:t>Research all that you can, and learn as much as you can so that you can engage in conversations that will affect your work in a real and meaningful way</a:t>
            </a:r>
          </a:p>
          <a:p>
            <a:pPr marL="514350" indent="-514350">
              <a:buAutoNum type="arabicParenR"/>
            </a:pPr>
            <a:r>
              <a:rPr lang="en-US" dirty="0" smtClean="0">
                <a:solidFill>
                  <a:schemeClr val="accent5">
                    <a:lumMod val="50000"/>
                  </a:schemeClr>
                </a:solidFill>
              </a:rPr>
              <a:t>Leverage your years of expertise and your excellent skills</a:t>
            </a:r>
          </a:p>
          <a:p>
            <a:pPr marL="514350" indent="-514350">
              <a:buAutoNum type="arabicParenR"/>
            </a:pPr>
            <a:r>
              <a:rPr lang="en-US" dirty="0" smtClean="0">
                <a:solidFill>
                  <a:schemeClr val="accent5">
                    <a:lumMod val="50000"/>
                  </a:schemeClr>
                </a:solidFill>
              </a:rPr>
              <a:t>Use your resources like the EAC</a:t>
            </a:r>
            <a:endParaRPr lang="en-US"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6</a:t>
            </a:fld>
            <a:endParaRPr lang="en-US" dirty="0"/>
          </a:p>
        </p:txBody>
      </p:sp>
      <p:sp>
        <p:nvSpPr>
          <p:cNvPr id="4" name="Title 3"/>
          <p:cNvSpPr>
            <a:spLocks noGrp="1"/>
          </p:cNvSpPr>
          <p:nvPr>
            <p:ph type="title"/>
          </p:nvPr>
        </p:nvSpPr>
        <p:spPr/>
        <p:txBody>
          <a:bodyPr/>
          <a:lstStyle/>
          <a:p>
            <a:r>
              <a:rPr lang="en-US" dirty="0" smtClean="0"/>
              <a:t>Where Do We Go From Here?</a:t>
            </a:r>
            <a:endParaRPr lang="en-US" dirty="0"/>
          </a:p>
        </p:txBody>
      </p:sp>
      <p:sp>
        <p:nvSpPr>
          <p:cNvPr id="5" name="Rounded Rectangular Callout 4"/>
          <p:cNvSpPr/>
          <p:nvPr/>
        </p:nvSpPr>
        <p:spPr>
          <a:xfrm>
            <a:off x="7327075" y="712520"/>
            <a:ext cx="4583876" cy="3871356"/>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When the NIPP describes a SSA and its component GCC and SCCs the concept of a Co-SSA helping manage the SSP is not disallowed.</a:t>
            </a:r>
            <a:endParaRPr lang="en-US" sz="3200" dirty="0">
              <a:solidFill>
                <a:schemeClr val="tx1"/>
              </a:solidFill>
            </a:endParaRPr>
          </a:p>
        </p:txBody>
      </p:sp>
      <p:sp>
        <p:nvSpPr>
          <p:cNvPr id="6" name="TextBox 5"/>
          <p:cNvSpPr txBox="1"/>
          <p:nvPr/>
        </p:nvSpPr>
        <p:spPr>
          <a:xfrm>
            <a:off x="6911439" y="1662545"/>
            <a:ext cx="779381" cy="1631216"/>
          </a:xfrm>
          <a:prstGeom prst="rect">
            <a:avLst/>
          </a:prstGeom>
          <a:noFill/>
        </p:spPr>
        <p:txBody>
          <a:bodyPr wrap="none" rtlCol="0">
            <a:spAutoFit/>
          </a:bodyPr>
          <a:lstStyle/>
          <a:p>
            <a:r>
              <a:rPr lang="en-US" sz="10000" b="1" dirty="0" smtClean="0">
                <a:solidFill>
                  <a:schemeClr val="accent6">
                    <a:lumMod val="50000"/>
                  </a:schemeClr>
                </a:solidFill>
              </a:rPr>
              <a:t>?</a:t>
            </a:r>
            <a:endParaRPr lang="en-US" sz="10000" b="1" dirty="0">
              <a:solidFill>
                <a:schemeClr val="accent6">
                  <a:lumMod val="50000"/>
                </a:schemeClr>
              </a:solidFill>
            </a:endParaRPr>
          </a:p>
        </p:txBody>
      </p:sp>
      <p:sp>
        <p:nvSpPr>
          <p:cNvPr id="7" name="TextBox 6"/>
          <p:cNvSpPr txBox="1"/>
          <p:nvPr/>
        </p:nvSpPr>
        <p:spPr>
          <a:xfrm rot="1850705">
            <a:off x="10970821" y="3446161"/>
            <a:ext cx="779381" cy="1631216"/>
          </a:xfrm>
          <a:prstGeom prst="rect">
            <a:avLst/>
          </a:prstGeom>
          <a:noFill/>
        </p:spPr>
        <p:txBody>
          <a:bodyPr wrap="none" rtlCol="0">
            <a:spAutoFit/>
          </a:bodyPr>
          <a:lstStyle/>
          <a:p>
            <a:r>
              <a:rPr lang="en-US" sz="10000" b="1" dirty="0" smtClean="0">
                <a:solidFill>
                  <a:schemeClr val="accent6">
                    <a:lumMod val="50000"/>
                  </a:schemeClr>
                </a:solidFill>
              </a:rPr>
              <a:t>?</a:t>
            </a:r>
            <a:endParaRPr lang="en-US" sz="10000" b="1" dirty="0">
              <a:solidFill>
                <a:schemeClr val="accent6">
                  <a:lumMod val="50000"/>
                </a:schemeClr>
              </a:solidFill>
            </a:endParaRPr>
          </a:p>
        </p:txBody>
      </p:sp>
      <p:sp>
        <p:nvSpPr>
          <p:cNvPr id="8" name="TextBox 7"/>
          <p:cNvSpPr txBox="1"/>
          <p:nvPr/>
        </p:nvSpPr>
        <p:spPr>
          <a:xfrm rot="19971267">
            <a:off x="7192489" y="3446161"/>
            <a:ext cx="779381" cy="1631216"/>
          </a:xfrm>
          <a:prstGeom prst="rect">
            <a:avLst/>
          </a:prstGeom>
          <a:noFill/>
        </p:spPr>
        <p:txBody>
          <a:bodyPr wrap="none" rtlCol="0">
            <a:spAutoFit/>
          </a:bodyPr>
          <a:lstStyle/>
          <a:p>
            <a:r>
              <a:rPr lang="en-US" sz="10000" b="1" dirty="0" smtClean="0">
                <a:solidFill>
                  <a:schemeClr val="accent6">
                    <a:lumMod val="50000"/>
                  </a:schemeClr>
                </a:solidFill>
              </a:rPr>
              <a:t>?</a:t>
            </a:r>
            <a:endParaRPr lang="en-US" sz="10000" b="1" dirty="0">
              <a:solidFill>
                <a:schemeClr val="accent6">
                  <a:lumMod val="50000"/>
                </a:schemeClr>
              </a:solidFill>
            </a:endParaRPr>
          </a:p>
        </p:txBody>
      </p:sp>
      <p:sp>
        <p:nvSpPr>
          <p:cNvPr id="9" name="TextBox 8"/>
          <p:cNvSpPr txBox="1"/>
          <p:nvPr/>
        </p:nvSpPr>
        <p:spPr>
          <a:xfrm rot="19971267">
            <a:off x="10936961" y="111710"/>
            <a:ext cx="779381" cy="1631216"/>
          </a:xfrm>
          <a:prstGeom prst="rect">
            <a:avLst/>
          </a:prstGeom>
          <a:noFill/>
        </p:spPr>
        <p:txBody>
          <a:bodyPr wrap="none" rtlCol="0">
            <a:spAutoFit/>
          </a:bodyPr>
          <a:lstStyle/>
          <a:p>
            <a:r>
              <a:rPr lang="en-US" sz="10000" b="1" dirty="0" smtClean="0">
                <a:solidFill>
                  <a:schemeClr val="accent6">
                    <a:lumMod val="50000"/>
                  </a:schemeClr>
                </a:solidFill>
              </a:rPr>
              <a:t>?</a:t>
            </a:r>
            <a:endParaRPr lang="en-US" sz="10000" b="1" dirty="0">
              <a:solidFill>
                <a:schemeClr val="accent6">
                  <a:lumMod val="50000"/>
                </a:schemeClr>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179" y="378538"/>
            <a:ext cx="3880822" cy="5026183"/>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2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30757"/>
            <a:ext cx="5194465" cy="4351338"/>
          </a:xfrm>
        </p:spPr>
        <p:txBody>
          <a:bodyPr/>
          <a:lstStyle/>
          <a:p>
            <a:pPr marL="457200" indent="-457200">
              <a:buFont typeface="Arial" panose="020B0604020202020204" pitchFamily="34" charset="0"/>
              <a:buChar char="•"/>
            </a:pPr>
            <a:r>
              <a:rPr lang="en-US" dirty="0" smtClean="0">
                <a:solidFill>
                  <a:schemeClr val="accent5">
                    <a:lumMod val="50000"/>
                  </a:schemeClr>
                </a:solidFill>
              </a:rPr>
              <a:t>The EAC is dedicated to helping election officials be ready to protect their systems against modern cyber threats</a:t>
            </a:r>
          </a:p>
          <a:p>
            <a:pPr marL="457200" indent="-457200">
              <a:buFont typeface="Arial" panose="020B0604020202020204" pitchFamily="34" charset="0"/>
              <a:buChar char="•"/>
            </a:pPr>
            <a:r>
              <a:rPr lang="en-US" dirty="0" smtClean="0">
                <a:solidFill>
                  <a:schemeClr val="accent5">
                    <a:lumMod val="50000"/>
                  </a:schemeClr>
                </a:solidFill>
              </a:rPr>
              <a:t>We see Critical Infrastructure and the resources that come with it as one component of the larger Cybersecurity picture</a:t>
            </a:r>
          </a:p>
          <a:p>
            <a:pPr marL="457200" indent="-457200">
              <a:buFont typeface="Arial" panose="020B0604020202020204" pitchFamily="34" charset="0"/>
              <a:buChar char="•"/>
            </a:pPr>
            <a:r>
              <a:rPr lang="en-US" dirty="0" smtClean="0">
                <a:solidFill>
                  <a:schemeClr val="accent5">
                    <a:lumMod val="50000"/>
                  </a:schemeClr>
                </a:solidFill>
              </a:rPr>
              <a:t>We are crafting resources to address all fronts</a:t>
            </a:r>
            <a:endParaRPr lang="en-US" dirty="0">
              <a:solidFill>
                <a:schemeClr val="accent5">
                  <a:lumMod val="50000"/>
                </a:schemeClr>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7</a:t>
            </a:fld>
            <a:endParaRPr lang="en-US" dirty="0"/>
          </a:p>
        </p:txBody>
      </p:sp>
      <p:sp>
        <p:nvSpPr>
          <p:cNvPr id="4" name="Title 3"/>
          <p:cNvSpPr>
            <a:spLocks noGrp="1"/>
          </p:cNvSpPr>
          <p:nvPr>
            <p:ph type="title"/>
          </p:nvPr>
        </p:nvSpPr>
        <p:spPr/>
        <p:txBody>
          <a:bodyPr/>
          <a:lstStyle/>
          <a:p>
            <a:r>
              <a:rPr lang="en-US" dirty="0" smtClean="0"/>
              <a:t>What is the EAC doing with all of this?</a:t>
            </a:r>
            <a:endParaRPr lang="en-US" dirty="0"/>
          </a:p>
        </p:txBody>
      </p:sp>
      <p:sp>
        <p:nvSpPr>
          <p:cNvPr id="5" name="Oval 4"/>
          <p:cNvSpPr/>
          <p:nvPr/>
        </p:nvSpPr>
        <p:spPr>
          <a:xfrm>
            <a:off x="6743206" y="1434933"/>
            <a:ext cx="4334494" cy="4322618"/>
          </a:xfrm>
          <a:prstGeom prst="ellipse">
            <a:avLst/>
          </a:prstGeom>
          <a:ln w="38100">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3984162575"/>
              </p:ext>
            </p:extLst>
          </p:nvPr>
        </p:nvGraphicFramePr>
        <p:xfrm>
          <a:off x="6298870" y="1423346"/>
          <a:ext cx="52657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870997" y="1345267"/>
            <a:ext cx="2150160" cy="369332"/>
          </a:xfrm>
          <a:prstGeom prst="rect">
            <a:avLst/>
          </a:prstGeom>
          <a:noFill/>
        </p:spPr>
        <p:txBody>
          <a:bodyPr wrap="none" rtlCol="0">
            <a:prstTxWarp prst="textArchUp">
              <a:avLst/>
            </a:prstTxWarp>
            <a:spAutoFit/>
          </a:bodyPr>
          <a:lstStyle/>
          <a:p>
            <a:r>
              <a:rPr lang="en-US" sz="6000" dirty="0" smtClean="0">
                <a:solidFill>
                  <a:schemeClr val="accent5">
                    <a:lumMod val="50000"/>
                  </a:schemeClr>
                </a:solidFill>
              </a:rPr>
              <a:t>Cybersecurity</a:t>
            </a:r>
            <a:endParaRPr lang="en-US" sz="6000" dirty="0">
              <a:solidFill>
                <a:schemeClr val="accent5">
                  <a:lumMod val="50000"/>
                </a:schemeClr>
              </a:solidFill>
            </a:endParaRPr>
          </a:p>
        </p:txBody>
      </p:sp>
      <p:sp>
        <p:nvSpPr>
          <p:cNvPr id="8" name="Slide Number Placeholder 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43D965-1B88-452E-BE57-A2AE4849B916}" type="slidenum">
              <a:rPr lang="en-US" smtClean="0"/>
              <a:pPr/>
              <a:t>7</a:t>
            </a:fld>
            <a:endParaRPr lang="en-US" dirty="0"/>
          </a:p>
        </p:txBody>
      </p:sp>
    </p:spTree>
    <p:extLst>
      <p:ext uri="{BB962C8B-B14F-4D97-AF65-F5344CB8AC3E}">
        <p14:creationId xmlns:p14="http://schemas.microsoft.com/office/powerpoint/2010/main" val="547261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002060"/>
                </a:solidFill>
              </a:rPr>
              <a:t>The short answers:</a:t>
            </a:r>
          </a:p>
          <a:p>
            <a:pPr marL="457200" indent="-457200">
              <a:buFont typeface="Arial" panose="020B0604020202020204" pitchFamily="34" charset="0"/>
              <a:buChar char="•"/>
            </a:pPr>
            <a:r>
              <a:rPr lang="en-US" dirty="0" smtClean="0">
                <a:solidFill>
                  <a:srgbClr val="002060"/>
                </a:solidFill>
              </a:rPr>
              <a:t>What is CI?</a:t>
            </a:r>
          </a:p>
          <a:p>
            <a:pPr marL="914400" lvl="1" indent="-457200"/>
            <a:r>
              <a:rPr lang="en-US" b="0" dirty="0" smtClean="0"/>
              <a:t>A federal designation, made by the President (through the Secretary of DHS) stating that a type of infrastructure is critical to the function of the country</a:t>
            </a:r>
          </a:p>
          <a:p>
            <a:pPr marL="914400" lvl="1" indent="-457200"/>
            <a:r>
              <a:rPr lang="en-US" dirty="0" smtClean="0"/>
              <a:t>The designation primarily does two things:</a:t>
            </a:r>
          </a:p>
          <a:p>
            <a:pPr marL="1371600" lvl="2" indent="-457200"/>
            <a:r>
              <a:rPr lang="en-US" dirty="0" smtClean="0"/>
              <a:t>Re-characterizes attacks on this infrastructure to enable the federal government to take additional steps not previously available against actors who attack this infrastructure</a:t>
            </a:r>
          </a:p>
          <a:p>
            <a:pPr marL="1371600" lvl="2" indent="-457200"/>
            <a:r>
              <a:rPr lang="en-US" b="0" dirty="0" smtClean="0"/>
              <a:t>Prioritizes threat prevention information sharing to critical infrastructure entities and creates mechanisms that facilitate this information sharing</a:t>
            </a:r>
          </a:p>
          <a:p>
            <a:pPr marL="457200" indent="-457200">
              <a:buFont typeface="Arial" panose="020B0604020202020204" pitchFamily="34" charset="0"/>
              <a:buChar char="•"/>
            </a:pPr>
            <a:endParaRPr lang="en-US" b="0" dirty="0">
              <a:solidFill>
                <a:srgbClr val="002060"/>
              </a:solidFill>
            </a:endParaRPr>
          </a:p>
        </p:txBody>
      </p:sp>
      <p:sp>
        <p:nvSpPr>
          <p:cNvPr id="3" name="Slide Number Placeholder 2"/>
          <p:cNvSpPr>
            <a:spLocks noGrp="1"/>
          </p:cNvSpPr>
          <p:nvPr>
            <p:ph type="sldNum" sz="quarter" idx="12"/>
          </p:nvPr>
        </p:nvSpPr>
        <p:spPr/>
        <p:txBody>
          <a:bodyPr/>
          <a:lstStyle/>
          <a:p>
            <a:fld id="{C643D965-1B88-452E-BE57-A2AE4849B916}" type="slidenum">
              <a:rPr lang="en-US" smtClean="0"/>
              <a:pPr/>
              <a:t>8</a:t>
            </a:fld>
            <a:endParaRPr lang="en-US" dirty="0"/>
          </a:p>
        </p:txBody>
      </p:sp>
      <p:sp>
        <p:nvSpPr>
          <p:cNvPr id="4" name="Title 3"/>
          <p:cNvSpPr>
            <a:spLocks noGrp="1"/>
          </p:cNvSpPr>
          <p:nvPr>
            <p:ph type="title"/>
          </p:nvPr>
        </p:nvSpPr>
        <p:spPr/>
        <p:txBody>
          <a:bodyPr/>
          <a:lstStyle/>
          <a:p>
            <a:r>
              <a:rPr lang="en-US" dirty="0"/>
              <a:t>What is CI and where did it come from?</a:t>
            </a:r>
          </a:p>
        </p:txBody>
      </p:sp>
    </p:spTree>
    <p:extLst>
      <p:ext uri="{BB962C8B-B14F-4D97-AF65-F5344CB8AC3E}">
        <p14:creationId xmlns:p14="http://schemas.microsoft.com/office/powerpoint/2010/main" val="15308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r>
              <a:rPr lang="en-US" dirty="0" smtClean="0">
                <a:solidFill>
                  <a:srgbClr val="002060"/>
                </a:solidFill>
              </a:rPr>
              <a:t>The short answers:</a:t>
            </a:r>
          </a:p>
          <a:p>
            <a:pPr marL="457200" indent="-457200">
              <a:buFont typeface="Arial" panose="020B0604020202020204" pitchFamily="34" charset="0"/>
              <a:buChar char="•"/>
            </a:pPr>
            <a:r>
              <a:rPr lang="en-US" dirty="0" smtClean="0">
                <a:solidFill>
                  <a:srgbClr val="002060"/>
                </a:solidFill>
              </a:rPr>
              <a:t>Where </a:t>
            </a:r>
            <a:r>
              <a:rPr lang="en-US" dirty="0">
                <a:solidFill>
                  <a:srgbClr val="002060"/>
                </a:solidFill>
              </a:rPr>
              <a:t>did CI come from?</a:t>
            </a:r>
          </a:p>
          <a:p>
            <a:pPr marL="914400" lvl="1" indent="-457200"/>
            <a:r>
              <a:rPr lang="en-US" dirty="0"/>
              <a:t>Critical infrastructure is a term that has been around for a long time</a:t>
            </a:r>
          </a:p>
          <a:p>
            <a:pPr marL="914400" lvl="1" indent="-457200"/>
            <a:r>
              <a:rPr lang="en-US" dirty="0"/>
              <a:t>The Clinton administration created the first iteration of modern CI in </a:t>
            </a:r>
            <a:r>
              <a:rPr lang="en-US" dirty="0" smtClean="0"/>
              <a:t>1996</a:t>
            </a:r>
          </a:p>
          <a:p>
            <a:pPr marL="1371600" lvl="2" indent="-457200"/>
            <a:r>
              <a:rPr lang="en-US" dirty="0" smtClean="0"/>
              <a:t>Created a national commission on critical infrastructure</a:t>
            </a:r>
          </a:p>
          <a:p>
            <a:pPr marL="1371600" lvl="2" indent="-457200"/>
            <a:r>
              <a:rPr lang="en-US" dirty="0" smtClean="0"/>
              <a:t>Designated the first eight CI sectors</a:t>
            </a:r>
            <a:endParaRPr lang="en-US" dirty="0"/>
          </a:p>
          <a:p>
            <a:pPr marL="914400" lvl="1" indent="-457200"/>
            <a:r>
              <a:rPr lang="en-US" dirty="0"/>
              <a:t>The current definition of comes from the Patriot act and a presidential directive </a:t>
            </a:r>
            <a:r>
              <a:rPr lang="en-US" dirty="0" smtClean="0"/>
              <a:t>(PPD-21) as:</a:t>
            </a:r>
          </a:p>
          <a:p>
            <a:pPr marL="1371600" lvl="2" indent="-457200"/>
            <a:r>
              <a:rPr lang="en-US" sz="1800" dirty="0"/>
              <a:t>“systems and assets, whether physical or virtual, so vital to the United States that the incapacity or destruction of such systems and assets would have a debilitating impact on security, national economic security, national public health or safety, or any combination of those matters.”</a:t>
            </a:r>
          </a:p>
          <a:p>
            <a:endParaRPr lang="en-US" dirty="0"/>
          </a:p>
        </p:txBody>
      </p:sp>
      <p:sp>
        <p:nvSpPr>
          <p:cNvPr id="3" name="Slide Number Placeholder 2"/>
          <p:cNvSpPr>
            <a:spLocks noGrp="1"/>
          </p:cNvSpPr>
          <p:nvPr>
            <p:ph type="sldNum" sz="quarter" idx="12"/>
          </p:nvPr>
        </p:nvSpPr>
        <p:spPr/>
        <p:txBody>
          <a:bodyPr/>
          <a:lstStyle/>
          <a:p>
            <a:fld id="{C643D965-1B88-452E-BE57-A2AE4849B916}" type="slidenum">
              <a:rPr lang="en-US" smtClean="0"/>
              <a:pPr/>
              <a:t>9</a:t>
            </a:fld>
            <a:endParaRPr lang="en-US" dirty="0"/>
          </a:p>
        </p:txBody>
      </p:sp>
      <p:sp>
        <p:nvSpPr>
          <p:cNvPr id="4" name="Title 3"/>
          <p:cNvSpPr>
            <a:spLocks noGrp="1"/>
          </p:cNvSpPr>
          <p:nvPr>
            <p:ph type="title"/>
          </p:nvPr>
        </p:nvSpPr>
        <p:spPr/>
        <p:txBody>
          <a:bodyPr/>
          <a:lstStyle/>
          <a:p>
            <a:r>
              <a:rPr lang="en-US" dirty="0"/>
              <a:t>What is CI and where did it come from?</a:t>
            </a:r>
          </a:p>
        </p:txBody>
      </p:sp>
    </p:spTree>
    <p:extLst>
      <p:ext uri="{BB962C8B-B14F-4D97-AF65-F5344CB8AC3E}">
        <p14:creationId xmlns:p14="http://schemas.microsoft.com/office/powerpoint/2010/main" val="2859885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EAC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EAC Template</Template>
  <TotalTime>1832</TotalTime>
  <Words>1777</Words>
  <Application>Microsoft Office PowerPoint</Application>
  <PresentationFormat>Custom</PresentationFormat>
  <Paragraphs>213</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 EAC Template</vt:lpstr>
      <vt:lpstr>Critical Infrastructure 101</vt:lpstr>
      <vt:lpstr>Topics – Questions That I’ll Answer</vt:lpstr>
      <vt:lpstr>How did we get here?</vt:lpstr>
      <vt:lpstr>How did we get here?</vt:lpstr>
      <vt:lpstr>So Where Are We?</vt:lpstr>
      <vt:lpstr>Where Do We Go From Here?</vt:lpstr>
      <vt:lpstr>What is the EAC doing with all of this?</vt:lpstr>
      <vt:lpstr>What is CI and where did it come from?</vt:lpstr>
      <vt:lpstr>What is CI and where did it come from?</vt:lpstr>
      <vt:lpstr>What is CI and where did it come from? – The timeline</vt:lpstr>
      <vt:lpstr>The CI Landscape</vt:lpstr>
      <vt:lpstr>What Do I Really Need to Know About CI? – Documents to Know</vt:lpstr>
      <vt:lpstr>What Do I Really Need to Know About CI? – Key National Players</vt:lpstr>
      <vt:lpstr>Really, What is a Sector?</vt:lpstr>
      <vt:lpstr>Really, What is a Sector?</vt:lpstr>
      <vt:lpstr>Really, What is a Sector? – Contents</vt:lpstr>
      <vt:lpstr>Really, What is a Sector? How does a sector usually managed?</vt:lpstr>
      <vt:lpstr>Sector Drilldown: What is a Coordinating Council?</vt:lpstr>
      <vt:lpstr>Sector Drilldown:  How does a coordinating council usually operate?</vt:lpstr>
      <vt:lpstr>Questions?</vt:lpstr>
      <vt:lpstr>More Resources</vt:lpstr>
      <vt:lpstr>PowerPoint Presentation</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Listes</dc:creator>
  <cp:lastModifiedBy>Mark Listes</cp:lastModifiedBy>
  <cp:revision>158</cp:revision>
  <cp:lastPrinted>2017-07-19T18:38:43Z</cp:lastPrinted>
  <dcterms:created xsi:type="dcterms:W3CDTF">2016-12-29T14:27:13Z</dcterms:created>
  <dcterms:modified xsi:type="dcterms:W3CDTF">2017-10-05T14:08:27Z</dcterms:modified>
</cp:coreProperties>
</file>