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83" r:id="rId2"/>
    <p:sldId id="263" r:id="rId3"/>
    <p:sldId id="1318" r:id="rId4"/>
    <p:sldId id="1317" r:id="rId5"/>
    <p:sldId id="1334" r:id="rId6"/>
    <p:sldId id="1350" r:id="rId7"/>
    <p:sldId id="292" r:id="rId8"/>
    <p:sldId id="293" r:id="rId9"/>
    <p:sldId id="1352" r:id="rId10"/>
    <p:sldId id="1351" r:id="rId11"/>
    <p:sldId id="295" r:id="rId12"/>
    <p:sldId id="1319" r:id="rId13"/>
    <p:sldId id="1324" r:id="rId14"/>
    <p:sldId id="1332" r:id="rId15"/>
    <p:sldId id="1342" r:id="rId16"/>
    <p:sldId id="1323" r:id="rId17"/>
    <p:sldId id="1320" r:id="rId18"/>
    <p:sldId id="1322" r:id="rId19"/>
    <p:sldId id="1321" r:id="rId20"/>
    <p:sldId id="296" r:id="rId21"/>
    <p:sldId id="1327" r:id="rId22"/>
    <p:sldId id="1330" r:id="rId23"/>
    <p:sldId id="1329" r:id="rId24"/>
    <p:sldId id="1326" r:id="rId25"/>
    <p:sldId id="1328" r:id="rId26"/>
    <p:sldId id="275" r:id="rId27"/>
    <p:sldId id="1343" r:id="rId28"/>
    <p:sldId id="1344" r:id="rId29"/>
    <p:sldId id="291" r:id="rId30"/>
    <p:sldId id="1346" r:id="rId31"/>
    <p:sldId id="1347" r:id="rId32"/>
    <p:sldId id="1348" r:id="rId33"/>
    <p:sldId id="1349" r:id="rId34"/>
    <p:sldId id="1339" r:id="rId35"/>
    <p:sldId id="1340" r:id="rId36"/>
    <p:sldId id="1341" r:id="rId37"/>
    <p:sldId id="285" r:id="rId38"/>
    <p:sldId id="305" r:id="rId39"/>
    <p:sldId id="1325" r:id="rId40"/>
    <p:sldId id="1333" r:id="rId41"/>
    <p:sldId id="1335" r:id="rId42"/>
    <p:sldId id="1336" r:id="rId43"/>
    <p:sldId id="1338" r:id="rId44"/>
    <p:sldId id="297" r:id="rId45"/>
    <p:sldId id="1311" r:id="rId46"/>
    <p:sldId id="693" r:id="rId47"/>
    <p:sldId id="1312" r:id="rId48"/>
    <p:sldId id="1331" r:id="rId49"/>
    <p:sldId id="290"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E76120"/>
    <a:srgbClr val="E6B00F"/>
    <a:srgbClr val="D2232A"/>
    <a:srgbClr val="4078BD"/>
    <a:srgbClr val="23408F"/>
    <a:srgbClr val="1621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89296E-20AE-48B7-AC38-A7320994BCA6}" v="48" dt="2024-09-10T18:00:0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8" autoAdjust="0"/>
    <p:restoredTop sz="82567" autoAdjust="0"/>
  </p:normalViewPr>
  <p:slideViewPr>
    <p:cSldViewPr snapToGrid="0">
      <p:cViewPr varScale="1">
        <p:scale>
          <a:sx n="91" d="100"/>
          <a:sy n="91" d="100"/>
        </p:scale>
        <p:origin x="118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Carlo, Timothy" userId="5533060e-16ab-48c3-a0b5-381e4ebb039a" providerId="ADAL" clId="{AB89296E-20AE-48B7-AC38-A7320994BCA6}"/>
    <pc:docChg chg="undo custSel addSld delSld modSld sldOrd modNotesMaster">
      <pc:chgData name="DeCarlo, Timothy" userId="5533060e-16ab-48c3-a0b5-381e4ebb039a" providerId="ADAL" clId="{AB89296E-20AE-48B7-AC38-A7320994BCA6}" dt="2024-09-13T16:04:22.619" v="6566" actId="2"/>
      <pc:docMkLst>
        <pc:docMk/>
      </pc:docMkLst>
      <pc:sldChg chg="modSp mod">
        <pc:chgData name="DeCarlo, Timothy" userId="5533060e-16ab-48c3-a0b5-381e4ebb039a" providerId="ADAL" clId="{AB89296E-20AE-48B7-AC38-A7320994BCA6}" dt="2024-09-10T15:39:45.915" v="1124" actId="27636"/>
        <pc:sldMkLst>
          <pc:docMk/>
          <pc:sldMk cId="1349616781" sldId="263"/>
        </pc:sldMkLst>
        <pc:spChg chg="mod">
          <ac:chgData name="DeCarlo, Timothy" userId="5533060e-16ab-48c3-a0b5-381e4ebb039a" providerId="ADAL" clId="{AB89296E-20AE-48B7-AC38-A7320994BCA6}" dt="2024-09-10T15:39:45.915" v="1124" actId="27636"/>
          <ac:spMkLst>
            <pc:docMk/>
            <pc:sldMk cId="1349616781" sldId="263"/>
            <ac:spMk id="6" creationId="{3C514B03-58E8-38D4-B980-BB1E63230563}"/>
          </ac:spMkLst>
        </pc:spChg>
      </pc:sldChg>
      <pc:sldChg chg="addSp modSp mod ord">
        <pc:chgData name="DeCarlo, Timothy" userId="5533060e-16ab-48c3-a0b5-381e4ebb039a" providerId="ADAL" clId="{AB89296E-20AE-48B7-AC38-A7320994BCA6}" dt="2024-09-10T16:11:16.584" v="1398"/>
        <pc:sldMkLst>
          <pc:docMk/>
          <pc:sldMk cId="1020891310" sldId="275"/>
        </pc:sldMkLst>
        <pc:spChg chg="mod">
          <ac:chgData name="DeCarlo, Timothy" userId="5533060e-16ab-48c3-a0b5-381e4ebb039a" providerId="ADAL" clId="{AB89296E-20AE-48B7-AC38-A7320994BCA6}" dt="2024-09-10T15:55:06.683" v="1300" actId="13926"/>
          <ac:spMkLst>
            <pc:docMk/>
            <pc:sldMk cId="1020891310" sldId="275"/>
            <ac:spMk id="2" creationId="{2F2D6828-65B6-894D-76EC-B1B4808A635E}"/>
          </ac:spMkLst>
        </pc:spChg>
        <pc:spChg chg="mod">
          <ac:chgData name="DeCarlo, Timothy" userId="5533060e-16ab-48c3-a0b5-381e4ebb039a" providerId="ADAL" clId="{AB89296E-20AE-48B7-AC38-A7320994BCA6}" dt="2024-09-10T14:30:13.691" v="39" actId="20577"/>
          <ac:spMkLst>
            <pc:docMk/>
            <pc:sldMk cId="1020891310" sldId="275"/>
            <ac:spMk id="8" creationId="{A0CE8B52-30E5-A5DB-BAC1-FE568E98C100}"/>
          </ac:spMkLst>
        </pc:spChg>
        <pc:picChg chg="add mod">
          <ac:chgData name="DeCarlo, Timothy" userId="5533060e-16ab-48c3-a0b5-381e4ebb039a" providerId="ADAL" clId="{AB89296E-20AE-48B7-AC38-A7320994BCA6}" dt="2024-09-10T14:30:39.341" v="41"/>
          <ac:picMkLst>
            <pc:docMk/>
            <pc:sldMk cId="1020891310" sldId="275"/>
            <ac:picMk id="9" creationId="{B766C998-543D-C73B-8D25-E1A04CE13D30}"/>
          </ac:picMkLst>
        </pc:picChg>
      </pc:sldChg>
      <pc:sldChg chg="modSp add mod">
        <pc:chgData name="DeCarlo, Timothy" userId="5533060e-16ab-48c3-a0b5-381e4ebb039a" providerId="ADAL" clId="{AB89296E-20AE-48B7-AC38-A7320994BCA6}" dt="2024-09-10T15:56:25.632" v="1310" actId="255"/>
        <pc:sldMkLst>
          <pc:docMk/>
          <pc:sldMk cId="3775081104" sldId="285"/>
        </pc:sldMkLst>
        <pc:spChg chg="mod">
          <ac:chgData name="DeCarlo, Timothy" userId="5533060e-16ab-48c3-a0b5-381e4ebb039a" providerId="ADAL" clId="{AB89296E-20AE-48B7-AC38-A7320994BCA6}" dt="2024-09-10T15:55:56.428" v="1309" actId="2711"/>
          <ac:spMkLst>
            <pc:docMk/>
            <pc:sldMk cId="3775081104" sldId="285"/>
            <ac:spMk id="2" creationId="{00000000-0000-0000-0000-000000000000}"/>
          </ac:spMkLst>
        </pc:spChg>
        <pc:spChg chg="mod">
          <ac:chgData name="DeCarlo, Timothy" userId="5533060e-16ab-48c3-a0b5-381e4ebb039a" providerId="ADAL" clId="{AB89296E-20AE-48B7-AC38-A7320994BCA6}" dt="2024-09-10T15:56:25.632" v="1310" actId="255"/>
          <ac:spMkLst>
            <pc:docMk/>
            <pc:sldMk cId="3775081104" sldId="285"/>
            <ac:spMk id="3" creationId="{00000000-0000-0000-0000-000000000000}"/>
          </ac:spMkLst>
        </pc:spChg>
        <pc:picChg chg="mod">
          <ac:chgData name="DeCarlo, Timothy" userId="5533060e-16ab-48c3-a0b5-381e4ebb039a" providerId="ADAL" clId="{AB89296E-20AE-48B7-AC38-A7320994BCA6}" dt="2024-09-10T15:55:49.034" v="1308" actId="1076"/>
          <ac:picMkLst>
            <pc:docMk/>
            <pc:sldMk cId="3775081104" sldId="285"/>
            <ac:picMk id="4" creationId="{00000000-0000-0000-0000-000000000000}"/>
          </ac:picMkLst>
        </pc:picChg>
      </pc:sldChg>
      <pc:sldChg chg="addSp modSp mod ord">
        <pc:chgData name="DeCarlo, Timothy" userId="5533060e-16ab-48c3-a0b5-381e4ebb039a" providerId="ADAL" clId="{AB89296E-20AE-48B7-AC38-A7320994BCA6}" dt="2024-09-10T15:36:07.938" v="1101"/>
        <pc:sldMkLst>
          <pc:docMk/>
          <pc:sldMk cId="3916666968" sldId="290"/>
        </pc:sldMkLst>
        <pc:spChg chg="mod">
          <ac:chgData name="DeCarlo, Timothy" userId="5533060e-16ab-48c3-a0b5-381e4ebb039a" providerId="ADAL" clId="{AB89296E-20AE-48B7-AC38-A7320994BCA6}" dt="2024-09-10T15:18:11.235" v="956" actId="1076"/>
          <ac:spMkLst>
            <pc:docMk/>
            <pc:sldMk cId="3916666968" sldId="290"/>
            <ac:spMk id="2" creationId="{2F2D6828-65B6-894D-76EC-B1B4808A635E}"/>
          </ac:spMkLst>
        </pc:spChg>
        <pc:spChg chg="mod">
          <ac:chgData name="DeCarlo, Timothy" userId="5533060e-16ab-48c3-a0b5-381e4ebb039a" providerId="ADAL" clId="{AB89296E-20AE-48B7-AC38-A7320994BCA6}" dt="2024-09-10T15:17:23.736" v="947" actId="20577"/>
          <ac:spMkLst>
            <pc:docMk/>
            <pc:sldMk cId="3916666968" sldId="290"/>
            <ac:spMk id="8" creationId="{A0CE8B52-30E5-A5DB-BAC1-FE568E98C100}"/>
          </ac:spMkLst>
        </pc:spChg>
        <pc:picChg chg="add mod">
          <ac:chgData name="DeCarlo, Timothy" userId="5533060e-16ab-48c3-a0b5-381e4ebb039a" providerId="ADAL" clId="{AB89296E-20AE-48B7-AC38-A7320994BCA6}" dt="2024-09-10T15:18:15.454" v="958" actId="1076"/>
          <ac:picMkLst>
            <pc:docMk/>
            <pc:sldMk cId="3916666968" sldId="290"/>
            <ac:picMk id="9" creationId="{C36ED9F3-FA39-C8C1-DE36-6693DD7018AB}"/>
          </ac:picMkLst>
        </pc:picChg>
      </pc:sldChg>
      <pc:sldChg chg="modSp add del mod ord">
        <pc:chgData name="DeCarlo, Timothy" userId="5533060e-16ab-48c3-a0b5-381e4ebb039a" providerId="ADAL" clId="{AB89296E-20AE-48B7-AC38-A7320994BCA6}" dt="2024-09-10T18:11:29.437" v="2303"/>
        <pc:sldMkLst>
          <pc:docMk/>
          <pc:sldMk cId="827731987" sldId="291"/>
        </pc:sldMkLst>
        <pc:spChg chg="mod">
          <ac:chgData name="DeCarlo, Timothy" userId="5533060e-16ab-48c3-a0b5-381e4ebb039a" providerId="ADAL" clId="{AB89296E-20AE-48B7-AC38-A7320994BCA6}" dt="2024-09-10T18:04:11.366" v="2236" actId="20577"/>
          <ac:spMkLst>
            <pc:docMk/>
            <pc:sldMk cId="827731987" sldId="291"/>
            <ac:spMk id="2" creationId="{2F2D6828-65B6-894D-76EC-B1B4808A635E}"/>
          </ac:spMkLst>
        </pc:spChg>
        <pc:spChg chg="mod">
          <ac:chgData name="DeCarlo, Timothy" userId="5533060e-16ab-48c3-a0b5-381e4ebb039a" providerId="ADAL" clId="{AB89296E-20AE-48B7-AC38-A7320994BCA6}" dt="2024-09-10T18:01:40.804" v="2233" actId="20577"/>
          <ac:spMkLst>
            <pc:docMk/>
            <pc:sldMk cId="827731987" sldId="291"/>
            <ac:spMk id="8" creationId="{A0CE8B52-30E5-A5DB-BAC1-FE568E98C100}"/>
          </ac:spMkLst>
        </pc:spChg>
      </pc:sldChg>
      <pc:sldChg chg="modSp mod ord">
        <pc:chgData name="DeCarlo, Timothy" userId="5533060e-16ab-48c3-a0b5-381e4ebb039a" providerId="ADAL" clId="{AB89296E-20AE-48B7-AC38-A7320994BCA6}" dt="2024-09-13T15:18:51.935" v="5106" actId="313"/>
        <pc:sldMkLst>
          <pc:docMk/>
          <pc:sldMk cId="3990431326" sldId="292"/>
        </pc:sldMkLst>
        <pc:spChg chg="mod">
          <ac:chgData name="DeCarlo, Timothy" userId="5533060e-16ab-48c3-a0b5-381e4ebb039a" providerId="ADAL" clId="{AB89296E-20AE-48B7-AC38-A7320994BCA6}" dt="2024-09-13T15:18:51.935" v="5106" actId="313"/>
          <ac:spMkLst>
            <pc:docMk/>
            <pc:sldMk cId="3990431326" sldId="292"/>
            <ac:spMk id="2" creationId="{2F2D6828-65B6-894D-76EC-B1B4808A635E}"/>
          </ac:spMkLst>
        </pc:spChg>
      </pc:sldChg>
      <pc:sldChg chg="modSp mod ord">
        <pc:chgData name="DeCarlo, Timothy" userId="5533060e-16ab-48c3-a0b5-381e4ebb039a" providerId="ADAL" clId="{AB89296E-20AE-48B7-AC38-A7320994BCA6}" dt="2024-09-13T15:22:00.993" v="5237" actId="20577"/>
        <pc:sldMkLst>
          <pc:docMk/>
          <pc:sldMk cId="3306350089" sldId="293"/>
        </pc:sldMkLst>
        <pc:spChg chg="mod">
          <ac:chgData name="DeCarlo, Timothy" userId="5533060e-16ab-48c3-a0b5-381e4ebb039a" providerId="ADAL" clId="{AB89296E-20AE-48B7-AC38-A7320994BCA6}" dt="2024-09-13T15:22:00.993" v="5237" actId="20577"/>
          <ac:spMkLst>
            <pc:docMk/>
            <pc:sldMk cId="3306350089" sldId="293"/>
            <ac:spMk id="2" creationId="{2F2D6828-65B6-894D-76EC-B1B4808A635E}"/>
          </ac:spMkLst>
        </pc:spChg>
      </pc:sldChg>
      <pc:sldChg chg="del">
        <pc:chgData name="DeCarlo, Timothy" userId="5533060e-16ab-48c3-a0b5-381e4ebb039a" providerId="ADAL" clId="{AB89296E-20AE-48B7-AC38-A7320994BCA6}" dt="2024-09-10T16:13:05.376" v="1401" actId="2696"/>
        <pc:sldMkLst>
          <pc:docMk/>
          <pc:sldMk cId="2388904149" sldId="294"/>
        </pc:sldMkLst>
      </pc:sldChg>
      <pc:sldChg chg="ord">
        <pc:chgData name="DeCarlo, Timothy" userId="5533060e-16ab-48c3-a0b5-381e4ebb039a" providerId="ADAL" clId="{AB89296E-20AE-48B7-AC38-A7320994BCA6}" dt="2024-09-10T16:06:14.090" v="1320"/>
        <pc:sldMkLst>
          <pc:docMk/>
          <pc:sldMk cId="3814198578" sldId="295"/>
        </pc:sldMkLst>
      </pc:sldChg>
      <pc:sldChg chg="ord">
        <pc:chgData name="DeCarlo, Timothy" userId="5533060e-16ab-48c3-a0b5-381e4ebb039a" providerId="ADAL" clId="{AB89296E-20AE-48B7-AC38-A7320994BCA6}" dt="2024-09-10T16:10:28.335" v="1370"/>
        <pc:sldMkLst>
          <pc:docMk/>
          <pc:sldMk cId="3211110135" sldId="296"/>
        </pc:sldMkLst>
      </pc:sldChg>
      <pc:sldChg chg="ord">
        <pc:chgData name="DeCarlo, Timothy" userId="5533060e-16ab-48c3-a0b5-381e4ebb039a" providerId="ADAL" clId="{AB89296E-20AE-48B7-AC38-A7320994BCA6}" dt="2024-09-10T15:31:54.013" v="1076"/>
        <pc:sldMkLst>
          <pc:docMk/>
          <pc:sldMk cId="1791011652" sldId="297"/>
        </pc:sldMkLst>
      </pc:sldChg>
      <pc:sldChg chg="del">
        <pc:chgData name="DeCarlo, Timothy" userId="5533060e-16ab-48c3-a0b5-381e4ebb039a" providerId="ADAL" clId="{AB89296E-20AE-48B7-AC38-A7320994BCA6}" dt="2024-09-10T15:32:08.709" v="1077" actId="2696"/>
        <pc:sldMkLst>
          <pc:docMk/>
          <pc:sldMk cId="2570440328" sldId="298"/>
        </pc:sldMkLst>
      </pc:sldChg>
      <pc:sldChg chg="add">
        <pc:chgData name="DeCarlo, Timothy" userId="5533060e-16ab-48c3-a0b5-381e4ebb039a" providerId="ADAL" clId="{AB89296E-20AE-48B7-AC38-A7320994BCA6}" dt="2024-09-10T15:50:23.163" v="1280"/>
        <pc:sldMkLst>
          <pc:docMk/>
          <pc:sldMk cId="2138608921" sldId="305"/>
        </pc:sldMkLst>
      </pc:sldChg>
      <pc:sldChg chg="modSp add del mod">
        <pc:chgData name="DeCarlo, Timothy" userId="5533060e-16ab-48c3-a0b5-381e4ebb039a" providerId="ADAL" clId="{AB89296E-20AE-48B7-AC38-A7320994BCA6}" dt="2024-09-10T15:53:39.545" v="1297" actId="2696"/>
        <pc:sldMkLst>
          <pc:docMk/>
          <pc:sldMk cId="1627277155" sldId="306"/>
        </pc:sldMkLst>
        <pc:spChg chg="mod">
          <ac:chgData name="DeCarlo, Timothy" userId="5533060e-16ab-48c3-a0b5-381e4ebb039a" providerId="ADAL" clId="{AB89296E-20AE-48B7-AC38-A7320994BCA6}" dt="2024-09-10T15:52:50.413" v="1289" actId="21"/>
          <ac:spMkLst>
            <pc:docMk/>
            <pc:sldMk cId="1627277155" sldId="306"/>
            <ac:spMk id="2" creationId="{C711FB88-4C56-4C46-A13A-528B10B15E47}"/>
          </ac:spMkLst>
        </pc:spChg>
        <pc:spChg chg="mod">
          <ac:chgData name="DeCarlo, Timothy" userId="5533060e-16ab-48c3-a0b5-381e4ebb039a" providerId="ADAL" clId="{AB89296E-20AE-48B7-AC38-A7320994BCA6}" dt="2024-09-10T15:53:13.381" v="1293" actId="27636"/>
          <ac:spMkLst>
            <pc:docMk/>
            <pc:sldMk cId="1627277155" sldId="306"/>
            <ac:spMk id="3" creationId="{14929E79-751B-48B4-8E39-1532144E8CD7}"/>
          </ac:spMkLst>
        </pc:spChg>
      </pc:sldChg>
      <pc:sldChg chg="modSp add mod modNotes">
        <pc:chgData name="DeCarlo, Timothy" userId="5533060e-16ab-48c3-a0b5-381e4ebb039a" providerId="ADAL" clId="{AB89296E-20AE-48B7-AC38-A7320994BCA6}" dt="2024-09-10T15:58:53.543" v="1318"/>
        <pc:sldMkLst>
          <pc:docMk/>
          <pc:sldMk cId="0" sldId="693"/>
        </pc:sldMkLst>
        <pc:spChg chg="mod">
          <ac:chgData name="DeCarlo, Timothy" userId="5533060e-16ab-48c3-a0b5-381e4ebb039a" providerId="ADAL" clId="{AB89296E-20AE-48B7-AC38-A7320994BCA6}" dt="2024-09-10T15:34:23.062" v="1094" actId="2711"/>
          <ac:spMkLst>
            <pc:docMk/>
            <pc:sldMk cId="0" sldId="693"/>
            <ac:spMk id="9" creationId="{00000000-0000-0000-0000-000000000000}"/>
          </ac:spMkLst>
        </pc:spChg>
        <pc:spChg chg="mod">
          <ac:chgData name="DeCarlo, Timothy" userId="5533060e-16ab-48c3-a0b5-381e4ebb039a" providerId="ADAL" clId="{AB89296E-20AE-48B7-AC38-A7320994BCA6}" dt="2024-09-10T15:34:13.936" v="1093" actId="207"/>
          <ac:spMkLst>
            <pc:docMk/>
            <pc:sldMk cId="0" sldId="693"/>
            <ac:spMk id="118786" creationId="{00000000-0000-0000-0000-000000000000}"/>
          </ac:spMkLst>
        </pc:spChg>
      </pc:sldChg>
      <pc:sldChg chg="modSp add mod">
        <pc:chgData name="DeCarlo, Timothy" userId="5533060e-16ab-48c3-a0b5-381e4ebb039a" providerId="ADAL" clId="{AB89296E-20AE-48B7-AC38-A7320994BCA6}" dt="2024-09-10T15:33:39.005" v="1090" actId="1076"/>
        <pc:sldMkLst>
          <pc:docMk/>
          <pc:sldMk cId="484881238" sldId="1311"/>
        </pc:sldMkLst>
        <pc:spChg chg="mod">
          <ac:chgData name="DeCarlo, Timothy" userId="5533060e-16ab-48c3-a0b5-381e4ebb039a" providerId="ADAL" clId="{AB89296E-20AE-48B7-AC38-A7320994BCA6}" dt="2024-09-10T15:33:33.408" v="1089" actId="1076"/>
          <ac:spMkLst>
            <pc:docMk/>
            <pc:sldMk cId="484881238" sldId="1311"/>
            <ac:spMk id="2" creationId="{95E3FED3-7104-4C83-B6F1-3E0C72C30E18}"/>
          </ac:spMkLst>
        </pc:spChg>
        <pc:spChg chg="mod">
          <ac:chgData name="DeCarlo, Timothy" userId="5533060e-16ab-48c3-a0b5-381e4ebb039a" providerId="ADAL" clId="{AB89296E-20AE-48B7-AC38-A7320994BCA6}" dt="2024-09-10T15:33:30.548" v="1088" actId="1076"/>
          <ac:spMkLst>
            <pc:docMk/>
            <pc:sldMk cId="484881238" sldId="1311"/>
            <ac:spMk id="6" creationId="{00000000-0000-0000-0000-000000000000}"/>
          </ac:spMkLst>
        </pc:spChg>
        <pc:spChg chg="mod">
          <ac:chgData name="DeCarlo, Timothy" userId="5533060e-16ab-48c3-a0b5-381e4ebb039a" providerId="ADAL" clId="{AB89296E-20AE-48B7-AC38-A7320994BCA6}" dt="2024-09-10T15:33:39.005" v="1090" actId="1076"/>
          <ac:spMkLst>
            <pc:docMk/>
            <pc:sldMk cId="484881238" sldId="1311"/>
            <ac:spMk id="7" creationId="{00000000-0000-0000-0000-000000000000}"/>
          </ac:spMkLst>
        </pc:spChg>
      </pc:sldChg>
      <pc:sldChg chg="modSp add mod">
        <pc:chgData name="DeCarlo, Timothy" userId="5533060e-16ab-48c3-a0b5-381e4ebb039a" providerId="ADAL" clId="{AB89296E-20AE-48B7-AC38-A7320994BCA6}" dt="2024-09-10T15:35:25.615" v="1097" actId="207"/>
        <pc:sldMkLst>
          <pc:docMk/>
          <pc:sldMk cId="2228056747" sldId="1312"/>
        </pc:sldMkLst>
        <pc:spChg chg="mod">
          <ac:chgData name="DeCarlo, Timothy" userId="5533060e-16ab-48c3-a0b5-381e4ebb039a" providerId="ADAL" clId="{AB89296E-20AE-48B7-AC38-A7320994BCA6}" dt="2024-09-10T15:35:25.615" v="1097" actId="207"/>
          <ac:spMkLst>
            <pc:docMk/>
            <pc:sldMk cId="2228056747" sldId="1312"/>
            <ac:spMk id="6" creationId="{00000000-0000-0000-0000-000000000000}"/>
          </ac:spMkLst>
        </pc:spChg>
      </pc:sldChg>
      <pc:sldChg chg="ord">
        <pc:chgData name="DeCarlo, Timothy" userId="5533060e-16ab-48c3-a0b5-381e4ebb039a" providerId="ADAL" clId="{AB89296E-20AE-48B7-AC38-A7320994BCA6}" dt="2024-09-10T16:09:06.290" v="1348"/>
        <pc:sldMkLst>
          <pc:docMk/>
          <pc:sldMk cId="2735821606" sldId="1319"/>
        </pc:sldMkLst>
      </pc:sldChg>
      <pc:sldChg chg="modSp mod ord">
        <pc:chgData name="DeCarlo, Timothy" userId="5533060e-16ab-48c3-a0b5-381e4ebb039a" providerId="ADAL" clId="{AB89296E-20AE-48B7-AC38-A7320994BCA6}" dt="2024-09-10T16:09:32.980" v="1354"/>
        <pc:sldMkLst>
          <pc:docMk/>
          <pc:sldMk cId="1532691330" sldId="1320"/>
        </pc:sldMkLst>
        <pc:spChg chg="mod">
          <ac:chgData name="DeCarlo, Timothy" userId="5533060e-16ab-48c3-a0b5-381e4ebb039a" providerId="ADAL" clId="{AB89296E-20AE-48B7-AC38-A7320994BCA6}" dt="2024-09-10T14:46:36.447" v="258" actId="1076"/>
          <ac:spMkLst>
            <pc:docMk/>
            <pc:sldMk cId="1532691330" sldId="1320"/>
            <ac:spMk id="2" creationId="{2F2D6828-65B6-894D-76EC-B1B4808A635E}"/>
          </ac:spMkLst>
        </pc:spChg>
      </pc:sldChg>
      <pc:sldChg chg="addSp modSp mod ord">
        <pc:chgData name="DeCarlo, Timothy" userId="5533060e-16ab-48c3-a0b5-381e4ebb039a" providerId="ADAL" clId="{AB89296E-20AE-48B7-AC38-A7320994BCA6}" dt="2024-09-10T16:09:53.392" v="1366"/>
        <pc:sldMkLst>
          <pc:docMk/>
          <pc:sldMk cId="2525431184" sldId="1321"/>
        </pc:sldMkLst>
        <pc:spChg chg="mod">
          <ac:chgData name="DeCarlo, Timothy" userId="5533060e-16ab-48c3-a0b5-381e4ebb039a" providerId="ADAL" clId="{AB89296E-20AE-48B7-AC38-A7320994BCA6}" dt="2024-09-10T14:48:09.359" v="277" actId="1076"/>
          <ac:spMkLst>
            <pc:docMk/>
            <pc:sldMk cId="2525431184" sldId="1321"/>
            <ac:spMk id="2" creationId="{2F2D6828-65B6-894D-76EC-B1B4808A635E}"/>
          </ac:spMkLst>
        </pc:spChg>
        <pc:spChg chg="mod">
          <ac:chgData name="DeCarlo, Timothy" userId="5533060e-16ab-48c3-a0b5-381e4ebb039a" providerId="ADAL" clId="{AB89296E-20AE-48B7-AC38-A7320994BCA6}" dt="2024-09-10T14:44:48.522" v="243" actId="20577"/>
          <ac:spMkLst>
            <pc:docMk/>
            <pc:sldMk cId="2525431184" sldId="1321"/>
            <ac:spMk id="8" creationId="{A0CE8B52-30E5-A5DB-BAC1-FE568E98C100}"/>
          </ac:spMkLst>
        </pc:spChg>
        <pc:picChg chg="add mod">
          <ac:chgData name="DeCarlo, Timothy" userId="5533060e-16ab-48c3-a0b5-381e4ebb039a" providerId="ADAL" clId="{AB89296E-20AE-48B7-AC38-A7320994BCA6}" dt="2024-09-10T14:47:59.138" v="276" actId="1076"/>
          <ac:picMkLst>
            <pc:docMk/>
            <pc:sldMk cId="2525431184" sldId="1321"/>
            <ac:picMk id="9" creationId="{CB9AAFA5-4D99-584F-2EF0-E1DF2D7A3D39}"/>
          </ac:picMkLst>
        </pc:picChg>
      </pc:sldChg>
      <pc:sldChg chg="addSp delSp modSp mod ord">
        <pc:chgData name="DeCarlo, Timothy" userId="5533060e-16ab-48c3-a0b5-381e4ebb039a" providerId="ADAL" clId="{AB89296E-20AE-48B7-AC38-A7320994BCA6}" dt="2024-09-10T16:09:44.170" v="1360"/>
        <pc:sldMkLst>
          <pc:docMk/>
          <pc:sldMk cId="1056507244" sldId="1322"/>
        </pc:sldMkLst>
        <pc:spChg chg="mod">
          <ac:chgData name="DeCarlo, Timothy" userId="5533060e-16ab-48c3-a0b5-381e4ebb039a" providerId="ADAL" clId="{AB89296E-20AE-48B7-AC38-A7320994BCA6}" dt="2024-09-10T14:43:32.186" v="192" actId="1076"/>
          <ac:spMkLst>
            <pc:docMk/>
            <pc:sldMk cId="1056507244" sldId="1322"/>
            <ac:spMk id="2" creationId="{2F2D6828-65B6-894D-76EC-B1B4808A635E}"/>
          </ac:spMkLst>
        </pc:spChg>
        <pc:spChg chg="add mod">
          <ac:chgData name="DeCarlo, Timothy" userId="5533060e-16ab-48c3-a0b5-381e4ebb039a" providerId="ADAL" clId="{AB89296E-20AE-48B7-AC38-A7320994BCA6}" dt="2024-09-10T14:44:05.531" v="197" actId="1076"/>
          <ac:spMkLst>
            <pc:docMk/>
            <pc:sldMk cId="1056507244" sldId="1322"/>
            <ac:spMk id="13" creationId="{B048979A-EE1E-6524-36DB-B8FE33F4448D}"/>
          </ac:spMkLst>
        </pc:spChg>
        <pc:picChg chg="del">
          <ac:chgData name="DeCarlo, Timothy" userId="5533060e-16ab-48c3-a0b5-381e4ebb039a" providerId="ADAL" clId="{AB89296E-20AE-48B7-AC38-A7320994BCA6}" dt="2024-09-10T14:42:21.895" v="191" actId="478"/>
          <ac:picMkLst>
            <pc:docMk/>
            <pc:sldMk cId="1056507244" sldId="1322"/>
            <ac:picMk id="9" creationId="{CE44AA4E-CF88-13EB-BF6A-59D1A97FCB46}"/>
          </ac:picMkLst>
        </pc:picChg>
        <pc:picChg chg="add mod">
          <ac:chgData name="DeCarlo, Timothy" userId="5533060e-16ab-48c3-a0b5-381e4ebb039a" providerId="ADAL" clId="{AB89296E-20AE-48B7-AC38-A7320994BCA6}" dt="2024-09-10T14:44:10.578" v="198" actId="1076"/>
          <ac:picMkLst>
            <pc:docMk/>
            <pc:sldMk cId="1056507244" sldId="1322"/>
            <ac:picMk id="10" creationId="{471B9A26-CD7C-B0A2-F9A7-A7F265746522}"/>
          </ac:picMkLst>
        </pc:picChg>
        <pc:picChg chg="add mod">
          <ac:chgData name="DeCarlo, Timothy" userId="5533060e-16ab-48c3-a0b5-381e4ebb039a" providerId="ADAL" clId="{AB89296E-20AE-48B7-AC38-A7320994BCA6}" dt="2024-09-10T14:43:39.806" v="194"/>
          <ac:picMkLst>
            <pc:docMk/>
            <pc:sldMk cId="1056507244" sldId="1322"/>
            <ac:picMk id="11" creationId="{59697CA0-1B6E-2A56-D764-FF0373D6F5F0}"/>
          </ac:picMkLst>
        </pc:picChg>
      </pc:sldChg>
      <pc:sldChg chg="modSp add mod">
        <pc:chgData name="DeCarlo, Timothy" userId="5533060e-16ab-48c3-a0b5-381e4ebb039a" providerId="ADAL" clId="{AB89296E-20AE-48B7-AC38-A7320994BCA6}" dt="2024-09-10T14:39:07.064" v="183" actId="12"/>
        <pc:sldMkLst>
          <pc:docMk/>
          <pc:sldMk cId="2522725697" sldId="1323"/>
        </pc:sldMkLst>
        <pc:spChg chg="mod">
          <ac:chgData name="DeCarlo, Timothy" userId="5533060e-16ab-48c3-a0b5-381e4ebb039a" providerId="ADAL" clId="{AB89296E-20AE-48B7-AC38-A7320994BCA6}" dt="2024-09-10T14:39:07.064" v="183" actId="12"/>
          <ac:spMkLst>
            <pc:docMk/>
            <pc:sldMk cId="2522725697" sldId="1323"/>
            <ac:spMk id="2" creationId="{2F2D6828-65B6-894D-76EC-B1B4808A635E}"/>
          </ac:spMkLst>
        </pc:spChg>
      </pc:sldChg>
      <pc:sldChg chg="addSp modSp add mod ord">
        <pc:chgData name="DeCarlo, Timothy" userId="5533060e-16ab-48c3-a0b5-381e4ebb039a" providerId="ADAL" clId="{AB89296E-20AE-48B7-AC38-A7320994BCA6}" dt="2024-09-10T16:07:13.363" v="1344" actId="20577"/>
        <pc:sldMkLst>
          <pc:docMk/>
          <pc:sldMk cId="1153300790" sldId="1324"/>
        </pc:sldMkLst>
        <pc:spChg chg="mod">
          <ac:chgData name="DeCarlo, Timothy" userId="5533060e-16ab-48c3-a0b5-381e4ebb039a" providerId="ADAL" clId="{AB89296E-20AE-48B7-AC38-A7320994BCA6}" dt="2024-09-10T14:39:17.286" v="184" actId="2711"/>
          <ac:spMkLst>
            <pc:docMk/>
            <pc:sldMk cId="1153300790" sldId="1324"/>
            <ac:spMk id="2" creationId="{2F2D6828-65B6-894D-76EC-B1B4808A635E}"/>
          </ac:spMkLst>
        </pc:spChg>
        <pc:spChg chg="mod">
          <ac:chgData name="DeCarlo, Timothy" userId="5533060e-16ab-48c3-a0b5-381e4ebb039a" providerId="ADAL" clId="{AB89296E-20AE-48B7-AC38-A7320994BCA6}" dt="2024-09-10T16:07:13.363" v="1344" actId="20577"/>
          <ac:spMkLst>
            <pc:docMk/>
            <pc:sldMk cId="1153300790" sldId="1324"/>
            <ac:spMk id="8" creationId="{A0CE8B52-30E5-A5DB-BAC1-FE568E98C100}"/>
          </ac:spMkLst>
        </pc:spChg>
        <pc:spChg chg="add mod">
          <ac:chgData name="DeCarlo, Timothy" userId="5533060e-16ab-48c3-a0b5-381e4ebb039a" providerId="ADAL" clId="{AB89296E-20AE-48B7-AC38-A7320994BCA6}" dt="2024-09-10T14:39:23.023" v="185" actId="2711"/>
          <ac:spMkLst>
            <pc:docMk/>
            <pc:sldMk cId="1153300790" sldId="1324"/>
            <ac:spMk id="9" creationId="{A88E53E2-4E6A-6668-5DF5-52E5D6444D35}"/>
          </ac:spMkLst>
        </pc:spChg>
        <pc:spChg chg="add mod">
          <ac:chgData name="DeCarlo, Timothy" userId="5533060e-16ab-48c3-a0b5-381e4ebb039a" providerId="ADAL" clId="{AB89296E-20AE-48B7-AC38-A7320994BCA6}" dt="2024-09-10T14:39:34.980" v="187" actId="1076"/>
          <ac:spMkLst>
            <pc:docMk/>
            <pc:sldMk cId="1153300790" sldId="1324"/>
            <ac:spMk id="10" creationId="{62C7BF00-B44D-8E9B-46F3-93F8CF5F4B93}"/>
          </ac:spMkLst>
        </pc:spChg>
      </pc:sldChg>
      <pc:sldChg chg="modSp add mod ord">
        <pc:chgData name="DeCarlo, Timothy" userId="5533060e-16ab-48c3-a0b5-381e4ebb039a" providerId="ADAL" clId="{AB89296E-20AE-48B7-AC38-A7320994BCA6}" dt="2024-09-10T15:57:32.890" v="1312"/>
        <pc:sldMkLst>
          <pc:docMk/>
          <pc:sldMk cId="28230953" sldId="1325"/>
        </pc:sldMkLst>
        <pc:spChg chg="mod">
          <ac:chgData name="DeCarlo, Timothy" userId="5533060e-16ab-48c3-a0b5-381e4ebb039a" providerId="ADAL" clId="{AB89296E-20AE-48B7-AC38-A7320994BCA6}" dt="2024-09-10T14:38:48.653" v="181" actId="12"/>
          <ac:spMkLst>
            <pc:docMk/>
            <pc:sldMk cId="28230953" sldId="1325"/>
            <ac:spMk id="2" creationId="{2F2D6828-65B6-894D-76EC-B1B4808A635E}"/>
          </ac:spMkLst>
        </pc:spChg>
        <pc:spChg chg="mod">
          <ac:chgData name="DeCarlo, Timothy" userId="5533060e-16ab-48c3-a0b5-381e4ebb039a" providerId="ADAL" clId="{AB89296E-20AE-48B7-AC38-A7320994BCA6}" dt="2024-09-10T14:38:25.511" v="175" actId="20577"/>
          <ac:spMkLst>
            <pc:docMk/>
            <pc:sldMk cId="28230953" sldId="1325"/>
            <ac:spMk id="8" creationId="{A0CE8B52-30E5-A5DB-BAC1-FE568E98C100}"/>
          </ac:spMkLst>
        </pc:spChg>
      </pc:sldChg>
      <pc:sldChg chg="addSp delSp modSp add del mod">
        <pc:chgData name="DeCarlo, Timothy" userId="5533060e-16ab-48c3-a0b5-381e4ebb039a" providerId="ADAL" clId="{AB89296E-20AE-48B7-AC38-A7320994BCA6}" dt="2024-09-10T14:38:05.241" v="137" actId="2696"/>
        <pc:sldMkLst>
          <pc:docMk/>
          <pc:sldMk cId="3699733384" sldId="1325"/>
        </pc:sldMkLst>
        <pc:spChg chg="add del mod">
          <ac:chgData name="DeCarlo, Timothy" userId="5533060e-16ab-48c3-a0b5-381e4ebb039a" providerId="ADAL" clId="{AB89296E-20AE-48B7-AC38-A7320994BCA6}" dt="2024-09-10T14:37:39.726" v="135" actId="20577"/>
          <ac:spMkLst>
            <pc:docMk/>
            <pc:sldMk cId="3699733384" sldId="1325"/>
            <ac:spMk id="8" creationId="{A0CE8B52-30E5-A5DB-BAC1-FE568E98C100}"/>
          </ac:spMkLst>
        </pc:spChg>
        <pc:spChg chg="mod">
          <ac:chgData name="DeCarlo, Timothy" userId="5533060e-16ab-48c3-a0b5-381e4ebb039a" providerId="ADAL" clId="{AB89296E-20AE-48B7-AC38-A7320994BCA6}" dt="2024-09-10T14:38:00.178" v="136" actId="1076"/>
          <ac:spMkLst>
            <pc:docMk/>
            <pc:sldMk cId="3699733384" sldId="1325"/>
            <ac:spMk id="9" creationId="{A88E53E2-4E6A-6668-5DF5-52E5D6444D35}"/>
          </ac:spMkLst>
        </pc:spChg>
      </pc:sldChg>
      <pc:sldChg chg="addSp modSp add mod ord">
        <pc:chgData name="DeCarlo, Timothy" userId="5533060e-16ab-48c3-a0b5-381e4ebb039a" providerId="ADAL" clId="{AB89296E-20AE-48B7-AC38-A7320994BCA6}" dt="2024-09-10T16:11:00.892" v="1386"/>
        <pc:sldMkLst>
          <pc:docMk/>
          <pc:sldMk cId="3409342847" sldId="1326"/>
        </pc:sldMkLst>
        <pc:spChg chg="mod">
          <ac:chgData name="DeCarlo, Timothy" userId="5533060e-16ab-48c3-a0b5-381e4ebb039a" providerId="ADAL" clId="{AB89296E-20AE-48B7-AC38-A7320994BCA6}" dt="2024-09-10T14:51:39.042" v="353" actId="20577"/>
          <ac:spMkLst>
            <pc:docMk/>
            <pc:sldMk cId="3409342847" sldId="1326"/>
            <ac:spMk id="2" creationId="{2F2D6828-65B6-894D-76EC-B1B4808A635E}"/>
          </ac:spMkLst>
        </pc:spChg>
        <pc:spChg chg="mod">
          <ac:chgData name="DeCarlo, Timothy" userId="5533060e-16ab-48c3-a0b5-381e4ebb039a" providerId="ADAL" clId="{AB89296E-20AE-48B7-AC38-A7320994BCA6}" dt="2024-09-10T14:49:20.467" v="331" actId="20577"/>
          <ac:spMkLst>
            <pc:docMk/>
            <pc:sldMk cId="3409342847" sldId="1326"/>
            <ac:spMk id="8" creationId="{A0CE8B52-30E5-A5DB-BAC1-FE568E98C100}"/>
          </ac:spMkLst>
        </pc:spChg>
        <pc:spChg chg="add mod">
          <ac:chgData name="DeCarlo, Timothy" userId="5533060e-16ab-48c3-a0b5-381e4ebb039a" providerId="ADAL" clId="{AB89296E-20AE-48B7-AC38-A7320994BCA6}" dt="2024-09-10T14:57:11.416" v="367" actId="1076"/>
          <ac:spMkLst>
            <pc:docMk/>
            <pc:sldMk cId="3409342847" sldId="1326"/>
            <ac:spMk id="11" creationId="{A43A8224-962B-8AC4-DDBD-7060A8D632C8}"/>
          </ac:spMkLst>
        </pc:spChg>
        <pc:picChg chg="add mod">
          <ac:chgData name="DeCarlo, Timothy" userId="5533060e-16ab-48c3-a0b5-381e4ebb039a" providerId="ADAL" clId="{AB89296E-20AE-48B7-AC38-A7320994BCA6}" dt="2024-09-10T14:49:40.694" v="333"/>
          <ac:picMkLst>
            <pc:docMk/>
            <pc:sldMk cId="3409342847" sldId="1326"/>
            <ac:picMk id="9" creationId="{A0083A58-8184-1166-523D-D825CCCE8E6D}"/>
          </ac:picMkLst>
        </pc:picChg>
        <pc:picChg chg="add mod">
          <ac:chgData name="DeCarlo, Timothy" userId="5533060e-16ab-48c3-a0b5-381e4ebb039a" providerId="ADAL" clId="{AB89296E-20AE-48B7-AC38-A7320994BCA6}" dt="2024-09-10T14:55:27.256" v="356" actId="1076"/>
          <ac:picMkLst>
            <pc:docMk/>
            <pc:sldMk cId="3409342847" sldId="1326"/>
            <ac:picMk id="10" creationId="{5E0251CC-6BB0-A60B-13F1-5428D09B213A}"/>
          </ac:picMkLst>
        </pc:picChg>
      </pc:sldChg>
      <pc:sldChg chg="addSp delSp modSp add mod ord">
        <pc:chgData name="DeCarlo, Timothy" userId="5533060e-16ab-48c3-a0b5-381e4ebb039a" providerId="ADAL" clId="{AB89296E-20AE-48B7-AC38-A7320994BCA6}" dt="2024-09-10T16:10:09.058" v="1368"/>
        <pc:sldMkLst>
          <pc:docMk/>
          <pc:sldMk cId="553544086" sldId="1327"/>
        </pc:sldMkLst>
        <pc:spChg chg="mod">
          <ac:chgData name="DeCarlo, Timothy" userId="5533060e-16ab-48c3-a0b5-381e4ebb039a" providerId="ADAL" clId="{AB89296E-20AE-48B7-AC38-A7320994BCA6}" dt="2024-09-10T15:06:47.174" v="445" actId="1076"/>
          <ac:spMkLst>
            <pc:docMk/>
            <pc:sldMk cId="553544086" sldId="1327"/>
            <ac:spMk id="2" creationId="{2F2D6828-65B6-894D-76EC-B1B4808A635E}"/>
          </ac:spMkLst>
        </pc:spChg>
        <pc:spChg chg="mod">
          <ac:chgData name="DeCarlo, Timothy" userId="5533060e-16ab-48c3-a0b5-381e4ebb039a" providerId="ADAL" clId="{AB89296E-20AE-48B7-AC38-A7320994BCA6}" dt="2024-09-10T15:03:04.465" v="403" actId="313"/>
          <ac:spMkLst>
            <pc:docMk/>
            <pc:sldMk cId="553544086" sldId="1327"/>
            <ac:spMk id="8" creationId="{A0CE8B52-30E5-A5DB-BAC1-FE568E98C100}"/>
          </ac:spMkLst>
        </pc:spChg>
        <pc:spChg chg="add del mod">
          <ac:chgData name="DeCarlo, Timothy" userId="5533060e-16ab-48c3-a0b5-381e4ebb039a" providerId="ADAL" clId="{AB89296E-20AE-48B7-AC38-A7320994BCA6}" dt="2024-09-10T15:04:47.749" v="419" actId="478"/>
          <ac:spMkLst>
            <pc:docMk/>
            <pc:sldMk cId="553544086" sldId="1327"/>
            <ac:spMk id="10" creationId="{0FC02EFB-61A8-FC8C-B6EF-B6A6046B24E1}"/>
          </ac:spMkLst>
        </pc:spChg>
        <pc:spChg chg="add mod">
          <ac:chgData name="DeCarlo, Timothy" userId="5533060e-16ab-48c3-a0b5-381e4ebb039a" providerId="ADAL" clId="{AB89296E-20AE-48B7-AC38-A7320994BCA6}" dt="2024-09-10T15:06:00.242" v="434" actId="113"/>
          <ac:spMkLst>
            <pc:docMk/>
            <pc:sldMk cId="553544086" sldId="1327"/>
            <ac:spMk id="12" creationId="{0AA113F7-CAAC-DA88-E9CB-00A3CD945F5A}"/>
          </ac:spMkLst>
        </pc:spChg>
        <pc:picChg chg="add del mod">
          <ac:chgData name="DeCarlo, Timothy" userId="5533060e-16ab-48c3-a0b5-381e4ebb039a" providerId="ADAL" clId="{AB89296E-20AE-48B7-AC38-A7320994BCA6}" dt="2024-09-10T15:04:47.749" v="419" actId="478"/>
          <ac:picMkLst>
            <pc:docMk/>
            <pc:sldMk cId="553544086" sldId="1327"/>
            <ac:picMk id="9" creationId="{4F9E1E5C-4A01-6209-0ED9-DBF445F609BF}"/>
          </ac:picMkLst>
        </pc:picChg>
        <pc:picChg chg="add mod">
          <ac:chgData name="DeCarlo, Timothy" userId="5533060e-16ab-48c3-a0b5-381e4ebb039a" providerId="ADAL" clId="{AB89296E-20AE-48B7-AC38-A7320994BCA6}" dt="2024-09-10T15:06:52.549" v="446" actId="1076"/>
          <ac:picMkLst>
            <pc:docMk/>
            <pc:sldMk cId="553544086" sldId="1327"/>
            <ac:picMk id="11" creationId="{92D11681-6116-7426-E743-5FF10C01A1E3}"/>
          </ac:picMkLst>
        </pc:picChg>
      </pc:sldChg>
      <pc:sldChg chg="addSp modSp new mod ord">
        <pc:chgData name="DeCarlo, Timothy" userId="5533060e-16ab-48c3-a0b5-381e4ebb039a" providerId="ADAL" clId="{AB89296E-20AE-48B7-AC38-A7320994BCA6}" dt="2024-09-10T16:11:08.161" v="1392"/>
        <pc:sldMkLst>
          <pc:docMk/>
          <pc:sldMk cId="30437784" sldId="1328"/>
        </pc:sldMkLst>
        <pc:graphicFrameChg chg="add mod">
          <ac:chgData name="DeCarlo, Timothy" userId="5533060e-16ab-48c3-a0b5-381e4ebb039a" providerId="ADAL" clId="{AB89296E-20AE-48B7-AC38-A7320994BCA6}" dt="2024-09-10T15:01:53.803" v="370" actId="1076"/>
          <ac:graphicFrameMkLst>
            <pc:docMk/>
            <pc:sldMk cId="30437784" sldId="1328"/>
            <ac:graphicFrameMk id="2" creationId="{565727C5-F671-85FF-93DF-293C4214EF62}"/>
          </ac:graphicFrameMkLst>
        </pc:graphicFrameChg>
        <pc:picChg chg="add mod">
          <ac:chgData name="DeCarlo, Timothy" userId="5533060e-16ab-48c3-a0b5-381e4ebb039a" providerId="ADAL" clId="{AB89296E-20AE-48B7-AC38-A7320994BCA6}" dt="2024-09-10T15:01:59.788" v="371"/>
          <ac:picMkLst>
            <pc:docMk/>
            <pc:sldMk cId="30437784" sldId="1328"/>
            <ac:picMk id="3" creationId="{73C84A6C-194B-44B4-E00C-6C75D55CADEC}"/>
          </ac:picMkLst>
        </pc:picChg>
        <pc:picChg chg="add mod">
          <ac:chgData name="DeCarlo, Timothy" userId="5533060e-16ab-48c3-a0b5-381e4ebb039a" providerId="ADAL" clId="{AB89296E-20AE-48B7-AC38-A7320994BCA6}" dt="2024-09-10T15:02:07.697" v="372"/>
          <ac:picMkLst>
            <pc:docMk/>
            <pc:sldMk cId="30437784" sldId="1328"/>
            <ac:picMk id="4" creationId="{F064A75B-20CA-02C7-7610-80038D2CEF54}"/>
          </ac:picMkLst>
        </pc:picChg>
      </pc:sldChg>
      <pc:sldChg chg="addSp delSp modSp add mod ord">
        <pc:chgData name="DeCarlo, Timothy" userId="5533060e-16ab-48c3-a0b5-381e4ebb039a" providerId="ADAL" clId="{AB89296E-20AE-48B7-AC38-A7320994BCA6}" dt="2024-09-10T16:10:47.746" v="1380"/>
        <pc:sldMkLst>
          <pc:docMk/>
          <pc:sldMk cId="3511673256" sldId="1329"/>
        </pc:sldMkLst>
        <pc:spChg chg="del mod">
          <ac:chgData name="DeCarlo, Timothy" userId="5533060e-16ab-48c3-a0b5-381e4ebb039a" providerId="ADAL" clId="{AB89296E-20AE-48B7-AC38-A7320994BCA6}" dt="2024-09-10T15:07:46.326" v="502"/>
          <ac:spMkLst>
            <pc:docMk/>
            <pc:sldMk cId="3511673256" sldId="1329"/>
            <ac:spMk id="2" creationId="{2F2D6828-65B6-894D-76EC-B1B4808A635E}"/>
          </ac:spMkLst>
        </pc:spChg>
        <pc:spChg chg="mod">
          <ac:chgData name="DeCarlo, Timothy" userId="5533060e-16ab-48c3-a0b5-381e4ebb039a" providerId="ADAL" clId="{AB89296E-20AE-48B7-AC38-A7320994BCA6}" dt="2024-09-10T15:07:33.963" v="499" actId="20577"/>
          <ac:spMkLst>
            <pc:docMk/>
            <pc:sldMk cId="3511673256" sldId="1329"/>
            <ac:spMk id="8" creationId="{A0CE8B52-30E5-A5DB-BAC1-FE568E98C100}"/>
          </ac:spMkLst>
        </pc:spChg>
        <pc:picChg chg="add mod">
          <ac:chgData name="DeCarlo, Timothy" userId="5533060e-16ab-48c3-a0b5-381e4ebb039a" providerId="ADAL" clId="{AB89296E-20AE-48B7-AC38-A7320994BCA6}" dt="2024-09-10T15:07:50.640" v="504" actId="1076"/>
          <ac:picMkLst>
            <pc:docMk/>
            <pc:sldMk cId="3511673256" sldId="1329"/>
            <ac:picMk id="9" creationId="{DD7604CE-DD83-BAC0-4724-5770EB46BDD6}"/>
          </ac:picMkLst>
        </pc:picChg>
      </pc:sldChg>
      <pc:sldChg chg="addSp delSp modSp add mod ord">
        <pc:chgData name="DeCarlo, Timothy" userId="5533060e-16ab-48c3-a0b5-381e4ebb039a" providerId="ADAL" clId="{AB89296E-20AE-48B7-AC38-A7320994BCA6}" dt="2024-09-10T16:10:39.445" v="1372"/>
        <pc:sldMkLst>
          <pc:docMk/>
          <pc:sldMk cId="189861804" sldId="1330"/>
        </pc:sldMkLst>
        <pc:spChg chg="del mod">
          <ac:chgData name="DeCarlo, Timothy" userId="5533060e-16ab-48c3-a0b5-381e4ebb039a" providerId="ADAL" clId="{AB89296E-20AE-48B7-AC38-A7320994BCA6}" dt="2024-09-10T15:08:55.523" v="577"/>
          <ac:spMkLst>
            <pc:docMk/>
            <pc:sldMk cId="189861804" sldId="1330"/>
            <ac:spMk id="2" creationId="{2F2D6828-65B6-894D-76EC-B1B4808A635E}"/>
          </ac:spMkLst>
        </pc:spChg>
        <pc:spChg chg="mod">
          <ac:chgData name="DeCarlo, Timothy" userId="5533060e-16ab-48c3-a0b5-381e4ebb039a" providerId="ADAL" clId="{AB89296E-20AE-48B7-AC38-A7320994BCA6}" dt="2024-09-10T15:08:41.125" v="574" actId="20577"/>
          <ac:spMkLst>
            <pc:docMk/>
            <pc:sldMk cId="189861804" sldId="1330"/>
            <ac:spMk id="8" creationId="{A0CE8B52-30E5-A5DB-BAC1-FE568E98C100}"/>
          </ac:spMkLst>
        </pc:spChg>
        <pc:graphicFrameChg chg="add mod">
          <ac:chgData name="DeCarlo, Timothy" userId="5533060e-16ab-48c3-a0b5-381e4ebb039a" providerId="ADAL" clId="{AB89296E-20AE-48B7-AC38-A7320994BCA6}" dt="2024-09-10T15:16:34.838" v="921" actId="1076"/>
          <ac:graphicFrameMkLst>
            <pc:docMk/>
            <pc:sldMk cId="189861804" sldId="1330"/>
            <ac:graphicFrameMk id="9" creationId="{FF184729-F1E5-2DFE-F060-94F82518FCC8}"/>
          </ac:graphicFrameMkLst>
        </pc:graphicFrameChg>
        <pc:graphicFrameChg chg="add mod">
          <ac:chgData name="DeCarlo, Timothy" userId="5533060e-16ab-48c3-a0b5-381e4ebb039a" providerId="ADAL" clId="{AB89296E-20AE-48B7-AC38-A7320994BCA6}" dt="2024-09-10T15:16:40.251" v="922" actId="1076"/>
          <ac:graphicFrameMkLst>
            <pc:docMk/>
            <pc:sldMk cId="189861804" sldId="1330"/>
            <ac:graphicFrameMk id="10" creationId="{E744D8E3-51C9-3F5A-1ED9-D6B604688D5B}"/>
          </ac:graphicFrameMkLst>
        </pc:graphicFrameChg>
      </pc:sldChg>
      <pc:sldChg chg="modSp add mod ord">
        <pc:chgData name="DeCarlo, Timothy" userId="5533060e-16ab-48c3-a0b5-381e4ebb039a" providerId="ADAL" clId="{AB89296E-20AE-48B7-AC38-A7320994BCA6}" dt="2024-09-10T15:35:46.182" v="1099"/>
        <pc:sldMkLst>
          <pc:docMk/>
          <pc:sldMk cId="1484549073" sldId="1331"/>
        </pc:sldMkLst>
        <pc:spChg chg="mod">
          <ac:chgData name="DeCarlo, Timothy" userId="5533060e-16ab-48c3-a0b5-381e4ebb039a" providerId="ADAL" clId="{AB89296E-20AE-48B7-AC38-A7320994BCA6}" dt="2024-09-10T15:15:51.631" v="919" actId="33524"/>
          <ac:spMkLst>
            <pc:docMk/>
            <pc:sldMk cId="1484549073" sldId="1331"/>
            <ac:spMk id="2" creationId="{2F2D6828-65B6-894D-76EC-B1B4808A635E}"/>
          </ac:spMkLst>
        </pc:spChg>
        <pc:spChg chg="mod">
          <ac:chgData name="DeCarlo, Timothy" userId="5533060e-16ab-48c3-a0b5-381e4ebb039a" providerId="ADAL" clId="{AB89296E-20AE-48B7-AC38-A7320994BCA6}" dt="2024-09-10T15:12:24.023" v="618" actId="20577"/>
          <ac:spMkLst>
            <pc:docMk/>
            <pc:sldMk cId="1484549073" sldId="1331"/>
            <ac:spMk id="8" creationId="{A0CE8B52-30E5-A5DB-BAC1-FE568E98C100}"/>
          </ac:spMkLst>
        </pc:spChg>
      </pc:sldChg>
      <pc:sldChg chg="new del">
        <pc:chgData name="DeCarlo, Timothy" userId="5533060e-16ab-48c3-a0b5-381e4ebb039a" providerId="ADAL" clId="{AB89296E-20AE-48B7-AC38-A7320994BCA6}" dt="2024-09-10T15:16:15.556" v="920" actId="2696"/>
        <pc:sldMkLst>
          <pc:docMk/>
          <pc:sldMk cId="1973911469" sldId="1332"/>
        </pc:sldMkLst>
      </pc:sldChg>
      <pc:sldChg chg="addSp delSp modSp add mod ord">
        <pc:chgData name="DeCarlo, Timothy" userId="5533060e-16ab-48c3-a0b5-381e4ebb039a" providerId="ADAL" clId="{AB89296E-20AE-48B7-AC38-A7320994BCA6}" dt="2024-09-10T16:16:16.365" v="1413" actId="1076"/>
        <pc:sldMkLst>
          <pc:docMk/>
          <pc:sldMk cId="3270846576" sldId="1332"/>
        </pc:sldMkLst>
        <pc:spChg chg="add del mod">
          <ac:chgData name="DeCarlo, Timothy" userId="5533060e-16ab-48c3-a0b5-381e4ebb039a" providerId="ADAL" clId="{AB89296E-20AE-48B7-AC38-A7320994BCA6}" dt="2024-09-10T16:16:16.365" v="1413" actId="1076"/>
          <ac:spMkLst>
            <pc:docMk/>
            <pc:sldMk cId="3270846576" sldId="1332"/>
            <ac:spMk id="2" creationId="{2F2D6828-65B6-894D-76EC-B1B4808A635E}"/>
          </ac:spMkLst>
        </pc:spChg>
        <pc:spChg chg="add del">
          <ac:chgData name="DeCarlo, Timothy" userId="5533060e-16ab-48c3-a0b5-381e4ebb039a" providerId="ADAL" clId="{AB89296E-20AE-48B7-AC38-A7320994BCA6}" dt="2024-09-10T16:16:02.359" v="1410" actId="21"/>
          <ac:spMkLst>
            <pc:docMk/>
            <pc:sldMk cId="3270846576" sldId="1332"/>
            <ac:spMk id="5" creationId="{37323178-56E7-D1D7-489A-CBFEA475403D}"/>
          </ac:spMkLst>
        </pc:spChg>
        <pc:spChg chg="mod">
          <ac:chgData name="DeCarlo, Timothy" userId="5533060e-16ab-48c3-a0b5-381e4ebb039a" providerId="ADAL" clId="{AB89296E-20AE-48B7-AC38-A7320994BCA6}" dt="2024-09-10T15:21:00.673" v="968" actId="20577"/>
          <ac:spMkLst>
            <pc:docMk/>
            <pc:sldMk cId="3270846576" sldId="1332"/>
            <ac:spMk id="8" creationId="{A0CE8B52-30E5-A5DB-BAC1-FE568E98C100}"/>
          </ac:spMkLst>
        </pc:spChg>
        <pc:spChg chg="add del mod">
          <ac:chgData name="DeCarlo, Timothy" userId="5533060e-16ab-48c3-a0b5-381e4ebb039a" providerId="ADAL" clId="{AB89296E-20AE-48B7-AC38-A7320994BCA6}" dt="2024-09-10T16:16:09.361" v="1411" actId="21"/>
          <ac:spMkLst>
            <pc:docMk/>
            <pc:sldMk cId="3270846576" sldId="1332"/>
            <ac:spMk id="9" creationId="{AE93D121-8936-501C-DA62-982E165E88E2}"/>
          </ac:spMkLst>
        </pc:spChg>
      </pc:sldChg>
      <pc:sldChg chg="modSp add mod">
        <pc:chgData name="DeCarlo, Timothy" userId="5533060e-16ab-48c3-a0b5-381e4ebb039a" providerId="ADAL" clId="{AB89296E-20AE-48B7-AC38-A7320994BCA6}" dt="2024-09-10T15:25:27.600" v="1030" actId="2711"/>
        <pc:sldMkLst>
          <pc:docMk/>
          <pc:sldMk cId="2435679737" sldId="1333"/>
        </pc:sldMkLst>
        <pc:spChg chg="mod">
          <ac:chgData name="DeCarlo, Timothy" userId="5533060e-16ab-48c3-a0b5-381e4ebb039a" providerId="ADAL" clId="{AB89296E-20AE-48B7-AC38-A7320994BCA6}" dt="2024-09-10T15:25:27.600" v="1030" actId="2711"/>
          <ac:spMkLst>
            <pc:docMk/>
            <pc:sldMk cId="2435679737" sldId="1333"/>
            <ac:spMk id="2" creationId="{2F2D6828-65B6-894D-76EC-B1B4808A635E}"/>
          </ac:spMkLst>
        </pc:spChg>
        <pc:spChg chg="mod">
          <ac:chgData name="DeCarlo, Timothy" userId="5533060e-16ab-48c3-a0b5-381e4ebb039a" providerId="ADAL" clId="{AB89296E-20AE-48B7-AC38-A7320994BCA6}" dt="2024-09-10T15:25:08.472" v="1028" actId="20577"/>
          <ac:spMkLst>
            <pc:docMk/>
            <pc:sldMk cId="2435679737" sldId="1333"/>
            <ac:spMk id="8" creationId="{A0CE8B52-30E5-A5DB-BAC1-FE568E98C100}"/>
          </ac:spMkLst>
        </pc:spChg>
      </pc:sldChg>
      <pc:sldChg chg="modSp add del mod ord">
        <pc:chgData name="DeCarlo, Timothy" userId="5533060e-16ab-48c3-a0b5-381e4ebb039a" providerId="ADAL" clId="{AB89296E-20AE-48B7-AC38-A7320994BCA6}" dt="2024-09-13T14:54:54.526" v="3520" actId="20577"/>
        <pc:sldMkLst>
          <pc:docMk/>
          <pc:sldMk cId="3610686173" sldId="1334"/>
        </pc:sldMkLst>
        <pc:spChg chg="mod">
          <ac:chgData name="DeCarlo, Timothy" userId="5533060e-16ab-48c3-a0b5-381e4ebb039a" providerId="ADAL" clId="{AB89296E-20AE-48B7-AC38-A7320994BCA6}" dt="2024-09-13T14:54:54.526" v="3520" actId="20577"/>
          <ac:spMkLst>
            <pc:docMk/>
            <pc:sldMk cId="3610686173" sldId="1334"/>
            <ac:spMk id="2" creationId="{2F2D6828-65B6-894D-76EC-B1B4808A635E}"/>
          </ac:spMkLst>
        </pc:spChg>
      </pc:sldChg>
      <pc:sldChg chg="modSp add mod">
        <pc:chgData name="DeCarlo, Timothy" userId="5533060e-16ab-48c3-a0b5-381e4ebb039a" providerId="ADAL" clId="{AB89296E-20AE-48B7-AC38-A7320994BCA6}" dt="2024-09-10T15:29:26.489" v="1063" actId="12"/>
        <pc:sldMkLst>
          <pc:docMk/>
          <pc:sldMk cId="2180999885" sldId="1335"/>
        </pc:sldMkLst>
        <pc:spChg chg="mod">
          <ac:chgData name="DeCarlo, Timothy" userId="5533060e-16ab-48c3-a0b5-381e4ebb039a" providerId="ADAL" clId="{AB89296E-20AE-48B7-AC38-A7320994BCA6}" dt="2024-09-10T15:29:26.489" v="1063" actId="12"/>
          <ac:spMkLst>
            <pc:docMk/>
            <pc:sldMk cId="2180999885" sldId="1335"/>
            <ac:spMk id="2" creationId="{2F2D6828-65B6-894D-76EC-B1B4808A635E}"/>
          </ac:spMkLst>
        </pc:spChg>
        <pc:spChg chg="mod">
          <ac:chgData name="DeCarlo, Timothy" userId="5533060e-16ab-48c3-a0b5-381e4ebb039a" providerId="ADAL" clId="{AB89296E-20AE-48B7-AC38-A7320994BCA6}" dt="2024-09-10T15:28:25.904" v="1056" actId="313"/>
          <ac:spMkLst>
            <pc:docMk/>
            <pc:sldMk cId="2180999885" sldId="1335"/>
            <ac:spMk id="8" creationId="{A0CE8B52-30E5-A5DB-BAC1-FE568E98C100}"/>
          </ac:spMkLst>
        </pc:spChg>
      </pc:sldChg>
      <pc:sldChg chg="modSp add mod">
        <pc:chgData name="DeCarlo, Timothy" userId="5533060e-16ab-48c3-a0b5-381e4ebb039a" providerId="ADAL" clId="{AB89296E-20AE-48B7-AC38-A7320994BCA6}" dt="2024-09-10T15:29:16.097" v="1060" actId="12"/>
        <pc:sldMkLst>
          <pc:docMk/>
          <pc:sldMk cId="226955498" sldId="1336"/>
        </pc:sldMkLst>
        <pc:spChg chg="mod">
          <ac:chgData name="DeCarlo, Timothy" userId="5533060e-16ab-48c3-a0b5-381e4ebb039a" providerId="ADAL" clId="{AB89296E-20AE-48B7-AC38-A7320994BCA6}" dt="2024-09-10T15:29:16.097" v="1060" actId="12"/>
          <ac:spMkLst>
            <pc:docMk/>
            <pc:sldMk cId="226955498" sldId="1336"/>
            <ac:spMk id="2" creationId="{2F2D6828-65B6-894D-76EC-B1B4808A635E}"/>
          </ac:spMkLst>
        </pc:spChg>
        <pc:spChg chg="mod">
          <ac:chgData name="DeCarlo, Timothy" userId="5533060e-16ab-48c3-a0b5-381e4ebb039a" providerId="ADAL" clId="{AB89296E-20AE-48B7-AC38-A7320994BCA6}" dt="2024-09-10T15:28:31.108" v="1057" actId="313"/>
          <ac:spMkLst>
            <pc:docMk/>
            <pc:sldMk cId="226955498" sldId="1336"/>
            <ac:spMk id="8" creationId="{A0CE8B52-30E5-A5DB-BAC1-FE568E98C100}"/>
          </ac:spMkLst>
        </pc:spChg>
      </pc:sldChg>
      <pc:sldChg chg="modSp add del mod">
        <pc:chgData name="DeCarlo, Timothy" userId="5533060e-16ab-48c3-a0b5-381e4ebb039a" providerId="ADAL" clId="{AB89296E-20AE-48B7-AC38-A7320994BCA6}" dt="2024-09-10T15:30:50.390" v="1068" actId="2696"/>
        <pc:sldMkLst>
          <pc:docMk/>
          <pc:sldMk cId="2926151313" sldId="1337"/>
        </pc:sldMkLst>
        <pc:spChg chg="mod">
          <ac:chgData name="DeCarlo, Timothy" userId="5533060e-16ab-48c3-a0b5-381e4ebb039a" providerId="ADAL" clId="{AB89296E-20AE-48B7-AC38-A7320994BCA6}" dt="2024-09-10T15:30:15.430" v="1066" actId="2711"/>
          <ac:spMkLst>
            <pc:docMk/>
            <pc:sldMk cId="2926151313" sldId="1337"/>
            <ac:spMk id="2" creationId="{2F2D6828-65B6-894D-76EC-B1B4808A635E}"/>
          </ac:spMkLst>
        </pc:spChg>
      </pc:sldChg>
      <pc:sldChg chg="addSp modSp new mod">
        <pc:chgData name="DeCarlo, Timothy" userId="5533060e-16ab-48c3-a0b5-381e4ebb039a" providerId="ADAL" clId="{AB89296E-20AE-48B7-AC38-A7320994BCA6}" dt="2024-09-13T16:04:22.619" v="6566" actId="2"/>
        <pc:sldMkLst>
          <pc:docMk/>
          <pc:sldMk cId="2905187394" sldId="1338"/>
        </pc:sldMkLst>
        <pc:spChg chg="add mod">
          <ac:chgData name="DeCarlo, Timothy" userId="5533060e-16ab-48c3-a0b5-381e4ebb039a" providerId="ADAL" clId="{AB89296E-20AE-48B7-AC38-A7320994BCA6}" dt="2024-09-13T16:04:22.619" v="6566" actId="2"/>
          <ac:spMkLst>
            <pc:docMk/>
            <pc:sldMk cId="2905187394" sldId="1338"/>
            <ac:spMk id="3" creationId="{D017C511-34E5-B612-4D03-65F80AF11E2B}"/>
          </ac:spMkLst>
        </pc:spChg>
      </pc:sldChg>
      <pc:sldChg chg="add del">
        <pc:chgData name="DeCarlo, Timothy" userId="5533060e-16ab-48c3-a0b5-381e4ebb039a" providerId="ADAL" clId="{AB89296E-20AE-48B7-AC38-A7320994BCA6}" dt="2024-09-10T15:37:07.726" v="1105" actId="2890"/>
        <pc:sldMkLst>
          <pc:docMk/>
          <pc:sldMk cId="1224197885" sldId="1339"/>
        </pc:sldMkLst>
      </pc:sldChg>
      <pc:sldChg chg="modSp add mod">
        <pc:chgData name="DeCarlo, Timothy" userId="5533060e-16ab-48c3-a0b5-381e4ebb039a" providerId="ADAL" clId="{AB89296E-20AE-48B7-AC38-A7320994BCA6}" dt="2024-09-10T15:47:15.517" v="1215" actId="5793"/>
        <pc:sldMkLst>
          <pc:docMk/>
          <pc:sldMk cId="2463610904" sldId="1339"/>
        </pc:sldMkLst>
        <pc:spChg chg="mod">
          <ac:chgData name="DeCarlo, Timothy" userId="5533060e-16ab-48c3-a0b5-381e4ebb039a" providerId="ADAL" clId="{AB89296E-20AE-48B7-AC38-A7320994BCA6}" dt="2024-09-10T15:47:15.517" v="1215" actId="5793"/>
          <ac:spMkLst>
            <pc:docMk/>
            <pc:sldMk cId="2463610904" sldId="1339"/>
            <ac:spMk id="2" creationId="{2F2D6828-65B6-894D-76EC-B1B4808A635E}"/>
          </ac:spMkLst>
        </pc:spChg>
        <pc:spChg chg="mod">
          <ac:chgData name="DeCarlo, Timothy" userId="5533060e-16ab-48c3-a0b5-381e4ebb039a" providerId="ADAL" clId="{AB89296E-20AE-48B7-AC38-A7320994BCA6}" dt="2024-09-10T15:46:03.243" v="1175" actId="20577"/>
          <ac:spMkLst>
            <pc:docMk/>
            <pc:sldMk cId="2463610904" sldId="1339"/>
            <ac:spMk id="8" creationId="{A0CE8B52-30E5-A5DB-BAC1-FE568E98C100}"/>
          </ac:spMkLst>
        </pc:spChg>
      </pc:sldChg>
      <pc:sldChg chg="modSp add mod">
        <pc:chgData name="DeCarlo, Timothy" userId="5533060e-16ab-48c3-a0b5-381e4ebb039a" providerId="ADAL" clId="{AB89296E-20AE-48B7-AC38-A7320994BCA6}" dt="2024-09-10T15:49:29.484" v="1279" actId="6549"/>
        <pc:sldMkLst>
          <pc:docMk/>
          <pc:sldMk cId="472434917" sldId="1340"/>
        </pc:sldMkLst>
        <pc:spChg chg="mod">
          <ac:chgData name="DeCarlo, Timothy" userId="5533060e-16ab-48c3-a0b5-381e4ebb039a" providerId="ADAL" clId="{AB89296E-20AE-48B7-AC38-A7320994BCA6}" dt="2024-09-10T15:49:29.484" v="1279" actId="6549"/>
          <ac:spMkLst>
            <pc:docMk/>
            <pc:sldMk cId="472434917" sldId="1340"/>
            <ac:spMk id="2" creationId="{2F2D6828-65B6-894D-76EC-B1B4808A635E}"/>
          </ac:spMkLst>
        </pc:spChg>
      </pc:sldChg>
      <pc:sldChg chg="modSp add mod">
        <pc:chgData name="DeCarlo, Timothy" userId="5533060e-16ab-48c3-a0b5-381e4ebb039a" providerId="ADAL" clId="{AB89296E-20AE-48B7-AC38-A7320994BCA6}" dt="2024-09-10T15:53:33.362" v="1296" actId="12"/>
        <pc:sldMkLst>
          <pc:docMk/>
          <pc:sldMk cId="286295137" sldId="1341"/>
        </pc:sldMkLst>
        <pc:spChg chg="mod">
          <ac:chgData name="DeCarlo, Timothy" userId="5533060e-16ab-48c3-a0b5-381e4ebb039a" providerId="ADAL" clId="{AB89296E-20AE-48B7-AC38-A7320994BCA6}" dt="2024-09-10T15:53:33.362" v="1296" actId="12"/>
          <ac:spMkLst>
            <pc:docMk/>
            <pc:sldMk cId="286295137" sldId="1341"/>
            <ac:spMk id="2" creationId="{2F2D6828-65B6-894D-76EC-B1B4808A635E}"/>
          </ac:spMkLst>
        </pc:spChg>
        <pc:spChg chg="mod">
          <ac:chgData name="DeCarlo, Timothy" userId="5533060e-16ab-48c3-a0b5-381e4ebb039a" providerId="ADAL" clId="{AB89296E-20AE-48B7-AC38-A7320994BCA6}" dt="2024-09-10T15:53:03.123" v="1291" actId="207"/>
          <ac:spMkLst>
            <pc:docMk/>
            <pc:sldMk cId="286295137" sldId="1341"/>
            <ac:spMk id="8" creationId="{A0CE8B52-30E5-A5DB-BAC1-FE568E98C100}"/>
          </ac:spMkLst>
        </pc:spChg>
      </pc:sldChg>
      <pc:sldChg chg="delSp modSp add mod">
        <pc:chgData name="DeCarlo, Timothy" userId="5533060e-16ab-48c3-a0b5-381e4ebb039a" providerId="ADAL" clId="{AB89296E-20AE-48B7-AC38-A7320994BCA6}" dt="2024-09-10T16:16:34.303" v="1416" actId="20577"/>
        <pc:sldMkLst>
          <pc:docMk/>
          <pc:sldMk cId="2187794693" sldId="1342"/>
        </pc:sldMkLst>
        <pc:spChg chg="del mod">
          <ac:chgData name="DeCarlo, Timothy" userId="5533060e-16ab-48c3-a0b5-381e4ebb039a" providerId="ADAL" clId="{AB89296E-20AE-48B7-AC38-A7320994BCA6}" dt="2024-09-10T16:15:39.574" v="1405" actId="21"/>
          <ac:spMkLst>
            <pc:docMk/>
            <pc:sldMk cId="2187794693" sldId="1342"/>
            <ac:spMk id="2" creationId="{2F2D6828-65B6-894D-76EC-B1B4808A635E}"/>
          </ac:spMkLst>
        </pc:spChg>
        <pc:spChg chg="mod">
          <ac:chgData name="DeCarlo, Timothy" userId="5533060e-16ab-48c3-a0b5-381e4ebb039a" providerId="ADAL" clId="{AB89296E-20AE-48B7-AC38-A7320994BCA6}" dt="2024-09-10T16:16:34.303" v="1416" actId="20577"/>
          <ac:spMkLst>
            <pc:docMk/>
            <pc:sldMk cId="2187794693" sldId="1342"/>
            <ac:spMk id="9" creationId="{AE93D121-8936-501C-DA62-982E165E88E2}"/>
          </ac:spMkLst>
        </pc:spChg>
      </pc:sldChg>
      <pc:sldChg chg="addSp delSp modSp add mod ord">
        <pc:chgData name="DeCarlo, Timothy" userId="5533060e-16ab-48c3-a0b5-381e4ebb039a" providerId="ADAL" clId="{AB89296E-20AE-48B7-AC38-A7320994BCA6}" dt="2024-09-10T18:10:46.217" v="2297"/>
        <pc:sldMkLst>
          <pc:docMk/>
          <pc:sldMk cId="3004458814" sldId="1343"/>
        </pc:sldMkLst>
        <pc:spChg chg="del mod">
          <ac:chgData name="DeCarlo, Timothy" userId="5533060e-16ab-48c3-a0b5-381e4ebb039a" providerId="ADAL" clId="{AB89296E-20AE-48B7-AC38-A7320994BCA6}" dt="2024-09-10T17:53:21.843" v="1783"/>
          <ac:spMkLst>
            <pc:docMk/>
            <pc:sldMk cId="3004458814" sldId="1343"/>
            <ac:spMk id="2" creationId="{2F2D6828-65B6-894D-76EC-B1B4808A635E}"/>
          </ac:spMkLst>
        </pc:spChg>
        <pc:spChg chg="mod">
          <ac:chgData name="DeCarlo, Timothy" userId="5533060e-16ab-48c3-a0b5-381e4ebb039a" providerId="ADAL" clId="{AB89296E-20AE-48B7-AC38-A7320994BCA6}" dt="2024-09-10T17:49:49.971" v="1433" actId="20577"/>
          <ac:spMkLst>
            <pc:docMk/>
            <pc:sldMk cId="3004458814" sldId="1343"/>
            <ac:spMk id="8" creationId="{A0CE8B52-30E5-A5DB-BAC1-FE568E98C100}"/>
          </ac:spMkLst>
        </pc:spChg>
        <pc:spChg chg="add mod">
          <ac:chgData name="DeCarlo, Timothy" userId="5533060e-16ab-48c3-a0b5-381e4ebb039a" providerId="ADAL" clId="{AB89296E-20AE-48B7-AC38-A7320994BCA6}" dt="2024-09-10T17:54:15.504" v="1886" actId="2711"/>
          <ac:spMkLst>
            <pc:docMk/>
            <pc:sldMk cId="3004458814" sldId="1343"/>
            <ac:spMk id="10" creationId="{89E482EB-5572-F0FD-3E58-C207F71E2196}"/>
          </ac:spMkLst>
        </pc:spChg>
        <pc:graphicFrameChg chg="add mod modGraphic">
          <ac:chgData name="DeCarlo, Timothy" userId="5533060e-16ab-48c3-a0b5-381e4ebb039a" providerId="ADAL" clId="{AB89296E-20AE-48B7-AC38-A7320994BCA6}" dt="2024-09-10T17:54:30.521" v="1887" actId="2711"/>
          <ac:graphicFrameMkLst>
            <pc:docMk/>
            <pc:sldMk cId="3004458814" sldId="1343"/>
            <ac:graphicFrameMk id="9" creationId="{EA27F34F-4510-03DF-445F-2E772E8D8461}"/>
          </ac:graphicFrameMkLst>
        </pc:graphicFrameChg>
      </pc:sldChg>
      <pc:sldChg chg="delSp modSp add mod ord">
        <pc:chgData name="DeCarlo, Timothy" userId="5533060e-16ab-48c3-a0b5-381e4ebb039a" providerId="ADAL" clId="{AB89296E-20AE-48B7-AC38-A7320994BCA6}" dt="2024-09-10T18:11:07.281" v="2301"/>
        <pc:sldMkLst>
          <pc:docMk/>
          <pc:sldMk cId="631351373" sldId="1344"/>
        </pc:sldMkLst>
        <pc:spChg chg="mod">
          <ac:chgData name="DeCarlo, Timothy" userId="5533060e-16ab-48c3-a0b5-381e4ebb039a" providerId="ADAL" clId="{AB89296E-20AE-48B7-AC38-A7320994BCA6}" dt="2024-09-10T17:55:01.114" v="1898" actId="20577"/>
          <ac:spMkLst>
            <pc:docMk/>
            <pc:sldMk cId="631351373" sldId="1344"/>
            <ac:spMk id="8" creationId="{A0CE8B52-30E5-A5DB-BAC1-FE568E98C100}"/>
          </ac:spMkLst>
        </pc:spChg>
        <pc:spChg chg="del mod">
          <ac:chgData name="DeCarlo, Timothy" userId="5533060e-16ab-48c3-a0b5-381e4ebb039a" providerId="ADAL" clId="{AB89296E-20AE-48B7-AC38-A7320994BCA6}" dt="2024-09-10T17:55:59.676" v="1919" actId="478"/>
          <ac:spMkLst>
            <pc:docMk/>
            <pc:sldMk cId="631351373" sldId="1344"/>
            <ac:spMk id="10" creationId="{89E482EB-5572-F0FD-3E58-C207F71E2196}"/>
          </ac:spMkLst>
        </pc:spChg>
        <pc:graphicFrameChg chg="mod modGraphic">
          <ac:chgData name="DeCarlo, Timothy" userId="5533060e-16ab-48c3-a0b5-381e4ebb039a" providerId="ADAL" clId="{AB89296E-20AE-48B7-AC38-A7320994BCA6}" dt="2024-09-10T18:00:08.240" v="2198" actId="20577"/>
          <ac:graphicFrameMkLst>
            <pc:docMk/>
            <pc:sldMk cId="631351373" sldId="1344"/>
            <ac:graphicFrameMk id="9" creationId="{EA27F34F-4510-03DF-445F-2E772E8D8461}"/>
          </ac:graphicFrameMkLst>
        </pc:graphicFrameChg>
      </pc:sldChg>
      <pc:sldChg chg="add del">
        <pc:chgData name="DeCarlo, Timothy" userId="5533060e-16ab-48c3-a0b5-381e4ebb039a" providerId="ADAL" clId="{AB89296E-20AE-48B7-AC38-A7320994BCA6}" dt="2024-09-13T15:03:47.960" v="4382" actId="2696"/>
        <pc:sldMkLst>
          <pc:docMk/>
          <pc:sldMk cId="14921848" sldId="1345"/>
        </pc:sldMkLst>
      </pc:sldChg>
      <pc:sldChg chg="modSp add mod ord">
        <pc:chgData name="DeCarlo, Timothy" userId="5533060e-16ab-48c3-a0b5-381e4ebb039a" providerId="ADAL" clId="{AB89296E-20AE-48B7-AC38-A7320994BCA6}" dt="2024-09-10T18:11:54.141" v="2305"/>
        <pc:sldMkLst>
          <pc:docMk/>
          <pc:sldMk cId="3753315493" sldId="1346"/>
        </pc:sldMkLst>
        <pc:spChg chg="mod">
          <ac:chgData name="DeCarlo, Timothy" userId="5533060e-16ab-48c3-a0b5-381e4ebb039a" providerId="ADAL" clId="{AB89296E-20AE-48B7-AC38-A7320994BCA6}" dt="2024-09-10T18:06:51.779" v="2258" actId="6549"/>
          <ac:spMkLst>
            <pc:docMk/>
            <pc:sldMk cId="3753315493" sldId="1346"/>
            <ac:spMk id="2" creationId="{2F2D6828-65B6-894D-76EC-B1B4808A635E}"/>
          </ac:spMkLst>
        </pc:spChg>
        <pc:spChg chg="mod">
          <ac:chgData name="DeCarlo, Timothy" userId="5533060e-16ab-48c3-a0b5-381e4ebb039a" providerId="ADAL" clId="{AB89296E-20AE-48B7-AC38-A7320994BCA6}" dt="2024-09-10T18:05:51.676" v="2244" actId="20577"/>
          <ac:spMkLst>
            <pc:docMk/>
            <pc:sldMk cId="3753315493" sldId="1346"/>
            <ac:spMk id="8" creationId="{A0CE8B52-30E5-A5DB-BAC1-FE568E98C100}"/>
          </ac:spMkLst>
        </pc:spChg>
      </pc:sldChg>
      <pc:sldChg chg="modSp add mod ord">
        <pc:chgData name="DeCarlo, Timothy" userId="5533060e-16ab-48c3-a0b5-381e4ebb039a" providerId="ADAL" clId="{AB89296E-20AE-48B7-AC38-A7320994BCA6}" dt="2024-09-10T18:13:39.523" v="2356" actId="33524"/>
        <pc:sldMkLst>
          <pc:docMk/>
          <pc:sldMk cId="4145737626" sldId="1347"/>
        </pc:sldMkLst>
        <pc:spChg chg="mod">
          <ac:chgData name="DeCarlo, Timothy" userId="5533060e-16ab-48c3-a0b5-381e4ebb039a" providerId="ADAL" clId="{AB89296E-20AE-48B7-AC38-A7320994BCA6}" dt="2024-09-10T18:09:35.860" v="2295" actId="6549"/>
          <ac:spMkLst>
            <pc:docMk/>
            <pc:sldMk cId="4145737626" sldId="1347"/>
            <ac:spMk id="2" creationId="{2F2D6828-65B6-894D-76EC-B1B4808A635E}"/>
          </ac:spMkLst>
        </pc:spChg>
        <pc:spChg chg="mod">
          <ac:chgData name="DeCarlo, Timothy" userId="5533060e-16ab-48c3-a0b5-381e4ebb039a" providerId="ADAL" clId="{AB89296E-20AE-48B7-AC38-A7320994BCA6}" dt="2024-09-10T18:13:39.523" v="2356" actId="33524"/>
          <ac:spMkLst>
            <pc:docMk/>
            <pc:sldMk cId="4145737626" sldId="1347"/>
            <ac:spMk id="8" creationId="{A0CE8B52-30E5-A5DB-BAC1-FE568E98C100}"/>
          </ac:spMkLst>
        </pc:spChg>
      </pc:sldChg>
      <pc:sldChg chg="modSp add mod">
        <pc:chgData name="DeCarlo, Timothy" userId="5533060e-16ab-48c3-a0b5-381e4ebb039a" providerId="ADAL" clId="{AB89296E-20AE-48B7-AC38-A7320994BCA6}" dt="2024-09-10T18:16:04.203" v="2392" actId="1076"/>
        <pc:sldMkLst>
          <pc:docMk/>
          <pc:sldMk cId="1945210756" sldId="1348"/>
        </pc:sldMkLst>
        <pc:spChg chg="mod">
          <ac:chgData name="DeCarlo, Timothy" userId="5533060e-16ab-48c3-a0b5-381e4ebb039a" providerId="ADAL" clId="{AB89296E-20AE-48B7-AC38-A7320994BCA6}" dt="2024-09-10T18:16:04.203" v="2392" actId="1076"/>
          <ac:spMkLst>
            <pc:docMk/>
            <pc:sldMk cId="1945210756" sldId="1348"/>
            <ac:spMk id="2" creationId="{2F2D6828-65B6-894D-76EC-B1B4808A635E}"/>
          </ac:spMkLst>
        </pc:spChg>
        <pc:spChg chg="mod">
          <ac:chgData name="DeCarlo, Timothy" userId="5533060e-16ab-48c3-a0b5-381e4ebb039a" providerId="ADAL" clId="{AB89296E-20AE-48B7-AC38-A7320994BCA6}" dt="2024-09-10T18:13:59.947" v="2375" actId="20577"/>
          <ac:spMkLst>
            <pc:docMk/>
            <pc:sldMk cId="1945210756" sldId="1348"/>
            <ac:spMk id="8" creationId="{A0CE8B52-30E5-A5DB-BAC1-FE568E98C100}"/>
          </ac:spMkLst>
        </pc:spChg>
      </pc:sldChg>
      <pc:sldChg chg="modSp add mod">
        <pc:chgData name="DeCarlo, Timothy" userId="5533060e-16ab-48c3-a0b5-381e4ebb039a" providerId="ADAL" clId="{AB89296E-20AE-48B7-AC38-A7320994BCA6}" dt="2024-09-10T18:15:53.490" v="2390" actId="2711"/>
        <pc:sldMkLst>
          <pc:docMk/>
          <pc:sldMk cId="941009372" sldId="1349"/>
        </pc:sldMkLst>
        <pc:spChg chg="mod">
          <ac:chgData name="DeCarlo, Timothy" userId="5533060e-16ab-48c3-a0b5-381e4ebb039a" providerId="ADAL" clId="{AB89296E-20AE-48B7-AC38-A7320994BCA6}" dt="2024-09-10T18:15:53.490" v="2390" actId="2711"/>
          <ac:spMkLst>
            <pc:docMk/>
            <pc:sldMk cId="941009372" sldId="1349"/>
            <ac:spMk id="2" creationId="{2F2D6828-65B6-894D-76EC-B1B4808A635E}"/>
          </ac:spMkLst>
        </pc:spChg>
      </pc:sldChg>
      <pc:sldChg chg="modSp add mod">
        <pc:chgData name="DeCarlo, Timothy" userId="5533060e-16ab-48c3-a0b5-381e4ebb039a" providerId="ADAL" clId="{AB89296E-20AE-48B7-AC38-A7320994BCA6}" dt="2024-09-13T15:03:36.626" v="4381" actId="20577"/>
        <pc:sldMkLst>
          <pc:docMk/>
          <pc:sldMk cId="158211527" sldId="1350"/>
        </pc:sldMkLst>
        <pc:spChg chg="mod">
          <ac:chgData name="DeCarlo, Timothy" userId="5533060e-16ab-48c3-a0b5-381e4ebb039a" providerId="ADAL" clId="{AB89296E-20AE-48B7-AC38-A7320994BCA6}" dt="2024-09-13T15:03:36.626" v="4381" actId="20577"/>
          <ac:spMkLst>
            <pc:docMk/>
            <pc:sldMk cId="158211527" sldId="1350"/>
            <ac:spMk id="2" creationId="{2F2D6828-65B6-894D-76EC-B1B4808A635E}"/>
          </ac:spMkLst>
        </pc:spChg>
      </pc:sldChg>
      <pc:sldChg chg="modSp add mod">
        <pc:chgData name="DeCarlo, Timothy" userId="5533060e-16ab-48c3-a0b5-381e4ebb039a" providerId="ADAL" clId="{AB89296E-20AE-48B7-AC38-A7320994BCA6}" dt="2024-09-13T16:04:08.284" v="6565" actId="20577"/>
        <pc:sldMkLst>
          <pc:docMk/>
          <pc:sldMk cId="1901258468" sldId="1351"/>
        </pc:sldMkLst>
        <pc:spChg chg="mod">
          <ac:chgData name="DeCarlo, Timothy" userId="5533060e-16ab-48c3-a0b5-381e4ebb039a" providerId="ADAL" clId="{AB89296E-20AE-48B7-AC38-A7320994BCA6}" dt="2024-09-13T16:04:08.284" v="6565" actId="20577"/>
          <ac:spMkLst>
            <pc:docMk/>
            <pc:sldMk cId="1901258468" sldId="1351"/>
            <ac:spMk id="2" creationId="{2F2D6828-65B6-894D-76EC-B1B4808A635E}"/>
          </ac:spMkLst>
        </pc:spChg>
      </pc:sldChg>
      <pc:sldChg chg="modSp add mod ord">
        <pc:chgData name="DeCarlo, Timothy" userId="5533060e-16ab-48c3-a0b5-381e4ebb039a" providerId="ADAL" clId="{AB89296E-20AE-48B7-AC38-A7320994BCA6}" dt="2024-09-13T15:56:33.334" v="5567"/>
        <pc:sldMkLst>
          <pc:docMk/>
          <pc:sldMk cId="2597122763" sldId="1352"/>
        </pc:sldMkLst>
        <pc:spChg chg="mod">
          <ac:chgData name="DeCarlo, Timothy" userId="5533060e-16ab-48c3-a0b5-381e4ebb039a" providerId="ADAL" clId="{AB89296E-20AE-48B7-AC38-A7320994BCA6}" dt="2024-09-13T15:56:26.154" v="5565" actId="20577"/>
          <ac:spMkLst>
            <pc:docMk/>
            <pc:sldMk cId="2597122763" sldId="1352"/>
            <ac:spMk id="2" creationId="{2F2D6828-65B6-894D-76EC-B1B4808A63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9BCB51-EE95-41E4-995E-3A93CAA492CD}" type="datetimeFigureOut">
              <a:rPr lang="en-US" smtClean="0"/>
              <a:t>9/13/2024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4C9D3A1-E44F-4D99-8127-7B632AF78A2E}" type="slidenum">
              <a:rPr lang="en-US" smtClean="0"/>
              <a:t>‹#›</a:t>
            </a:fld>
            <a:endParaRPr lang="en-US" dirty="0"/>
          </a:p>
        </p:txBody>
      </p:sp>
    </p:spTree>
    <p:extLst>
      <p:ext uri="{BB962C8B-B14F-4D97-AF65-F5344CB8AC3E}">
        <p14:creationId xmlns:p14="http://schemas.microsoft.com/office/powerpoint/2010/main" val="3630185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C9D3A1-E44F-4D99-8127-7B632AF78A2E}" type="slidenum">
              <a:rPr lang="en-US" smtClean="0"/>
              <a:t>5</a:t>
            </a:fld>
            <a:endParaRPr lang="en-US" dirty="0"/>
          </a:p>
        </p:txBody>
      </p:sp>
    </p:spTree>
    <p:extLst>
      <p:ext uri="{BB962C8B-B14F-4D97-AF65-F5344CB8AC3E}">
        <p14:creationId xmlns:p14="http://schemas.microsoft.com/office/powerpoint/2010/main" val="273548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C9D3A1-E44F-4D99-8127-7B632AF78A2E}" type="slidenum">
              <a:rPr lang="en-US" smtClean="0"/>
              <a:t>6</a:t>
            </a:fld>
            <a:endParaRPr lang="en-US" dirty="0"/>
          </a:p>
        </p:txBody>
      </p:sp>
    </p:spTree>
    <p:extLst>
      <p:ext uri="{BB962C8B-B14F-4D97-AF65-F5344CB8AC3E}">
        <p14:creationId xmlns:p14="http://schemas.microsoft.com/office/powerpoint/2010/main" val="14331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C9D3A1-E44F-4D99-8127-7B632AF78A2E}" type="slidenum">
              <a:rPr lang="en-US" smtClean="0"/>
              <a:t>27</a:t>
            </a:fld>
            <a:endParaRPr lang="en-US" dirty="0"/>
          </a:p>
        </p:txBody>
      </p:sp>
    </p:spTree>
    <p:extLst>
      <p:ext uri="{BB962C8B-B14F-4D97-AF65-F5344CB8AC3E}">
        <p14:creationId xmlns:p14="http://schemas.microsoft.com/office/powerpoint/2010/main" val="2165855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C9D3A1-E44F-4D99-8127-7B632AF78A2E}" type="slidenum">
              <a:rPr lang="en-US" smtClean="0"/>
              <a:t>28</a:t>
            </a:fld>
            <a:endParaRPr lang="en-US" dirty="0"/>
          </a:p>
        </p:txBody>
      </p:sp>
    </p:spTree>
    <p:extLst>
      <p:ext uri="{BB962C8B-B14F-4D97-AF65-F5344CB8AC3E}">
        <p14:creationId xmlns:p14="http://schemas.microsoft.com/office/powerpoint/2010/main" val="627092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8BCA29-2D11-44EE-BD74-990A3D65CEFD}" type="slidenum">
              <a:rPr lang="en-US" smtClean="0"/>
              <a:t>37</a:t>
            </a:fld>
            <a:endParaRPr lang="en-US" dirty="0"/>
          </a:p>
        </p:txBody>
      </p:sp>
    </p:spTree>
    <p:extLst>
      <p:ext uri="{BB962C8B-B14F-4D97-AF65-F5344CB8AC3E}">
        <p14:creationId xmlns:p14="http://schemas.microsoft.com/office/powerpoint/2010/main" val="1303492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9663" y="534988"/>
            <a:ext cx="4746625" cy="2670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51E692-DCAF-4366-9FB3-CE608A386864}" type="slidenum">
              <a:rPr lang="en-US" smtClean="0"/>
              <a:pPr>
                <a:defRPr/>
              </a:pPr>
              <a:t>46</a:t>
            </a:fld>
            <a:endParaRPr lang="en-US" dirty="0"/>
          </a:p>
        </p:txBody>
      </p:sp>
    </p:spTree>
    <p:extLst>
      <p:ext uri="{BB962C8B-B14F-4D97-AF65-F5344CB8AC3E}">
        <p14:creationId xmlns:p14="http://schemas.microsoft.com/office/powerpoint/2010/main" val="2488639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DA71-5121-D7BD-1045-0B9D03179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A94C8-6A25-55E2-B337-774F722174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4ED38F-833A-062E-89A6-A3914ADB9323}"/>
              </a:ext>
            </a:extLst>
          </p:cNvPr>
          <p:cNvSpPr>
            <a:spLocks noGrp="1"/>
          </p:cNvSpPr>
          <p:nvPr>
            <p:ph type="dt" sz="half" idx="10"/>
          </p:nvPr>
        </p:nvSpPr>
        <p:spPr/>
        <p:txBody>
          <a:bodyPr/>
          <a:lstStyle/>
          <a:p>
            <a:fld id="{796B15DB-B161-429A-90E2-18E8C7C517E8}" type="datetimeFigureOut">
              <a:rPr lang="en-US" smtClean="0"/>
              <a:t>9/13/2024</a:t>
            </a:fld>
            <a:endParaRPr lang="en-US" dirty="0"/>
          </a:p>
        </p:txBody>
      </p:sp>
      <p:sp>
        <p:nvSpPr>
          <p:cNvPr id="5" name="Footer Placeholder 4">
            <a:extLst>
              <a:ext uri="{FF2B5EF4-FFF2-40B4-BE49-F238E27FC236}">
                <a16:creationId xmlns:a16="http://schemas.microsoft.com/office/drawing/2014/main" id="{FA24BC53-7A4C-6126-A227-6784738903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AF4EDB-0063-B154-9004-845191B0215A}"/>
              </a:ext>
            </a:extLst>
          </p:cNvPr>
          <p:cNvSpPr>
            <a:spLocks noGrp="1"/>
          </p:cNvSpPr>
          <p:nvPr>
            <p:ph type="sldNum" sz="quarter" idx="12"/>
          </p:nvPr>
        </p:nvSpPr>
        <p:spPr/>
        <p:txBody>
          <a:bodyPr/>
          <a:lstStyle/>
          <a:p>
            <a:fld id="{A20B180E-4A5A-4B1D-9C66-13DA1C0FA0F3}" type="slidenum">
              <a:rPr lang="en-US" smtClean="0"/>
              <a:t>‹#›</a:t>
            </a:fld>
            <a:endParaRPr lang="en-US" dirty="0"/>
          </a:p>
        </p:txBody>
      </p:sp>
    </p:spTree>
    <p:extLst>
      <p:ext uri="{BB962C8B-B14F-4D97-AF65-F5344CB8AC3E}">
        <p14:creationId xmlns:p14="http://schemas.microsoft.com/office/powerpoint/2010/main" val="8801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0F3C-D4A9-9AEB-F0D2-B40CCB3D1B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CF6FD7-029F-1479-AC8E-A166AC992C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34379-D861-376F-3D91-6CCB006C2AE3}"/>
              </a:ext>
            </a:extLst>
          </p:cNvPr>
          <p:cNvSpPr>
            <a:spLocks noGrp="1"/>
          </p:cNvSpPr>
          <p:nvPr>
            <p:ph type="dt" sz="half" idx="10"/>
          </p:nvPr>
        </p:nvSpPr>
        <p:spPr/>
        <p:txBody>
          <a:bodyPr/>
          <a:lstStyle/>
          <a:p>
            <a:fld id="{796B15DB-B161-429A-90E2-18E8C7C517E8}" type="datetimeFigureOut">
              <a:rPr lang="en-US" smtClean="0"/>
              <a:t>9/13/2024</a:t>
            </a:fld>
            <a:endParaRPr lang="en-US" dirty="0"/>
          </a:p>
        </p:txBody>
      </p:sp>
      <p:sp>
        <p:nvSpPr>
          <p:cNvPr id="5" name="Footer Placeholder 4">
            <a:extLst>
              <a:ext uri="{FF2B5EF4-FFF2-40B4-BE49-F238E27FC236}">
                <a16:creationId xmlns:a16="http://schemas.microsoft.com/office/drawing/2014/main" id="{0CD76565-0D40-10EA-EBC4-E78DEE0090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AC0D71-6F89-D2B5-1EB5-92D117091D73}"/>
              </a:ext>
            </a:extLst>
          </p:cNvPr>
          <p:cNvSpPr>
            <a:spLocks noGrp="1"/>
          </p:cNvSpPr>
          <p:nvPr>
            <p:ph type="sldNum" sz="quarter" idx="12"/>
          </p:nvPr>
        </p:nvSpPr>
        <p:spPr/>
        <p:txBody>
          <a:bodyPr/>
          <a:lstStyle/>
          <a:p>
            <a:fld id="{A20B180E-4A5A-4B1D-9C66-13DA1C0FA0F3}" type="slidenum">
              <a:rPr lang="en-US" smtClean="0"/>
              <a:t>‹#›</a:t>
            </a:fld>
            <a:endParaRPr lang="en-US" dirty="0"/>
          </a:p>
        </p:txBody>
      </p:sp>
    </p:spTree>
    <p:extLst>
      <p:ext uri="{BB962C8B-B14F-4D97-AF65-F5344CB8AC3E}">
        <p14:creationId xmlns:p14="http://schemas.microsoft.com/office/powerpoint/2010/main" val="304251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624A20-7D36-3135-B110-C742257C45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01D796-43D7-F339-FF2B-11B1520700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F9928-D7CB-43C7-7A4B-291888D3005B}"/>
              </a:ext>
            </a:extLst>
          </p:cNvPr>
          <p:cNvSpPr>
            <a:spLocks noGrp="1"/>
          </p:cNvSpPr>
          <p:nvPr>
            <p:ph type="dt" sz="half" idx="10"/>
          </p:nvPr>
        </p:nvSpPr>
        <p:spPr/>
        <p:txBody>
          <a:bodyPr/>
          <a:lstStyle/>
          <a:p>
            <a:fld id="{796B15DB-B161-429A-90E2-18E8C7C517E8}" type="datetimeFigureOut">
              <a:rPr lang="en-US" smtClean="0"/>
              <a:t>9/13/2024</a:t>
            </a:fld>
            <a:endParaRPr lang="en-US" dirty="0"/>
          </a:p>
        </p:txBody>
      </p:sp>
      <p:sp>
        <p:nvSpPr>
          <p:cNvPr id="5" name="Footer Placeholder 4">
            <a:extLst>
              <a:ext uri="{FF2B5EF4-FFF2-40B4-BE49-F238E27FC236}">
                <a16:creationId xmlns:a16="http://schemas.microsoft.com/office/drawing/2014/main" id="{E5A4566D-C5F2-CA79-22BA-23F9A0537B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9522BA-1002-0DE1-1E7A-82314A0028B0}"/>
              </a:ext>
            </a:extLst>
          </p:cNvPr>
          <p:cNvSpPr>
            <a:spLocks noGrp="1"/>
          </p:cNvSpPr>
          <p:nvPr>
            <p:ph type="sldNum" sz="quarter" idx="12"/>
          </p:nvPr>
        </p:nvSpPr>
        <p:spPr/>
        <p:txBody>
          <a:bodyPr/>
          <a:lstStyle/>
          <a:p>
            <a:fld id="{A20B180E-4A5A-4B1D-9C66-13DA1C0FA0F3}" type="slidenum">
              <a:rPr lang="en-US" smtClean="0"/>
              <a:t>‹#›</a:t>
            </a:fld>
            <a:endParaRPr lang="en-US" dirty="0"/>
          </a:p>
        </p:txBody>
      </p:sp>
    </p:spTree>
    <p:extLst>
      <p:ext uri="{BB962C8B-B14F-4D97-AF65-F5344CB8AC3E}">
        <p14:creationId xmlns:p14="http://schemas.microsoft.com/office/powerpoint/2010/main" val="1502103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rgbClr val="0000FF"/>
                </a:solidFill>
              </a:defRPr>
            </a:lvl1pPr>
          </a:lstStyle>
          <a:p>
            <a:r>
              <a:rPr lang="en-US" dirty="0"/>
              <a:t>Click to edit Master title style</a:t>
            </a:r>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fld id="{FEC6CAD4-B112-40D0-92FD-966B56249DD2}" type="datetime1">
              <a:rPr lang="en-US" smtClean="0">
                <a:solidFill>
                  <a:prstClr val="white">
                    <a:shade val="50000"/>
                  </a:prstClr>
                </a:solidFill>
              </a:rPr>
              <a:t>9/13/2024</a:t>
            </a:fld>
            <a:endParaRPr lang="en-US" dirty="0">
              <a:solidFill>
                <a:prstClr val="white">
                  <a:shade val="50000"/>
                </a:prstClr>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AC4806DF-C319-49C2-B9E5-8647A5853FD4}"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175068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4229-7013-0E63-D42D-869D3BF866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E16CD-08A7-F969-D889-E3DA224AB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5C342-A484-F8E4-5BCC-C09B63027E2E}"/>
              </a:ext>
            </a:extLst>
          </p:cNvPr>
          <p:cNvSpPr>
            <a:spLocks noGrp="1"/>
          </p:cNvSpPr>
          <p:nvPr>
            <p:ph type="dt" sz="half" idx="10"/>
          </p:nvPr>
        </p:nvSpPr>
        <p:spPr/>
        <p:txBody>
          <a:bodyPr/>
          <a:lstStyle/>
          <a:p>
            <a:fld id="{796B15DB-B161-429A-90E2-18E8C7C517E8}" type="datetimeFigureOut">
              <a:rPr lang="en-US" smtClean="0"/>
              <a:t>9/13/2024</a:t>
            </a:fld>
            <a:endParaRPr lang="en-US" dirty="0"/>
          </a:p>
        </p:txBody>
      </p:sp>
      <p:sp>
        <p:nvSpPr>
          <p:cNvPr id="5" name="Footer Placeholder 4">
            <a:extLst>
              <a:ext uri="{FF2B5EF4-FFF2-40B4-BE49-F238E27FC236}">
                <a16:creationId xmlns:a16="http://schemas.microsoft.com/office/drawing/2014/main" id="{2DDF86A3-2BB1-68D4-BD42-E00ECBEF95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D41350-A793-27DF-29CA-6B774A27EE8B}"/>
              </a:ext>
            </a:extLst>
          </p:cNvPr>
          <p:cNvSpPr>
            <a:spLocks noGrp="1"/>
          </p:cNvSpPr>
          <p:nvPr>
            <p:ph type="sldNum" sz="quarter" idx="12"/>
          </p:nvPr>
        </p:nvSpPr>
        <p:spPr/>
        <p:txBody>
          <a:bodyPr/>
          <a:lstStyle/>
          <a:p>
            <a:fld id="{A20B180E-4A5A-4B1D-9C66-13DA1C0FA0F3}" type="slidenum">
              <a:rPr lang="en-US" smtClean="0"/>
              <a:t>‹#›</a:t>
            </a:fld>
            <a:endParaRPr lang="en-US" dirty="0"/>
          </a:p>
        </p:txBody>
      </p:sp>
    </p:spTree>
    <p:extLst>
      <p:ext uri="{BB962C8B-B14F-4D97-AF65-F5344CB8AC3E}">
        <p14:creationId xmlns:p14="http://schemas.microsoft.com/office/powerpoint/2010/main" val="241727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13CF-F15B-4110-7931-020E349E98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F60B8D-95A8-372D-2AAA-AB9FB9B1B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7D4921-05C0-A9AD-C3BA-C4DDA1257164}"/>
              </a:ext>
            </a:extLst>
          </p:cNvPr>
          <p:cNvSpPr>
            <a:spLocks noGrp="1"/>
          </p:cNvSpPr>
          <p:nvPr>
            <p:ph type="dt" sz="half" idx="10"/>
          </p:nvPr>
        </p:nvSpPr>
        <p:spPr/>
        <p:txBody>
          <a:bodyPr/>
          <a:lstStyle/>
          <a:p>
            <a:fld id="{796B15DB-B161-429A-90E2-18E8C7C517E8}" type="datetimeFigureOut">
              <a:rPr lang="en-US" smtClean="0"/>
              <a:t>9/13/2024</a:t>
            </a:fld>
            <a:endParaRPr lang="en-US" dirty="0"/>
          </a:p>
        </p:txBody>
      </p:sp>
      <p:sp>
        <p:nvSpPr>
          <p:cNvPr id="5" name="Footer Placeholder 4">
            <a:extLst>
              <a:ext uri="{FF2B5EF4-FFF2-40B4-BE49-F238E27FC236}">
                <a16:creationId xmlns:a16="http://schemas.microsoft.com/office/drawing/2014/main" id="{C0ECD030-8E5C-F923-3321-D08AB47551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1B71E2-A0A7-A57F-797A-3C7C8DEC2D6A}"/>
              </a:ext>
            </a:extLst>
          </p:cNvPr>
          <p:cNvSpPr>
            <a:spLocks noGrp="1"/>
          </p:cNvSpPr>
          <p:nvPr>
            <p:ph type="sldNum" sz="quarter" idx="12"/>
          </p:nvPr>
        </p:nvSpPr>
        <p:spPr/>
        <p:txBody>
          <a:bodyPr/>
          <a:lstStyle/>
          <a:p>
            <a:fld id="{A20B180E-4A5A-4B1D-9C66-13DA1C0FA0F3}" type="slidenum">
              <a:rPr lang="en-US" smtClean="0"/>
              <a:t>‹#›</a:t>
            </a:fld>
            <a:endParaRPr lang="en-US" dirty="0"/>
          </a:p>
        </p:txBody>
      </p:sp>
    </p:spTree>
    <p:extLst>
      <p:ext uri="{BB962C8B-B14F-4D97-AF65-F5344CB8AC3E}">
        <p14:creationId xmlns:p14="http://schemas.microsoft.com/office/powerpoint/2010/main" val="42984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7B591-D887-BEBE-428E-89916AADE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F8B534-9F45-307C-4817-1D52990EB8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93AC0C-589C-14FC-9AC8-2B727D0127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52CCF5-E962-BCEA-FD35-A7B9687718FC}"/>
              </a:ext>
            </a:extLst>
          </p:cNvPr>
          <p:cNvSpPr>
            <a:spLocks noGrp="1"/>
          </p:cNvSpPr>
          <p:nvPr>
            <p:ph type="dt" sz="half" idx="10"/>
          </p:nvPr>
        </p:nvSpPr>
        <p:spPr/>
        <p:txBody>
          <a:bodyPr/>
          <a:lstStyle/>
          <a:p>
            <a:fld id="{796B15DB-B161-429A-90E2-18E8C7C517E8}" type="datetimeFigureOut">
              <a:rPr lang="en-US" smtClean="0"/>
              <a:t>9/13/2024</a:t>
            </a:fld>
            <a:endParaRPr lang="en-US" dirty="0"/>
          </a:p>
        </p:txBody>
      </p:sp>
      <p:sp>
        <p:nvSpPr>
          <p:cNvPr id="6" name="Footer Placeholder 5">
            <a:extLst>
              <a:ext uri="{FF2B5EF4-FFF2-40B4-BE49-F238E27FC236}">
                <a16:creationId xmlns:a16="http://schemas.microsoft.com/office/drawing/2014/main" id="{5964E3CA-7D28-1AC2-C6DA-61CF8AC588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F77CEF-AE1B-62FE-5FDE-BA3206DB0108}"/>
              </a:ext>
            </a:extLst>
          </p:cNvPr>
          <p:cNvSpPr>
            <a:spLocks noGrp="1"/>
          </p:cNvSpPr>
          <p:nvPr>
            <p:ph type="sldNum" sz="quarter" idx="12"/>
          </p:nvPr>
        </p:nvSpPr>
        <p:spPr/>
        <p:txBody>
          <a:bodyPr/>
          <a:lstStyle/>
          <a:p>
            <a:fld id="{A20B180E-4A5A-4B1D-9C66-13DA1C0FA0F3}" type="slidenum">
              <a:rPr lang="en-US" smtClean="0"/>
              <a:t>‹#›</a:t>
            </a:fld>
            <a:endParaRPr lang="en-US" dirty="0"/>
          </a:p>
        </p:txBody>
      </p:sp>
    </p:spTree>
    <p:extLst>
      <p:ext uri="{BB962C8B-B14F-4D97-AF65-F5344CB8AC3E}">
        <p14:creationId xmlns:p14="http://schemas.microsoft.com/office/powerpoint/2010/main" val="158779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ABFB7-8509-734F-5025-0C30B4EF53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7A0F56-1E47-79C3-A300-5521937B40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05F64-1AD2-2162-52F6-FF878F3D1A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A7F18-B987-6E85-D548-200D46B41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868EB7-DAA7-382F-2743-8CC3229F9E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E8397-3FCB-06D0-7A65-DC9BFE5C9CDA}"/>
              </a:ext>
            </a:extLst>
          </p:cNvPr>
          <p:cNvSpPr>
            <a:spLocks noGrp="1"/>
          </p:cNvSpPr>
          <p:nvPr>
            <p:ph type="dt" sz="half" idx="10"/>
          </p:nvPr>
        </p:nvSpPr>
        <p:spPr/>
        <p:txBody>
          <a:bodyPr/>
          <a:lstStyle/>
          <a:p>
            <a:fld id="{796B15DB-B161-429A-90E2-18E8C7C517E8}" type="datetimeFigureOut">
              <a:rPr lang="en-US" smtClean="0"/>
              <a:t>9/13/2024</a:t>
            </a:fld>
            <a:endParaRPr lang="en-US" dirty="0"/>
          </a:p>
        </p:txBody>
      </p:sp>
      <p:sp>
        <p:nvSpPr>
          <p:cNvPr id="8" name="Footer Placeholder 7">
            <a:extLst>
              <a:ext uri="{FF2B5EF4-FFF2-40B4-BE49-F238E27FC236}">
                <a16:creationId xmlns:a16="http://schemas.microsoft.com/office/drawing/2014/main" id="{F0BE9E44-9C3D-D0DC-3947-987EF74BDC2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9CFDFA4-29A9-CBA1-07A4-57BF342F21E3}"/>
              </a:ext>
            </a:extLst>
          </p:cNvPr>
          <p:cNvSpPr>
            <a:spLocks noGrp="1"/>
          </p:cNvSpPr>
          <p:nvPr>
            <p:ph type="sldNum" sz="quarter" idx="12"/>
          </p:nvPr>
        </p:nvSpPr>
        <p:spPr/>
        <p:txBody>
          <a:bodyPr/>
          <a:lstStyle/>
          <a:p>
            <a:fld id="{A20B180E-4A5A-4B1D-9C66-13DA1C0FA0F3}" type="slidenum">
              <a:rPr lang="en-US" smtClean="0"/>
              <a:t>‹#›</a:t>
            </a:fld>
            <a:endParaRPr lang="en-US" dirty="0"/>
          </a:p>
        </p:txBody>
      </p:sp>
    </p:spTree>
    <p:extLst>
      <p:ext uri="{BB962C8B-B14F-4D97-AF65-F5344CB8AC3E}">
        <p14:creationId xmlns:p14="http://schemas.microsoft.com/office/powerpoint/2010/main" val="383207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D7DF-8D3A-4BB7-386D-D402F4B237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E6C696-751B-BFF2-7501-50078854BA6C}"/>
              </a:ext>
            </a:extLst>
          </p:cNvPr>
          <p:cNvSpPr>
            <a:spLocks noGrp="1"/>
          </p:cNvSpPr>
          <p:nvPr>
            <p:ph type="dt" sz="half" idx="10"/>
          </p:nvPr>
        </p:nvSpPr>
        <p:spPr/>
        <p:txBody>
          <a:bodyPr/>
          <a:lstStyle/>
          <a:p>
            <a:fld id="{796B15DB-B161-429A-90E2-18E8C7C517E8}" type="datetimeFigureOut">
              <a:rPr lang="en-US" smtClean="0"/>
              <a:t>9/13/2024</a:t>
            </a:fld>
            <a:endParaRPr lang="en-US" dirty="0"/>
          </a:p>
        </p:txBody>
      </p:sp>
      <p:sp>
        <p:nvSpPr>
          <p:cNvPr id="4" name="Footer Placeholder 3">
            <a:extLst>
              <a:ext uri="{FF2B5EF4-FFF2-40B4-BE49-F238E27FC236}">
                <a16:creationId xmlns:a16="http://schemas.microsoft.com/office/drawing/2014/main" id="{BC477F05-AC83-0696-D0C4-0436B8B60A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383621D-ECE5-2050-EEFB-2729ECB11665}"/>
              </a:ext>
            </a:extLst>
          </p:cNvPr>
          <p:cNvSpPr>
            <a:spLocks noGrp="1"/>
          </p:cNvSpPr>
          <p:nvPr>
            <p:ph type="sldNum" sz="quarter" idx="12"/>
          </p:nvPr>
        </p:nvSpPr>
        <p:spPr/>
        <p:txBody>
          <a:bodyPr/>
          <a:lstStyle/>
          <a:p>
            <a:fld id="{A20B180E-4A5A-4B1D-9C66-13DA1C0FA0F3}" type="slidenum">
              <a:rPr lang="en-US" smtClean="0"/>
              <a:t>‹#›</a:t>
            </a:fld>
            <a:endParaRPr lang="en-US" dirty="0"/>
          </a:p>
        </p:txBody>
      </p:sp>
    </p:spTree>
    <p:extLst>
      <p:ext uri="{BB962C8B-B14F-4D97-AF65-F5344CB8AC3E}">
        <p14:creationId xmlns:p14="http://schemas.microsoft.com/office/powerpoint/2010/main" val="360839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0D0883-F94A-1AF8-D713-1FCB00223498}"/>
              </a:ext>
            </a:extLst>
          </p:cNvPr>
          <p:cNvSpPr>
            <a:spLocks noGrp="1"/>
          </p:cNvSpPr>
          <p:nvPr>
            <p:ph type="dt" sz="half" idx="10"/>
          </p:nvPr>
        </p:nvSpPr>
        <p:spPr/>
        <p:txBody>
          <a:bodyPr/>
          <a:lstStyle/>
          <a:p>
            <a:fld id="{796B15DB-B161-429A-90E2-18E8C7C517E8}" type="datetimeFigureOut">
              <a:rPr lang="en-US" smtClean="0"/>
              <a:t>9/13/2024</a:t>
            </a:fld>
            <a:endParaRPr lang="en-US" dirty="0"/>
          </a:p>
        </p:txBody>
      </p:sp>
      <p:sp>
        <p:nvSpPr>
          <p:cNvPr id="3" name="Footer Placeholder 2">
            <a:extLst>
              <a:ext uri="{FF2B5EF4-FFF2-40B4-BE49-F238E27FC236}">
                <a16:creationId xmlns:a16="http://schemas.microsoft.com/office/drawing/2014/main" id="{0313DCDF-04CE-3284-33F8-EA78DDEC0F6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6E3EE12-8A0B-8663-2C28-EB6C57E9E42C}"/>
              </a:ext>
            </a:extLst>
          </p:cNvPr>
          <p:cNvSpPr>
            <a:spLocks noGrp="1"/>
          </p:cNvSpPr>
          <p:nvPr>
            <p:ph type="sldNum" sz="quarter" idx="12"/>
          </p:nvPr>
        </p:nvSpPr>
        <p:spPr/>
        <p:txBody>
          <a:bodyPr/>
          <a:lstStyle/>
          <a:p>
            <a:fld id="{A20B180E-4A5A-4B1D-9C66-13DA1C0FA0F3}" type="slidenum">
              <a:rPr lang="en-US" smtClean="0"/>
              <a:t>‹#›</a:t>
            </a:fld>
            <a:endParaRPr lang="en-US" dirty="0"/>
          </a:p>
        </p:txBody>
      </p:sp>
    </p:spTree>
    <p:extLst>
      <p:ext uri="{BB962C8B-B14F-4D97-AF65-F5344CB8AC3E}">
        <p14:creationId xmlns:p14="http://schemas.microsoft.com/office/powerpoint/2010/main" val="390959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F4EC-8AA7-C4C1-7163-6954577B9E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7679DA-FC29-EFB5-5603-1AD4EEC14E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877276-56E7-E829-85DF-5AA126AAD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406C3-D15C-29A4-19E1-39E85372A41A}"/>
              </a:ext>
            </a:extLst>
          </p:cNvPr>
          <p:cNvSpPr>
            <a:spLocks noGrp="1"/>
          </p:cNvSpPr>
          <p:nvPr>
            <p:ph type="dt" sz="half" idx="10"/>
          </p:nvPr>
        </p:nvSpPr>
        <p:spPr/>
        <p:txBody>
          <a:bodyPr/>
          <a:lstStyle/>
          <a:p>
            <a:fld id="{796B15DB-B161-429A-90E2-18E8C7C517E8}" type="datetimeFigureOut">
              <a:rPr lang="en-US" smtClean="0"/>
              <a:t>9/13/2024</a:t>
            </a:fld>
            <a:endParaRPr lang="en-US" dirty="0"/>
          </a:p>
        </p:txBody>
      </p:sp>
      <p:sp>
        <p:nvSpPr>
          <p:cNvPr id="6" name="Footer Placeholder 5">
            <a:extLst>
              <a:ext uri="{FF2B5EF4-FFF2-40B4-BE49-F238E27FC236}">
                <a16:creationId xmlns:a16="http://schemas.microsoft.com/office/drawing/2014/main" id="{7DBF091C-BD68-AE0B-265D-C1786008E3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ED9CEE-7E6D-9470-98AC-D50DF3A6915F}"/>
              </a:ext>
            </a:extLst>
          </p:cNvPr>
          <p:cNvSpPr>
            <a:spLocks noGrp="1"/>
          </p:cNvSpPr>
          <p:nvPr>
            <p:ph type="sldNum" sz="quarter" idx="12"/>
          </p:nvPr>
        </p:nvSpPr>
        <p:spPr/>
        <p:txBody>
          <a:bodyPr/>
          <a:lstStyle/>
          <a:p>
            <a:fld id="{A20B180E-4A5A-4B1D-9C66-13DA1C0FA0F3}" type="slidenum">
              <a:rPr lang="en-US" smtClean="0"/>
              <a:t>‹#›</a:t>
            </a:fld>
            <a:endParaRPr lang="en-US" dirty="0"/>
          </a:p>
        </p:txBody>
      </p:sp>
    </p:spTree>
    <p:extLst>
      <p:ext uri="{BB962C8B-B14F-4D97-AF65-F5344CB8AC3E}">
        <p14:creationId xmlns:p14="http://schemas.microsoft.com/office/powerpoint/2010/main" val="2164662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A57E-55F5-E5AF-4E70-3F49E1525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5093BF-F094-407C-A2BD-72FFCF19E4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925B20E-0770-9DBC-1EEB-C94EB5316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F0574A-5E65-44A7-320E-58A127252561}"/>
              </a:ext>
            </a:extLst>
          </p:cNvPr>
          <p:cNvSpPr>
            <a:spLocks noGrp="1"/>
          </p:cNvSpPr>
          <p:nvPr>
            <p:ph type="dt" sz="half" idx="10"/>
          </p:nvPr>
        </p:nvSpPr>
        <p:spPr/>
        <p:txBody>
          <a:bodyPr/>
          <a:lstStyle/>
          <a:p>
            <a:fld id="{796B15DB-B161-429A-90E2-18E8C7C517E8}" type="datetimeFigureOut">
              <a:rPr lang="en-US" smtClean="0"/>
              <a:t>9/13/2024</a:t>
            </a:fld>
            <a:endParaRPr lang="en-US" dirty="0"/>
          </a:p>
        </p:txBody>
      </p:sp>
      <p:sp>
        <p:nvSpPr>
          <p:cNvPr id="6" name="Footer Placeholder 5">
            <a:extLst>
              <a:ext uri="{FF2B5EF4-FFF2-40B4-BE49-F238E27FC236}">
                <a16:creationId xmlns:a16="http://schemas.microsoft.com/office/drawing/2014/main" id="{7DE7B381-17CC-6CC4-FEB8-2427B7BC49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18B492-58C7-56A4-FD07-C9C3264F09DF}"/>
              </a:ext>
            </a:extLst>
          </p:cNvPr>
          <p:cNvSpPr>
            <a:spLocks noGrp="1"/>
          </p:cNvSpPr>
          <p:nvPr>
            <p:ph type="sldNum" sz="quarter" idx="12"/>
          </p:nvPr>
        </p:nvSpPr>
        <p:spPr/>
        <p:txBody>
          <a:bodyPr/>
          <a:lstStyle/>
          <a:p>
            <a:fld id="{A20B180E-4A5A-4B1D-9C66-13DA1C0FA0F3}" type="slidenum">
              <a:rPr lang="en-US" smtClean="0"/>
              <a:t>‹#›</a:t>
            </a:fld>
            <a:endParaRPr lang="en-US" dirty="0"/>
          </a:p>
        </p:txBody>
      </p:sp>
    </p:spTree>
    <p:extLst>
      <p:ext uri="{BB962C8B-B14F-4D97-AF65-F5344CB8AC3E}">
        <p14:creationId xmlns:p14="http://schemas.microsoft.com/office/powerpoint/2010/main" val="272916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4A0F0-13AA-3077-C75C-DF54E18554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F3FAD8-9B16-7BDF-05E6-C94DC5A07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740AE-97D0-1C2D-ACD7-1B9874EC19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B15DB-B161-429A-90E2-18E8C7C517E8}" type="datetimeFigureOut">
              <a:rPr lang="en-US" smtClean="0"/>
              <a:t>9/13/2024</a:t>
            </a:fld>
            <a:endParaRPr lang="en-US" dirty="0"/>
          </a:p>
        </p:txBody>
      </p:sp>
      <p:sp>
        <p:nvSpPr>
          <p:cNvPr id="5" name="Footer Placeholder 4">
            <a:extLst>
              <a:ext uri="{FF2B5EF4-FFF2-40B4-BE49-F238E27FC236}">
                <a16:creationId xmlns:a16="http://schemas.microsoft.com/office/drawing/2014/main" id="{72F796DC-1EF9-88AE-D375-346F79D4A3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3434B2E-8D3D-0257-5549-71A301126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B180E-4A5A-4B1D-9C66-13DA1C0FA0F3}" type="slidenum">
              <a:rPr lang="en-US" smtClean="0"/>
              <a:t>‹#›</a:t>
            </a:fld>
            <a:endParaRPr lang="en-US" dirty="0"/>
          </a:p>
        </p:txBody>
      </p:sp>
    </p:spTree>
    <p:extLst>
      <p:ext uri="{BB962C8B-B14F-4D97-AF65-F5344CB8AC3E}">
        <p14:creationId xmlns:p14="http://schemas.microsoft.com/office/powerpoint/2010/main" val="3967552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10.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3.bin"/><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mailto:heather.augeri@ct.gov" TargetMode="External"/><Relationship Id="rId3" Type="http://schemas.openxmlformats.org/officeDocument/2006/relationships/hyperlink" Target="mailto:taffy.womack@ct.gov" TargetMode="External"/><Relationship Id="rId7" Type="http://schemas.openxmlformats.org/officeDocument/2006/relationships/hyperlink" Target="mailto:timothy.decarlo@ct.gov" TargetMode="External"/><Relationship Id="rId2" Type="http://schemas.openxmlformats.org/officeDocument/2006/relationships/hyperlink" Target="mailto:Kristin.Sullivan@ct.gov" TargetMode="External"/><Relationship Id="rId1" Type="http://schemas.openxmlformats.org/officeDocument/2006/relationships/slideLayout" Target="../slideLayouts/slideLayout7.xml"/><Relationship Id="rId6" Type="http://schemas.openxmlformats.org/officeDocument/2006/relationships/hyperlink" Target="mailto:lori.magora@ct.gov" TargetMode="External"/><Relationship Id="rId5" Type="http://schemas.openxmlformats.org/officeDocument/2006/relationships/hyperlink" Target="mailto:mark.severance@ct.gov" TargetMode="External"/><Relationship Id="rId4" Type="http://schemas.openxmlformats.org/officeDocument/2006/relationships/hyperlink" Target="mailto:moriah.moriarty@ct.gov" TargetMode="Externa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406169-7DD6-369E-0A63-4B6681B1FD5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69448" y="0"/>
            <a:ext cx="12261448" cy="6858000"/>
          </a:xfrm>
          <a:prstGeom prst="rect">
            <a:avLst/>
          </a:prstGeom>
        </p:spPr>
      </p:pic>
      <p:sp>
        <p:nvSpPr>
          <p:cNvPr id="5" name="Title 1">
            <a:extLst>
              <a:ext uri="{FF2B5EF4-FFF2-40B4-BE49-F238E27FC236}">
                <a16:creationId xmlns:a16="http://schemas.microsoft.com/office/drawing/2014/main" id="{C01DD76A-92A4-654B-C500-1E88CDE9D172}"/>
              </a:ext>
            </a:extLst>
          </p:cNvPr>
          <p:cNvSpPr txBox="1">
            <a:spLocks/>
          </p:cNvSpPr>
          <p:nvPr/>
        </p:nvSpPr>
        <p:spPr>
          <a:xfrm>
            <a:off x="4603843" y="1736035"/>
            <a:ext cx="6726766" cy="2026563"/>
          </a:xfrm>
          <a:prstGeom prst="rect">
            <a:avLst/>
          </a:prstGeom>
        </p:spPr>
        <p:txBody>
          <a:bodyPr anchor="b"/>
          <a:lstStyle>
            <a:lvl1pPr algn="l" defTabSz="914400" rtl="0" eaLnBrk="1" latinLnBrk="0" hangingPunct="1">
              <a:lnSpc>
                <a:spcPct val="90000"/>
              </a:lnSpc>
              <a:spcBef>
                <a:spcPct val="0"/>
              </a:spcBef>
              <a:buNone/>
              <a:defRPr sz="6000" kern="1200">
                <a:solidFill>
                  <a:schemeClr val="bg1"/>
                </a:solidFill>
                <a:latin typeface="Trade Gothic LT Pro Bold" panose="020B0803040303020004" pitchFamily="34" charset="0"/>
                <a:ea typeface="+mj-ea"/>
                <a:cs typeface="+mj-cs"/>
              </a:defRPr>
            </a:lvl1pPr>
          </a:lstStyle>
          <a:p>
            <a:r>
              <a:rPr lang="en-US" dirty="0">
                <a:latin typeface="Verdana" panose="020B0604030504040204" pitchFamily="34" charset="0"/>
                <a:ea typeface="Verdana" panose="020B0604030504040204" pitchFamily="34" charset="0"/>
              </a:rPr>
              <a:t>New Registrar of Voters Class</a:t>
            </a:r>
          </a:p>
        </p:txBody>
      </p:sp>
      <p:sp>
        <p:nvSpPr>
          <p:cNvPr id="6" name="Subtitle 2">
            <a:extLst>
              <a:ext uri="{FF2B5EF4-FFF2-40B4-BE49-F238E27FC236}">
                <a16:creationId xmlns:a16="http://schemas.microsoft.com/office/drawing/2014/main" id="{B0CDE68A-5A2C-6518-7E8C-1E0C6A8D2884}"/>
              </a:ext>
            </a:extLst>
          </p:cNvPr>
          <p:cNvSpPr txBox="1">
            <a:spLocks/>
          </p:cNvSpPr>
          <p:nvPr/>
        </p:nvSpPr>
        <p:spPr>
          <a:xfrm>
            <a:off x="4609009" y="3746956"/>
            <a:ext cx="4668099" cy="6160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Trade Gothic LT Pro" panose="020B05030403030200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latin typeface="Verdana" panose="020B0604030504040204" pitchFamily="34" charset="0"/>
                <a:ea typeface="Verdana" panose="020B0604030504040204" pitchFamily="34" charset="0"/>
              </a:rPr>
              <a:t>Office of the Secretary of the State</a:t>
            </a:r>
          </a:p>
        </p:txBody>
      </p:sp>
      <p:pic>
        <p:nvPicPr>
          <p:cNvPr id="7" name="Picture 6">
            <a:extLst>
              <a:ext uri="{FF2B5EF4-FFF2-40B4-BE49-F238E27FC236}">
                <a16:creationId xmlns:a16="http://schemas.microsoft.com/office/drawing/2014/main" id="{E851BE8C-7354-B5B4-5EF6-60FEE06961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32132" y="2775779"/>
            <a:ext cx="1422807" cy="1422807"/>
          </a:xfrm>
          <a:prstGeom prst="rect">
            <a:avLst/>
          </a:prstGeom>
        </p:spPr>
      </p:pic>
    </p:spTree>
    <p:extLst>
      <p:ext uri="{BB962C8B-B14F-4D97-AF65-F5344CB8AC3E}">
        <p14:creationId xmlns:p14="http://schemas.microsoft.com/office/powerpoint/2010/main" val="3372635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2F2D6828-65B6-894D-76EC-B1B4808A635E}"/>
              </a:ext>
            </a:extLst>
          </p:cNvPr>
          <p:cNvSpPr txBox="1"/>
          <p:nvPr/>
        </p:nvSpPr>
        <p:spPr>
          <a:xfrm>
            <a:off x="2974429" y="2141549"/>
            <a:ext cx="9057102" cy="4524315"/>
          </a:xfrm>
          <a:prstGeom prst="rect">
            <a:avLst/>
          </a:prstGeom>
          <a:noFill/>
        </p:spPr>
        <p:txBody>
          <a:bodyPr wrap="square" rtlCol="0">
            <a:spAutoFit/>
          </a:bodyPr>
          <a:lstStyle/>
          <a:p>
            <a:r>
              <a:rPr lang="en-US" dirty="0">
                <a:latin typeface="Vrinda" panose="020B0502040204020203" pitchFamily="34" charset="0"/>
                <a:cs typeface="Vrinda" panose="020B0502040204020203" pitchFamily="34" charset="0"/>
              </a:rPr>
              <a:t>Nov 6</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 19</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Election Machines are in lockdown </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Nov 8</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Final day for Head Moderator to correct any errors identified on 		the Head Moderators Return and filed an amended return to 			SOTS</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Nov 8</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Final Day for Head Moderator to call a Discrepancy Recount</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Nov 12</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Final Day to conduct Close Vote Recanvass or Discrepancy 			Recount</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Dec 5</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Deadline to file the ED-632, Completion of the 2024 Canvass with 		SOTS </a:t>
            </a: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1901258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Avoid a disaster before it occurs</a:t>
            </a:r>
          </a:p>
        </p:txBody>
      </p:sp>
      <p:sp>
        <p:nvSpPr>
          <p:cNvPr id="2" name="TextBox 1">
            <a:extLst>
              <a:ext uri="{FF2B5EF4-FFF2-40B4-BE49-F238E27FC236}">
                <a16:creationId xmlns:a16="http://schemas.microsoft.com/office/drawing/2014/main" id="{2F2D6828-65B6-894D-76EC-B1B4808A635E}"/>
              </a:ext>
            </a:extLst>
          </p:cNvPr>
          <p:cNvSpPr txBox="1"/>
          <p:nvPr/>
        </p:nvSpPr>
        <p:spPr>
          <a:xfrm>
            <a:off x="3340962" y="2396842"/>
            <a:ext cx="8755811" cy="3693319"/>
          </a:xfrm>
          <a:prstGeom prst="rect">
            <a:avLst/>
          </a:prstGeom>
          <a:noFill/>
        </p:spPr>
        <p:txBody>
          <a:bodyPr wrap="square" rtlCol="0">
            <a:spAutoFit/>
          </a:bodyPr>
          <a:lstStyle/>
          <a:p>
            <a:r>
              <a:rPr lang="en-US" u="sng" dirty="0"/>
              <a:t>Early Permission and Site Check </a:t>
            </a:r>
            <a:endParaRPr lang="en-US" dirty="0"/>
          </a:p>
          <a:p>
            <a:pPr marL="0" indent="0">
              <a:buNone/>
            </a:pPr>
            <a:r>
              <a:rPr lang="en-US" dirty="0"/>
              <a:t>Check with those in charge of your polling place well in advance of the election to make sure that the location will be operational on the day of the election. Make sure to conduct a site visit prior to the election to make sure everything will be operational for the Primary. </a:t>
            </a:r>
          </a:p>
          <a:p>
            <a:endParaRPr lang="en-US" dirty="0"/>
          </a:p>
          <a:p>
            <a:r>
              <a:rPr lang="en-US" u="sng" dirty="0"/>
              <a:t>Pre-Election Organization Meeting</a:t>
            </a:r>
          </a:p>
          <a:p>
            <a:pPr marL="0" indent="0">
              <a:buNone/>
            </a:pPr>
            <a:r>
              <a:rPr lang="en-US" dirty="0"/>
              <a:t>Prior to every election you should consider calling a meeting in which everyone who would have some kind of roll be present. For example, are your polling places owned by the municipality or are they rentals? Who will be delivering your election equipment and who will be accepting delivery? Are the local authorities prepared to assist you should you loose power or have an emergency at the polls? Is everyone aware of what your Emergency Plan entails and are they ready to assist your office should a problem develop?</a:t>
            </a: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3814198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23175" y="1119968"/>
            <a:ext cx="7615405" cy="954107"/>
          </a:xfrm>
          <a:prstGeom prst="rect">
            <a:avLst/>
          </a:prstGeom>
          <a:noFill/>
        </p:spPr>
        <p:txBody>
          <a:bodyPr wrap="square" rtlCol="0">
            <a:spAutoFit/>
          </a:bodyPr>
          <a:lstStyle/>
          <a:p>
            <a:r>
              <a:rPr lang="en-US" sz="2800" b="1" dirty="0">
                <a:solidFill>
                  <a:schemeClr val="bg1"/>
                </a:solidFill>
                <a:latin typeface="Vrinda" panose="020B0502040204020203" pitchFamily="34" charset="0"/>
                <a:cs typeface="Vrinda" panose="020B0502040204020203" pitchFamily="34" charset="0"/>
              </a:rPr>
              <a:t>Sec. 9-174a. Emergency contingency plan </a:t>
            </a:r>
            <a:br>
              <a:rPr lang="en-US" sz="2800" b="1" dirty="0">
                <a:solidFill>
                  <a:schemeClr val="bg1"/>
                </a:solidFill>
                <a:latin typeface="Vrinda" panose="020B0502040204020203" pitchFamily="34" charset="0"/>
                <a:cs typeface="Vrinda" panose="020B0502040204020203" pitchFamily="34" charset="0"/>
              </a:rPr>
            </a:br>
            <a:r>
              <a:rPr lang="en-US" sz="2800" b="1" dirty="0">
                <a:solidFill>
                  <a:schemeClr val="bg1"/>
                </a:solidFill>
                <a:latin typeface="Vrinda" panose="020B0502040204020203" pitchFamily="34" charset="0"/>
                <a:cs typeface="Vrinda" panose="020B0502040204020203" pitchFamily="34" charset="0"/>
              </a:rPr>
              <a:t>for elections</a:t>
            </a:r>
            <a:endParaRPr lang="en-US" sz="2800" b="1" dirty="0">
              <a:solidFill>
                <a:schemeClr val="bg1"/>
              </a:solidFill>
              <a:latin typeface="Vrinda" panose="020B0502040204020203" pitchFamily="34" charset="0"/>
              <a:ea typeface="Verdana" panose="020B0604030504040204" pitchFamily="34" charset="0"/>
              <a:cs typeface="Vrinda" panose="020B0502040204020203" pitchFamily="34" charset="0"/>
            </a:endParaRPr>
          </a:p>
        </p:txBody>
      </p:sp>
      <p:sp>
        <p:nvSpPr>
          <p:cNvPr id="2" name="TextBox 1">
            <a:extLst>
              <a:ext uri="{FF2B5EF4-FFF2-40B4-BE49-F238E27FC236}">
                <a16:creationId xmlns:a16="http://schemas.microsoft.com/office/drawing/2014/main" id="{2F2D6828-65B6-894D-76EC-B1B4808A635E}"/>
              </a:ext>
            </a:extLst>
          </p:cNvPr>
          <p:cNvSpPr txBox="1"/>
          <p:nvPr/>
        </p:nvSpPr>
        <p:spPr>
          <a:xfrm>
            <a:off x="3081532" y="2451774"/>
            <a:ext cx="8755811" cy="4062651"/>
          </a:xfrm>
          <a:prstGeom prst="rect">
            <a:avLst/>
          </a:prstGeom>
          <a:noFill/>
        </p:spPr>
        <p:txBody>
          <a:bodyPr wrap="square" rtlCol="0">
            <a:spAutoFit/>
          </a:bodyPr>
          <a:lstStyle/>
          <a:p>
            <a:pPr marL="0" indent="0">
              <a:buNone/>
            </a:pPr>
            <a:r>
              <a:rPr lang="en-US" sz="2000" b="1" dirty="0">
                <a:latin typeface="Vrinda" panose="020B0502040204020203" pitchFamily="34" charset="0"/>
                <a:cs typeface="Vrinda" panose="020B0502040204020203" pitchFamily="34" charset="0"/>
              </a:rPr>
              <a:t>Sec. 9-174a. Emergency contingency plan for elections. Model plan.</a:t>
            </a:r>
            <a:r>
              <a:rPr lang="en-US" sz="2000" dirty="0">
                <a:latin typeface="Vrinda" panose="020B0502040204020203" pitchFamily="34" charset="0"/>
                <a:cs typeface="Vrinda" panose="020B0502040204020203" pitchFamily="34" charset="0"/>
              </a:rPr>
              <a:t> (a) For each municipality, the registrars of voters, in consultation with the municipal clerk, shall create an emergency contingency plan for elections, primaries and referenda to be held within such municipality. </a:t>
            </a:r>
          </a:p>
          <a:p>
            <a:pPr marL="0" indent="0">
              <a:buNone/>
            </a:pPr>
            <a:endParaRPr lang="en-US" sz="2000" dirty="0">
              <a:latin typeface="Vrinda" panose="020B0502040204020203" pitchFamily="34" charset="0"/>
              <a:cs typeface="Vrinda" panose="020B0502040204020203" pitchFamily="34" charset="0"/>
            </a:endParaRPr>
          </a:p>
          <a:p>
            <a:pPr marL="0" indent="0">
              <a:buNone/>
            </a:pPr>
            <a:r>
              <a:rPr lang="en-US" sz="2000" b="1" dirty="0">
                <a:latin typeface="Vrinda" panose="020B0502040204020203" pitchFamily="34" charset="0"/>
                <a:cs typeface="Vrinda" panose="020B0502040204020203" pitchFamily="34" charset="0"/>
              </a:rPr>
              <a:t>Such plan shall include, but not be limited to</a:t>
            </a:r>
            <a:r>
              <a:rPr lang="en-US" sz="2000" dirty="0">
                <a:latin typeface="Vrinda" panose="020B0502040204020203" pitchFamily="34" charset="0"/>
                <a:cs typeface="Vrinda" panose="020B0502040204020203" pitchFamily="34" charset="0"/>
              </a:rPr>
              <a:t>, </a:t>
            </a:r>
            <a:r>
              <a:rPr lang="en-US" sz="2000" dirty="0">
                <a:solidFill>
                  <a:schemeClr val="tx1"/>
                </a:solidFill>
                <a:latin typeface="Vrinda" panose="020B0502040204020203" pitchFamily="34" charset="0"/>
                <a:cs typeface="Vrinda" panose="020B0502040204020203" pitchFamily="34" charset="0"/>
              </a:rPr>
              <a:t>(1) solutions for ballot shortages, and (2) strategies to implement in the event of (A) a shortage or absence of poll workers, (B) a loss of power, (C) a fire or the sounding of an alarm within a polling place, (D) voting machine malfunctions, (E) a weather or other natural disaster, (F) the need to remove a poll worker or moderator and to replace such worker or moderator, and (G) disorder in and around the polling place</a:t>
            </a: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273582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Petitions for Ballot Access</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5265" y="2396842"/>
            <a:ext cx="3721608"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Nomination vs Primary</a:t>
            </a:r>
          </a:p>
          <a:p>
            <a:endParaRPr lang="en-US" u="sng" dirty="0">
              <a:latin typeface="Vrinda" panose="020B0502040204020203" pitchFamily="34" charset="0"/>
              <a:cs typeface="Vrinda" panose="020B0502040204020203" pitchFamily="34" charset="0"/>
            </a:endParaRPr>
          </a:p>
          <a:p>
            <a:pPr marL="0" indent="0">
              <a:buNone/>
            </a:pPr>
            <a:r>
              <a:rPr lang="en-US" dirty="0">
                <a:latin typeface="Vrinda" panose="020B0502040204020203" pitchFamily="34" charset="0"/>
                <a:cs typeface="Vrinda" panose="020B0502040204020203" pitchFamily="34" charset="0"/>
              </a:rPr>
              <a:t>Nominating petitions are issued by the Town Clerk.</a:t>
            </a:r>
          </a:p>
          <a:p>
            <a:pPr marL="0" indent="0">
              <a:buNone/>
            </a:pPr>
            <a:endParaRPr lang="en-US" dirty="0">
              <a:latin typeface="Vrinda" panose="020B0502040204020203" pitchFamily="34" charset="0"/>
              <a:cs typeface="Vrinda" panose="020B0502040204020203" pitchFamily="34" charset="0"/>
            </a:endParaRPr>
          </a:p>
          <a:p>
            <a:pPr marL="0" indent="0">
              <a:buNone/>
            </a:pPr>
            <a:r>
              <a:rPr lang="en-US" dirty="0">
                <a:latin typeface="Vrinda" panose="020B0502040204020203" pitchFamily="34" charset="0"/>
                <a:cs typeface="Vrinda" panose="020B0502040204020203" pitchFamily="34" charset="0"/>
              </a:rPr>
              <a:t>Primary Petitions are issued by the Registrar of Voters for Single District. (Such as State Representative, Mayor, ROV.) </a:t>
            </a:r>
          </a:p>
          <a:p>
            <a:pPr marL="0" indent="0">
              <a:buNone/>
            </a:pPr>
            <a:endParaRPr lang="en-US" dirty="0">
              <a:latin typeface="Vrinda" panose="020B0502040204020203" pitchFamily="34" charset="0"/>
              <a:cs typeface="Vrinda" panose="020B0502040204020203" pitchFamily="34" charset="0"/>
            </a:endParaRPr>
          </a:p>
          <a:p>
            <a:pPr marL="0" indent="0">
              <a:buNone/>
            </a:pPr>
            <a:r>
              <a:rPr lang="en-US" dirty="0">
                <a:latin typeface="Vrinda" panose="020B0502040204020203" pitchFamily="34" charset="0"/>
                <a:cs typeface="Vrinda" panose="020B0502040204020203" pitchFamily="34" charset="0"/>
              </a:rPr>
              <a:t>Municipal Offices. SOTS for Multitown State District Offices. (Such as Congress, State Senate, Governor.) </a:t>
            </a:r>
          </a:p>
        </p:txBody>
      </p:sp>
      <p:sp>
        <p:nvSpPr>
          <p:cNvPr id="9" name="TextBox 8">
            <a:extLst>
              <a:ext uri="{FF2B5EF4-FFF2-40B4-BE49-F238E27FC236}">
                <a16:creationId xmlns:a16="http://schemas.microsoft.com/office/drawing/2014/main" id="{A88E53E2-4E6A-6668-5DF5-52E5D6444D35}"/>
              </a:ext>
            </a:extLst>
          </p:cNvPr>
          <p:cNvSpPr txBox="1"/>
          <p:nvPr/>
        </p:nvSpPr>
        <p:spPr>
          <a:xfrm>
            <a:off x="7973568" y="2274048"/>
            <a:ext cx="3575304"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What offices does the 15% automatic ballot access apply towards?</a:t>
            </a:r>
          </a:p>
          <a:p>
            <a:pPr marL="285750" indent="-285750">
              <a:buFont typeface="Arial" panose="020B0604020202020204" pitchFamily="34" charset="0"/>
              <a:buChar char="•"/>
            </a:pPr>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Only District offices. It does not apply towards any office that are considered a Municipal Office.</a:t>
            </a:r>
          </a:p>
        </p:txBody>
      </p:sp>
      <p:sp>
        <p:nvSpPr>
          <p:cNvPr id="10" name="TextBox 9">
            <a:extLst>
              <a:ext uri="{FF2B5EF4-FFF2-40B4-BE49-F238E27FC236}">
                <a16:creationId xmlns:a16="http://schemas.microsoft.com/office/drawing/2014/main" id="{62C7BF00-B44D-8E9B-46F3-93F8CF5F4B93}"/>
              </a:ext>
            </a:extLst>
          </p:cNvPr>
          <p:cNvSpPr txBox="1"/>
          <p:nvPr/>
        </p:nvSpPr>
        <p:spPr>
          <a:xfrm>
            <a:off x="7900416" y="4471221"/>
            <a:ext cx="3648456"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Where can they be filed?</a:t>
            </a:r>
          </a:p>
          <a:p>
            <a:r>
              <a:rPr lang="en-US" dirty="0">
                <a:latin typeface="Vrinda" panose="020B0502040204020203" pitchFamily="34" charset="0"/>
                <a:cs typeface="Vrinda" panose="020B0502040204020203" pitchFamily="34" charset="0"/>
              </a:rPr>
              <a:t>Nominating with Town Clerk</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Primary with ROV for Municipal</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Primary with SOTS or ROV for District</a:t>
            </a:r>
          </a:p>
        </p:txBody>
      </p:sp>
    </p:spTree>
    <p:extLst>
      <p:ext uri="{BB962C8B-B14F-4D97-AF65-F5344CB8AC3E}">
        <p14:creationId xmlns:p14="http://schemas.microsoft.com/office/powerpoint/2010/main" val="1153300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EMS Setup</a:t>
            </a:r>
          </a:p>
        </p:txBody>
      </p:sp>
      <p:sp>
        <p:nvSpPr>
          <p:cNvPr id="2" name="TextBox 1">
            <a:extLst>
              <a:ext uri="{FF2B5EF4-FFF2-40B4-BE49-F238E27FC236}">
                <a16:creationId xmlns:a16="http://schemas.microsoft.com/office/drawing/2014/main" id="{2F2D6828-65B6-894D-76EC-B1B4808A635E}"/>
              </a:ext>
            </a:extLst>
          </p:cNvPr>
          <p:cNvSpPr txBox="1"/>
          <p:nvPr/>
        </p:nvSpPr>
        <p:spPr>
          <a:xfrm>
            <a:off x="3666039" y="2799080"/>
            <a:ext cx="8316854" cy="2975321"/>
          </a:xfrm>
          <a:prstGeom prst="rect">
            <a:avLst/>
          </a:prstGeom>
          <a:noFill/>
        </p:spPr>
        <p:txBody>
          <a:bodyPr wrap="square" rtlCol="0">
            <a:spAutoFit/>
          </a:bodyPr>
          <a:lstStyle/>
          <a:p>
            <a:pPr marL="0" indent="0" algn="ctr">
              <a:buNone/>
            </a:pPr>
            <a:r>
              <a:rPr lang="en-US" dirty="0">
                <a:solidFill>
                  <a:schemeClr val="tx1"/>
                </a:solidFill>
                <a:latin typeface="Vrinda" panose="020B0502040204020203" pitchFamily="34" charset="0"/>
                <a:cs typeface="Vrinda" panose="020B0502040204020203" pitchFamily="34" charset="0"/>
              </a:rPr>
              <a:t>Town Clerks &amp; SOTS</a:t>
            </a:r>
          </a:p>
          <a:p>
            <a:pPr marL="0" indent="0" algn="ctr">
              <a:buNone/>
            </a:pPr>
            <a:endParaRPr lang="en-US" dirty="0">
              <a:solidFill>
                <a:schemeClr val="tx1"/>
              </a:solidFill>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dirty="0">
                <a:solidFill>
                  <a:schemeClr val="tx1"/>
                </a:solidFill>
                <a:latin typeface="Vrinda" panose="020B0502040204020203" pitchFamily="34" charset="0"/>
                <a:cs typeface="Vrinda" panose="020B0502040204020203" pitchFamily="34" charset="0"/>
              </a:rPr>
              <a:t>Primary Created in EMS by </a:t>
            </a:r>
            <a:r>
              <a:rPr lang="en-US" b="1" dirty="0">
                <a:solidFill>
                  <a:schemeClr val="tx1"/>
                </a:solidFill>
                <a:latin typeface="Vrinda" panose="020B0502040204020203" pitchFamily="34" charset="0"/>
                <a:cs typeface="Vrinda" panose="020B0502040204020203" pitchFamily="34" charset="0"/>
              </a:rPr>
              <a:t>SOTS</a:t>
            </a:r>
          </a:p>
          <a:p>
            <a:pPr marL="285750" indent="-285750">
              <a:buFont typeface="Arial" panose="020B0604020202020204" pitchFamily="34" charset="0"/>
              <a:buChar char="•"/>
            </a:pPr>
            <a:endParaRPr lang="en-US" dirty="0">
              <a:solidFill>
                <a:schemeClr val="tx1"/>
              </a:solidFill>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dirty="0">
                <a:solidFill>
                  <a:schemeClr val="tx1"/>
                </a:solidFill>
                <a:latin typeface="Vrinda" panose="020B0502040204020203" pitchFamily="34" charset="0"/>
                <a:cs typeface="Vrinda" panose="020B0502040204020203" pitchFamily="34" charset="0"/>
              </a:rPr>
              <a:t>Offices assigned to Primary by </a:t>
            </a:r>
            <a:r>
              <a:rPr lang="en-US" b="1" dirty="0">
                <a:solidFill>
                  <a:schemeClr val="tx1"/>
                </a:solidFill>
                <a:latin typeface="Vrinda" panose="020B0502040204020203" pitchFamily="34" charset="0"/>
                <a:cs typeface="Vrinda" panose="020B0502040204020203" pitchFamily="34" charset="0"/>
              </a:rPr>
              <a:t>SOTS</a:t>
            </a:r>
          </a:p>
          <a:p>
            <a:pPr marL="285750" indent="-285750">
              <a:buFont typeface="Arial" panose="020B0604020202020204" pitchFamily="34" charset="0"/>
              <a:buChar char="•"/>
            </a:pPr>
            <a:endParaRPr lang="en-US" dirty="0">
              <a:solidFill>
                <a:schemeClr val="tx1"/>
              </a:solidFill>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dirty="0">
                <a:solidFill>
                  <a:schemeClr val="tx1"/>
                </a:solidFill>
                <a:latin typeface="Vrinda" panose="020B0502040204020203" pitchFamily="34" charset="0"/>
                <a:cs typeface="Vrinda" panose="020B0502040204020203" pitchFamily="34" charset="0"/>
              </a:rPr>
              <a:t>Candidates added to Primary by </a:t>
            </a:r>
            <a:r>
              <a:rPr lang="en-US" b="1" dirty="0">
                <a:solidFill>
                  <a:schemeClr val="tx1"/>
                </a:solidFill>
                <a:latin typeface="Vrinda" panose="020B0502040204020203" pitchFamily="34" charset="0"/>
                <a:cs typeface="Vrinda" panose="020B0502040204020203" pitchFamily="34" charset="0"/>
              </a:rPr>
              <a:t>SOTS</a:t>
            </a:r>
          </a:p>
          <a:p>
            <a:pPr marL="285750" indent="-285750">
              <a:buFont typeface="Arial" panose="020B0604020202020204" pitchFamily="34" charset="0"/>
              <a:buChar char="•"/>
            </a:pPr>
            <a:endParaRPr lang="en-US" dirty="0">
              <a:solidFill>
                <a:schemeClr val="tx1"/>
              </a:solidFill>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dirty="0">
                <a:solidFill>
                  <a:schemeClr val="tx1"/>
                </a:solidFill>
                <a:latin typeface="Vrinda" panose="020B0502040204020203" pitchFamily="34" charset="0"/>
                <a:cs typeface="Vrinda" panose="020B0502040204020203" pitchFamily="34" charset="0"/>
              </a:rPr>
              <a:t>Certification of Ballot Ordered this can be done by both </a:t>
            </a:r>
            <a:r>
              <a:rPr lang="en-US" b="1" dirty="0">
                <a:solidFill>
                  <a:schemeClr val="tx1"/>
                </a:solidFill>
                <a:latin typeface="Vrinda" panose="020B0502040204020203" pitchFamily="34" charset="0"/>
                <a:cs typeface="Vrinda" panose="020B0502040204020203" pitchFamily="34" charset="0"/>
              </a:rPr>
              <a:t>Town Clerk or ROV’S</a:t>
            </a:r>
            <a:r>
              <a:rPr lang="en-US" dirty="0">
                <a:solidFill>
                  <a:schemeClr val="tx1"/>
                </a:solidFill>
                <a:latin typeface="Vrinda" panose="020B0502040204020203" pitchFamily="34" charset="0"/>
                <a:cs typeface="Vrinda" panose="020B0502040204020203" pitchFamily="34" charset="0"/>
              </a:rPr>
              <a:t> for primaries. </a:t>
            </a:r>
          </a:p>
        </p:txBody>
      </p:sp>
    </p:spTree>
    <p:extLst>
      <p:ext uri="{BB962C8B-B14F-4D97-AF65-F5344CB8AC3E}">
        <p14:creationId xmlns:p14="http://schemas.microsoft.com/office/powerpoint/2010/main" val="3270846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EMS Setup</a:t>
            </a:r>
          </a:p>
        </p:txBody>
      </p:sp>
      <p:sp>
        <p:nvSpPr>
          <p:cNvPr id="9" name="TextBox 8">
            <a:extLst>
              <a:ext uri="{FF2B5EF4-FFF2-40B4-BE49-F238E27FC236}">
                <a16:creationId xmlns:a16="http://schemas.microsoft.com/office/drawing/2014/main" id="{AE93D121-8936-501C-DA62-982E165E88E2}"/>
              </a:ext>
            </a:extLst>
          </p:cNvPr>
          <p:cNvSpPr txBox="1"/>
          <p:nvPr/>
        </p:nvSpPr>
        <p:spPr>
          <a:xfrm>
            <a:off x="4094121" y="2506511"/>
            <a:ext cx="6599273" cy="3970318"/>
          </a:xfrm>
          <a:prstGeom prst="rect">
            <a:avLst/>
          </a:prstGeom>
          <a:noFill/>
        </p:spPr>
        <p:txBody>
          <a:bodyPr wrap="square" rtlCol="0">
            <a:spAutoFit/>
          </a:bodyPr>
          <a:lstStyle/>
          <a:p>
            <a:pPr marL="0" indent="0" algn="ctr">
              <a:buNone/>
            </a:pPr>
            <a:r>
              <a:rPr lang="en-US" dirty="0">
                <a:latin typeface="Vrinda" panose="020B0502040204020203" pitchFamily="34" charset="0"/>
                <a:cs typeface="Vrinda" panose="020B0502040204020203" pitchFamily="34" charset="0"/>
              </a:rPr>
              <a:t>ROVS</a:t>
            </a:r>
          </a:p>
          <a:p>
            <a:r>
              <a:rPr lang="en-US" dirty="0">
                <a:latin typeface="Vrinda" panose="020B0502040204020203" pitchFamily="34" charset="0"/>
                <a:cs typeface="Vrinda" panose="020B0502040204020203" pitchFamily="34" charset="0"/>
              </a:rPr>
              <a:t>Assigned Polling Places to Primary </a:t>
            </a:r>
          </a:p>
          <a:p>
            <a:pPr marL="742950" lvl="1" indent="-285750">
              <a:buFont typeface="Arial" panose="020B0604020202020204" pitchFamily="34" charset="0"/>
              <a:buChar char="•"/>
            </a:pPr>
            <a:r>
              <a:rPr lang="en-US" dirty="0">
                <a:latin typeface="Vrinda" panose="020B0502040204020203" pitchFamily="34" charset="0"/>
                <a:cs typeface="Vrinda" panose="020B0502040204020203" pitchFamily="34" charset="0"/>
              </a:rPr>
              <a:t>Add or change polling locations if necessary.  Make sure to notify SOTS.</a:t>
            </a:r>
          </a:p>
          <a:p>
            <a:pPr lvl="1"/>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Assign a Head Moderator to the Primary</a:t>
            </a:r>
          </a:p>
          <a:p>
            <a:pPr marL="742950" lvl="1" indent="-285750">
              <a:buFont typeface="Arial" panose="020B0604020202020204" pitchFamily="34" charset="0"/>
              <a:buChar char="•"/>
            </a:pPr>
            <a:r>
              <a:rPr lang="en-US" dirty="0">
                <a:latin typeface="Vrinda" panose="020B0502040204020203" pitchFamily="34" charset="0"/>
                <a:cs typeface="Vrinda" panose="020B0502040204020203" pitchFamily="34" charset="0"/>
              </a:rPr>
              <a:t>You may assign moderators, data entry, etc., and provide password</a:t>
            </a:r>
          </a:p>
          <a:p>
            <a:pPr marL="742950" lvl="1" indent="-285750">
              <a:buFont typeface="Arial" panose="020B0604020202020204" pitchFamily="34" charset="0"/>
              <a:buChar char="•"/>
            </a:pPr>
            <a:endParaRPr lang="en-US" dirty="0">
              <a:latin typeface="Vrinda" panose="020B0502040204020203" pitchFamily="34" charset="0"/>
              <a:cs typeface="Vrinda" panose="020B0502040204020203" pitchFamily="34" charset="0"/>
            </a:endParaRPr>
          </a:p>
          <a:p>
            <a:pPr marL="742950" lvl="1" indent="-285750">
              <a:buFont typeface="Arial" panose="020B0604020202020204" pitchFamily="34" charset="0"/>
              <a:buChar char="•"/>
            </a:pPr>
            <a:r>
              <a:rPr lang="en-US" dirty="0">
                <a:latin typeface="Vrinda" panose="020B0502040204020203" pitchFamily="34" charset="0"/>
                <a:cs typeface="Vrinda" panose="020B0502040204020203" pitchFamily="34" charset="0"/>
              </a:rPr>
              <a:t>Have a paper back up ready in case of a system failure. The form should be provided by SOTS.</a:t>
            </a:r>
          </a:p>
          <a:p>
            <a:pPr marL="742950" lvl="1" indent="-285750">
              <a:buFont typeface="Arial" panose="020B0604020202020204" pitchFamily="34" charset="0"/>
              <a:buChar char="•"/>
            </a:pPr>
            <a:endParaRPr lang="en-US" dirty="0">
              <a:latin typeface="Vrinda" panose="020B0502040204020203" pitchFamily="34" charset="0"/>
              <a:cs typeface="Vrinda" panose="020B0502040204020203" pitchFamily="34" charset="0"/>
            </a:endParaRPr>
          </a:p>
          <a:p>
            <a:pPr marL="742950" lvl="1" indent="-285750">
              <a:buFont typeface="Arial" panose="020B0604020202020204" pitchFamily="34" charset="0"/>
              <a:buChar char="•"/>
            </a:pPr>
            <a:r>
              <a:rPr lang="en-US" dirty="0">
                <a:latin typeface="Vrinda" panose="020B0502040204020203" pitchFamily="34" charset="0"/>
                <a:cs typeface="Vrinda" panose="020B0502040204020203" pitchFamily="34" charset="0"/>
              </a:rPr>
              <a:t>Do not assign your EV and SDR locations as polling places</a:t>
            </a:r>
          </a:p>
        </p:txBody>
      </p:sp>
    </p:spTree>
    <p:extLst>
      <p:ext uri="{BB962C8B-B14F-4D97-AF65-F5344CB8AC3E}">
        <p14:creationId xmlns:p14="http://schemas.microsoft.com/office/powerpoint/2010/main" val="2187794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Poll Worker Training</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5264" y="2396842"/>
            <a:ext cx="8755245"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It is the responsibility to make sure that all poll workers receive adequate training before each election. </a:t>
            </a:r>
          </a:p>
          <a:p>
            <a:pPr marL="285750" indent="-285750">
              <a:buFont typeface="Arial" panose="020B0604020202020204" pitchFamily="34" charset="0"/>
              <a:buChar char="•"/>
            </a:pPr>
            <a:endParaRPr lang="en-US"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Moderators' certification must be up to date. If their certification has lapsed make sure they attend a certification class prior to Election Day. The list of certification dates can be found on ROVAC.org</a:t>
            </a:r>
          </a:p>
          <a:p>
            <a:pPr marL="285750" indent="-285750">
              <a:buFont typeface="Arial" panose="020B0604020202020204" pitchFamily="34" charset="0"/>
              <a:buChar char="•"/>
            </a:pPr>
            <a:endParaRPr lang="en-US"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Make sure that your poll workers are aware of your Emergency Plan should an issue arise at the polls, i.e., ballot shortage, poll workers who fail to arrive, loss of power, fire, etc. </a:t>
            </a:r>
          </a:p>
        </p:txBody>
      </p:sp>
    </p:spTree>
    <p:extLst>
      <p:ext uri="{BB962C8B-B14F-4D97-AF65-F5344CB8AC3E}">
        <p14:creationId xmlns:p14="http://schemas.microsoft.com/office/powerpoint/2010/main" val="2522725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Polling Place Must Be “Accessible”</a:t>
            </a:r>
          </a:p>
        </p:txBody>
      </p:sp>
      <p:sp>
        <p:nvSpPr>
          <p:cNvPr id="2" name="TextBox 1">
            <a:extLst>
              <a:ext uri="{FF2B5EF4-FFF2-40B4-BE49-F238E27FC236}">
                <a16:creationId xmlns:a16="http://schemas.microsoft.com/office/drawing/2014/main" id="{2F2D6828-65B6-894D-76EC-B1B4808A635E}"/>
              </a:ext>
            </a:extLst>
          </p:cNvPr>
          <p:cNvSpPr txBox="1"/>
          <p:nvPr/>
        </p:nvSpPr>
        <p:spPr>
          <a:xfrm>
            <a:off x="2715538" y="2662757"/>
            <a:ext cx="8755811" cy="3170099"/>
          </a:xfrm>
          <a:prstGeom prst="rect">
            <a:avLst/>
          </a:prstGeom>
          <a:noFill/>
        </p:spPr>
        <p:txBody>
          <a:bodyPr wrap="square" rtlCol="0">
            <a:spAutoFit/>
          </a:bodyPr>
          <a:lstStyle/>
          <a:p>
            <a:r>
              <a:rPr lang="en-US" altLang="en-US" sz="3200" dirty="0"/>
              <a:t>	</a:t>
            </a:r>
            <a:r>
              <a:rPr lang="en-US" altLang="en-US" sz="2400" dirty="0">
                <a:latin typeface="Vrinda" panose="020B0502040204020203" pitchFamily="34" charset="0"/>
                <a:cs typeface="Vrinda" panose="020B0502040204020203" pitchFamily="34" charset="0"/>
              </a:rPr>
              <a:t>Moderator should :</a:t>
            </a:r>
          </a:p>
          <a:p>
            <a:endParaRPr lang="en-US" altLang="en-US" sz="2400" dirty="0">
              <a:latin typeface="Vrinda" panose="020B0502040204020203" pitchFamily="34" charset="0"/>
              <a:cs typeface="Vrinda" panose="020B0502040204020203" pitchFamily="34" charset="0"/>
            </a:endParaRPr>
          </a:p>
          <a:p>
            <a:pPr marL="914400" lvl="1" indent="-457200">
              <a:buFont typeface="Arial" panose="020B0604020202020204" pitchFamily="34" charset="0"/>
              <a:buChar char="•"/>
            </a:pPr>
            <a:r>
              <a:rPr lang="en-US" altLang="en-US" sz="2400" dirty="0">
                <a:latin typeface="Vrinda" panose="020B0502040204020203" pitchFamily="34" charset="0"/>
                <a:cs typeface="Vrinda" panose="020B0502040204020203" pitchFamily="34" charset="0"/>
              </a:rPr>
              <a:t>Check parking lot signs.</a:t>
            </a:r>
          </a:p>
          <a:p>
            <a:pPr marL="914400" lvl="1" indent="-457200">
              <a:buFont typeface="Arial" panose="020B0604020202020204" pitchFamily="34" charset="0"/>
              <a:buChar char="•"/>
            </a:pPr>
            <a:r>
              <a:rPr lang="en-US" altLang="en-US" sz="2400" dirty="0">
                <a:latin typeface="Vrinda" panose="020B0502040204020203" pitchFamily="34" charset="0"/>
                <a:cs typeface="Vrinda" panose="020B0502040204020203" pitchFamily="34" charset="0"/>
              </a:rPr>
              <a:t>Post signs to accessible entry, if applicable.</a:t>
            </a:r>
          </a:p>
          <a:p>
            <a:pPr marL="914400" lvl="1" indent="-457200">
              <a:buFont typeface="Arial" panose="020B0604020202020204" pitchFamily="34" charset="0"/>
              <a:buChar char="•"/>
            </a:pPr>
            <a:r>
              <a:rPr lang="en-US" altLang="en-US" sz="2400" dirty="0">
                <a:latin typeface="Vrinda" panose="020B0502040204020203" pitchFamily="34" charset="0"/>
                <a:cs typeface="Vrinda" panose="020B0502040204020203" pitchFamily="34" charset="0"/>
              </a:rPr>
              <a:t>Clear all accessible pathways in polls </a:t>
            </a:r>
          </a:p>
          <a:p>
            <a:pPr marL="914400" lvl="1" indent="-457200">
              <a:buFont typeface="Arial" panose="020B0604020202020204" pitchFamily="34" charset="0"/>
              <a:buChar char="•"/>
            </a:pPr>
            <a:r>
              <a:rPr lang="en-US" altLang="en-US" sz="2400" dirty="0">
                <a:latin typeface="Vrinda" panose="020B0502040204020203" pitchFamily="34" charset="0"/>
                <a:cs typeface="Vrinda" panose="020B0502040204020203" pitchFamily="34" charset="0"/>
              </a:rPr>
              <a:t>Set up wheelchair-accessible privacy booth.</a:t>
            </a:r>
          </a:p>
          <a:p>
            <a:pPr marL="914400" lvl="1" indent="-457200">
              <a:buFont typeface="Arial" panose="020B0604020202020204" pitchFamily="34" charset="0"/>
              <a:buChar char="•"/>
            </a:pPr>
            <a:r>
              <a:rPr lang="en-US" altLang="en-US" sz="2400" dirty="0">
                <a:latin typeface="Vrinda" panose="020B0502040204020203" pitchFamily="34" charset="0"/>
                <a:cs typeface="Vrinda" panose="020B0502040204020203" pitchFamily="34" charset="0"/>
              </a:rPr>
              <a:t>Understand curbside voting process.</a:t>
            </a:r>
          </a:p>
          <a:p>
            <a:pPr marL="914400" lvl="1" indent="-457200">
              <a:buFont typeface="Arial" panose="020B0604020202020204" pitchFamily="34" charset="0"/>
              <a:buChar char="•"/>
            </a:pPr>
            <a:r>
              <a:rPr lang="en-US" altLang="en-US" sz="2400" dirty="0">
                <a:latin typeface="Vrinda" panose="020B0502040204020203" pitchFamily="34" charset="0"/>
                <a:cs typeface="Vrinda" panose="020B0502040204020203" pitchFamily="34" charset="0"/>
              </a:rPr>
              <a:t>Confirm presence/set-up of IVS</a:t>
            </a:r>
          </a:p>
        </p:txBody>
      </p:sp>
      <p:pic>
        <p:nvPicPr>
          <p:cNvPr id="9" name="Picture 7" descr="Accessible Entrance">
            <a:extLst>
              <a:ext uri="{FF2B5EF4-FFF2-40B4-BE49-F238E27FC236}">
                <a16:creationId xmlns:a16="http://schemas.microsoft.com/office/drawing/2014/main" id="{CE44AA4E-CF88-13EB-BF6A-59D1A97FCB46}"/>
              </a:ext>
            </a:extLst>
          </p:cNvPr>
          <p:cNvPicPr>
            <a:picLocks noChangeAspect="1" noChangeArrowheads="1"/>
          </p:cNvPicPr>
          <p:nvPr/>
        </p:nvPicPr>
        <p:blipFill rotWithShape="1">
          <a:blip r:embed="rId4" cstate="print"/>
          <a:srcRect l="9047" t="5131" r="9745" b="5739"/>
          <a:stretch/>
        </p:blipFill>
        <p:spPr bwMode="auto">
          <a:xfrm>
            <a:off x="10032140" y="2933252"/>
            <a:ext cx="1905000" cy="3124200"/>
          </a:xfrm>
          <a:prstGeom prst="rect">
            <a:avLst/>
          </a:prstGeom>
          <a:noFill/>
          <a:ln w="9525">
            <a:noFill/>
            <a:miter lim="800000"/>
            <a:headEnd/>
            <a:tailEnd/>
          </a:ln>
        </p:spPr>
      </p:pic>
    </p:spTree>
    <p:extLst>
      <p:ext uri="{BB962C8B-B14F-4D97-AF65-F5344CB8AC3E}">
        <p14:creationId xmlns:p14="http://schemas.microsoft.com/office/powerpoint/2010/main" val="1532691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8221808"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Department of Justice ADA Checklist</a:t>
            </a:r>
          </a:p>
        </p:txBody>
      </p:sp>
      <p:sp>
        <p:nvSpPr>
          <p:cNvPr id="2" name="TextBox 1">
            <a:extLst>
              <a:ext uri="{FF2B5EF4-FFF2-40B4-BE49-F238E27FC236}">
                <a16:creationId xmlns:a16="http://schemas.microsoft.com/office/drawing/2014/main" id="{2F2D6828-65B6-894D-76EC-B1B4808A635E}"/>
              </a:ext>
            </a:extLst>
          </p:cNvPr>
          <p:cNvSpPr txBox="1"/>
          <p:nvPr/>
        </p:nvSpPr>
        <p:spPr>
          <a:xfrm>
            <a:off x="2614880" y="2612126"/>
            <a:ext cx="8755811" cy="584775"/>
          </a:xfrm>
          <a:prstGeom prst="rect">
            <a:avLst/>
          </a:prstGeom>
          <a:noFill/>
        </p:spPr>
        <p:txBody>
          <a:bodyPr wrap="square" rtlCol="0">
            <a:spAutoFit/>
          </a:bodyPr>
          <a:lstStyle/>
          <a:p>
            <a:r>
              <a:rPr lang="en-US" altLang="en-US" sz="3200" dirty="0"/>
              <a:t>	</a:t>
            </a:r>
            <a:endParaRPr lang="en-US" altLang="en-US" sz="2800" dirty="0"/>
          </a:p>
        </p:txBody>
      </p:sp>
      <p:pic>
        <p:nvPicPr>
          <p:cNvPr id="10" name="Content Placeholder 4">
            <a:extLst>
              <a:ext uri="{FF2B5EF4-FFF2-40B4-BE49-F238E27FC236}">
                <a16:creationId xmlns:a16="http://schemas.microsoft.com/office/drawing/2014/main" id="{471B9A26-CD7C-B0A2-F9A7-A7F265746522}"/>
              </a:ext>
            </a:extLst>
          </p:cNvPr>
          <p:cNvPicPr>
            <a:picLocks noChangeAspect="1"/>
          </p:cNvPicPr>
          <p:nvPr/>
        </p:nvPicPr>
        <p:blipFill>
          <a:blip r:embed="rId4"/>
          <a:stretch>
            <a:fillRect/>
          </a:stretch>
        </p:blipFill>
        <p:spPr>
          <a:xfrm>
            <a:off x="3340608" y="2430146"/>
            <a:ext cx="5638800" cy="3964550"/>
          </a:xfrm>
          <a:prstGeom prst="rect">
            <a:avLst/>
          </a:prstGeom>
        </p:spPr>
      </p:pic>
      <p:sp>
        <p:nvSpPr>
          <p:cNvPr id="13" name="TextBox 12">
            <a:extLst>
              <a:ext uri="{FF2B5EF4-FFF2-40B4-BE49-F238E27FC236}">
                <a16:creationId xmlns:a16="http://schemas.microsoft.com/office/drawing/2014/main" id="{B048979A-EE1E-6524-36DB-B8FE33F4448D}"/>
              </a:ext>
            </a:extLst>
          </p:cNvPr>
          <p:cNvSpPr txBox="1"/>
          <p:nvPr/>
        </p:nvSpPr>
        <p:spPr>
          <a:xfrm>
            <a:off x="7357639" y="6211365"/>
            <a:ext cx="6181344" cy="369332"/>
          </a:xfrm>
          <a:prstGeom prst="rect">
            <a:avLst/>
          </a:prstGeom>
          <a:noFill/>
        </p:spPr>
        <p:txBody>
          <a:bodyPr wrap="square">
            <a:spAutoFit/>
          </a:bodyPr>
          <a:lstStyle/>
          <a:p>
            <a:r>
              <a:rPr lang="en-US" b="1" dirty="0"/>
              <a:t>https://www.ada.gov/votingchecklist.pdf</a:t>
            </a:r>
          </a:p>
        </p:txBody>
      </p:sp>
    </p:spTree>
    <p:extLst>
      <p:ext uri="{BB962C8B-B14F-4D97-AF65-F5344CB8AC3E}">
        <p14:creationId xmlns:p14="http://schemas.microsoft.com/office/powerpoint/2010/main" val="1056507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Allowed Inside Polling Place</a:t>
            </a:r>
          </a:p>
        </p:txBody>
      </p:sp>
      <p:sp>
        <p:nvSpPr>
          <p:cNvPr id="2" name="TextBox 1">
            <a:extLst>
              <a:ext uri="{FF2B5EF4-FFF2-40B4-BE49-F238E27FC236}">
                <a16:creationId xmlns:a16="http://schemas.microsoft.com/office/drawing/2014/main" id="{2F2D6828-65B6-894D-76EC-B1B4808A635E}"/>
              </a:ext>
            </a:extLst>
          </p:cNvPr>
          <p:cNvSpPr txBox="1"/>
          <p:nvPr/>
        </p:nvSpPr>
        <p:spPr>
          <a:xfrm>
            <a:off x="2900680" y="3081582"/>
            <a:ext cx="8755811" cy="3776418"/>
          </a:xfrm>
          <a:prstGeom prst="rect">
            <a:avLst/>
          </a:prstGeom>
          <a:noFill/>
        </p:spPr>
        <p:txBody>
          <a:bodyPr wrap="square" rtlCol="0">
            <a:spAutoFit/>
          </a:bodyPr>
          <a:lstStyle/>
          <a:p>
            <a:pPr marL="285750" indent="-285750" eaLnBrk="1" hangingPunct="1">
              <a:lnSpc>
                <a:spcPct val="120000"/>
              </a:lnSpc>
              <a:spcBef>
                <a:spcPct val="15000"/>
              </a:spcBef>
              <a:buFont typeface="Arial" panose="020B0604020202020204" pitchFamily="34" charset="0"/>
              <a:buChar char="•"/>
            </a:pPr>
            <a:r>
              <a:rPr lang="en-US" altLang="en-US" b="1" dirty="0">
                <a:latin typeface="Vrinda" panose="020B0502040204020203" pitchFamily="34" charset="0"/>
                <a:cs typeface="Vrinda" panose="020B0502040204020203" pitchFamily="34" charset="0"/>
              </a:rPr>
              <a:t>Electors</a:t>
            </a:r>
            <a:r>
              <a:rPr lang="en-US" altLang="en-US" dirty="0">
                <a:latin typeface="Vrinda" panose="020B0502040204020203" pitchFamily="34" charset="0"/>
                <a:cs typeface="Vrinda" panose="020B0502040204020203" pitchFamily="34" charset="0"/>
              </a:rPr>
              <a:t> (while voting) </a:t>
            </a:r>
          </a:p>
          <a:p>
            <a:pPr marL="285750" indent="-285750" eaLnBrk="1" hangingPunct="1">
              <a:lnSpc>
                <a:spcPct val="120000"/>
              </a:lnSpc>
              <a:spcBef>
                <a:spcPct val="15000"/>
              </a:spcBef>
              <a:buFont typeface="Arial" panose="020B0604020202020204" pitchFamily="34" charset="0"/>
              <a:buChar char="•"/>
            </a:pPr>
            <a:r>
              <a:rPr lang="en-US" altLang="en-US" b="1" dirty="0">
                <a:latin typeface="Vrinda" panose="020B0502040204020203" pitchFamily="34" charset="0"/>
                <a:cs typeface="Vrinda" panose="020B0502040204020203" pitchFamily="34" charset="0"/>
              </a:rPr>
              <a:t>Person assisting elector </a:t>
            </a:r>
            <a:r>
              <a:rPr lang="en-US" altLang="en-US" dirty="0">
                <a:latin typeface="Vrinda" panose="020B0502040204020203" pitchFamily="34" charset="0"/>
                <a:cs typeface="Vrinda" panose="020B0502040204020203" pitchFamily="34" charset="0"/>
              </a:rPr>
              <a:t>in voting or with curbside voting </a:t>
            </a:r>
          </a:p>
          <a:p>
            <a:pPr marL="800100" lvl="1" indent="-342900">
              <a:lnSpc>
                <a:spcPct val="120000"/>
              </a:lnSpc>
              <a:spcBef>
                <a:spcPct val="15000"/>
              </a:spcBef>
              <a:buFont typeface="Arial" panose="020B0604020202020204" pitchFamily="34" charset="0"/>
              <a:buChar char="•"/>
            </a:pPr>
            <a:r>
              <a:rPr lang="en-US" altLang="en-US" b="1" dirty="0">
                <a:latin typeface="Vrinda" panose="020B0502040204020203" pitchFamily="34" charset="0"/>
                <a:cs typeface="Vrinda" panose="020B0502040204020203" pitchFamily="34" charset="0"/>
              </a:rPr>
              <a:t>NO candidate </a:t>
            </a:r>
            <a:r>
              <a:rPr lang="en-US" altLang="en-US" dirty="0">
                <a:latin typeface="Vrinda" panose="020B0502040204020203" pitchFamily="34" charset="0"/>
                <a:cs typeface="Vrinda" panose="020B0502040204020203" pitchFamily="34" charset="0"/>
              </a:rPr>
              <a:t>unless member of voter’s immediate family. </a:t>
            </a:r>
          </a:p>
          <a:p>
            <a:pPr marL="800100" lvl="1" indent="-342900">
              <a:lnSpc>
                <a:spcPct val="120000"/>
              </a:lnSpc>
              <a:spcBef>
                <a:spcPct val="15000"/>
              </a:spcBef>
              <a:buFont typeface="Arial" panose="020B0604020202020204" pitchFamily="34" charset="0"/>
              <a:buChar char="•"/>
            </a:pPr>
            <a:r>
              <a:rPr lang="en-US" altLang="en-US" b="1" dirty="0">
                <a:latin typeface="Vrinda" panose="020B0502040204020203" pitchFamily="34" charset="0"/>
                <a:cs typeface="Vrinda" panose="020B0502040204020203" pitchFamily="34" charset="0"/>
              </a:rPr>
              <a:t>NO</a:t>
            </a:r>
            <a:r>
              <a:rPr lang="en-US" altLang="en-US" dirty="0">
                <a:latin typeface="Vrinda" panose="020B0502040204020203" pitchFamily="34" charset="0"/>
                <a:cs typeface="Vrinda" panose="020B0502040204020203" pitchFamily="34" charset="0"/>
              </a:rPr>
              <a:t> representative of employer or union. Record each name. </a:t>
            </a:r>
          </a:p>
          <a:p>
            <a:pPr marL="285750" indent="-285750" eaLnBrk="1" hangingPunct="1">
              <a:lnSpc>
                <a:spcPct val="120000"/>
              </a:lnSpc>
              <a:spcBef>
                <a:spcPct val="15000"/>
              </a:spcBef>
              <a:buFont typeface="Arial" panose="020B0604020202020204" pitchFamily="34" charset="0"/>
              <a:buChar char="•"/>
            </a:pPr>
            <a:r>
              <a:rPr lang="en-US" altLang="en-US" b="1" dirty="0">
                <a:latin typeface="Vrinda" panose="020B0502040204020203" pitchFamily="34" charset="0"/>
                <a:cs typeface="Vrinda" panose="020B0502040204020203" pitchFamily="34" charset="0"/>
              </a:rPr>
              <a:t>Children of the elector </a:t>
            </a:r>
            <a:r>
              <a:rPr lang="en-US" altLang="en-US" dirty="0">
                <a:latin typeface="Vrinda" panose="020B0502040204020203" pitchFamily="34" charset="0"/>
                <a:cs typeface="Vrinda" panose="020B0502040204020203" pitchFamily="34" charset="0"/>
              </a:rPr>
              <a:t>(must be supervised, 15 or younger)</a:t>
            </a:r>
          </a:p>
          <a:p>
            <a:pPr marL="285750" indent="-285750" eaLnBrk="1" hangingPunct="1">
              <a:lnSpc>
                <a:spcPct val="120000"/>
              </a:lnSpc>
              <a:spcBef>
                <a:spcPct val="15000"/>
              </a:spcBef>
              <a:buFont typeface="Arial" panose="020B0604020202020204" pitchFamily="34" charset="0"/>
              <a:buChar char="•"/>
            </a:pPr>
            <a:r>
              <a:rPr lang="en-US" altLang="en-US" b="1" dirty="0">
                <a:latin typeface="Vrinda" panose="020B0502040204020203" pitchFamily="34" charset="0"/>
                <a:cs typeface="Vrinda" panose="020B0502040204020203" pitchFamily="34" charset="0"/>
              </a:rPr>
              <a:t>Secretary of the State’s Designees</a:t>
            </a:r>
          </a:p>
          <a:p>
            <a:pPr marL="285750" indent="-285750" eaLnBrk="1" hangingPunct="1">
              <a:lnSpc>
                <a:spcPct val="120000"/>
              </a:lnSpc>
              <a:spcBef>
                <a:spcPct val="15000"/>
              </a:spcBef>
              <a:buFont typeface="Arial" panose="020B0604020202020204" pitchFamily="34" charset="0"/>
              <a:buChar char="•"/>
            </a:pPr>
            <a:r>
              <a:rPr lang="en-US" altLang="en-US" b="1" dirty="0">
                <a:latin typeface="Vrinda" panose="020B0502040204020203" pitchFamily="34" charset="0"/>
                <a:cs typeface="Vrinda" panose="020B0502040204020203" pitchFamily="34" charset="0"/>
              </a:rPr>
              <a:t>News media</a:t>
            </a:r>
            <a:r>
              <a:rPr lang="en-US" altLang="en-US" dirty="0">
                <a:latin typeface="Vrinda" panose="020B0502040204020203" pitchFamily="34" charset="0"/>
                <a:cs typeface="Vrinda" panose="020B0502040204020203" pitchFamily="34" charset="0"/>
              </a:rPr>
              <a:t> (identify themselves to moderator, no photos of any votes )</a:t>
            </a:r>
          </a:p>
          <a:p>
            <a:pPr marL="285750" indent="-285750" eaLnBrk="1" hangingPunct="1">
              <a:lnSpc>
                <a:spcPct val="120000"/>
              </a:lnSpc>
              <a:spcBef>
                <a:spcPct val="15000"/>
              </a:spcBef>
              <a:buFont typeface="Arial" panose="020B0604020202020204" pitchFamily="34" charset="0"/>
              <a:buChar char="•"/>
            </a:pPr>
            <a:r>
              <a:rPr lang="en-US" altLang="en-US" b="1" dirty="0">
                <a:latin typeface="Vrinda" panose="020B0502040204020203" pitchFamily="34" charset="0"/>
                <a:cs typeface="Vrinda" panose="020B0502040204020203" pitchFamily="34" charset="0"/>
              </a:rPr>
              <a:t>Registrar of Voters</a:t>
            </a:r>
          </a:p>
          <a:p>
            <a:pPr marL="285750" indent="-285750" eaLnBrk="1" hangingPunct="1">
              <a:lnSpc>
                <a:spcPct val="120000"/>
              </a:lnSpc>
              <a:spcBef>
                <a:spcPct val="15000"/>
              </a:spcBef>
              <a:buFont typeface="Arial" panose="020B0604020202020204" pitchFamily="34" charset="0"/>
              <a:buChar char="•"/>
            </a:pPr>
            <a:r>
              <a:rPr lang="en-US" altLang="en-US" b="1" dirty="0">
                <a:latin typeface="Vrinda" panose="020B0502040204020203" pitchFamily="34" charset="0"/>
                <a:cs typeface="Vrinda" panose="020B0502040204020203" pitchFamily="34" charset="0"/>
              </a:rPr>
              <a:t>Unofficial Checkers</a:t>
            </a:r>
          </a:p>
          <a:p>
            <a:pPr marL="285750" indent="-285750" eaLnBrk="1" hangingPunct="1">
              <a:lnSpc>
                <a:spcPct val="120000"/>
              </a:lnSpc>
              <a:spcBef>
                <a:spcPct val="15000"/>
              </a:spcBef>
              <a:buFont typeface="Arial" panose="020B0604020202020204" pitchFamily="34" charset="0"/>
              <a:buChar char="•"/>
            </a:pPr>
            <a:r>
              <a:rPr lang="en-US" altLang="en-US" b="1" dirty="0">
                <a:latin typeface="Vrinda" panose="020B0502040204020203" pitchFamily="34" charset="0"/>
                <a:cs typeface="Vrinda" panose="020B0502040204020203" pitchFamily="34" charset="0"/>
              </a:rPr>
              <a:t>PTA Bake Sales</a:t>
            </a:r>
          </a:p>
        </p:txBody>
      </p:sp>
      <p:pic>
        <p:nvPicPr>
          <p:cNvPr id="9" name="Picture 4" descr="10 Days? A month? What is the 'sweet spot' for early CT voting?">
            <a:extLst>
              <a:ext uri="{FF2B5EF4-FFF2-40B4-BE49-F238E27FC236}">
                <a16:creationId xmlns:a16="http://schemas.microsoft.com/office/drawing/2014/main" id="{CB9AAFA5-4D99-584F-2EF0-E1DF2D7A3D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2302" y="2150642"/>
            <a:ext cx="2657960" cy="1656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431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4F1FAFD-6351-4555-0B83-8405ACD89C1A}"/>
              </a:ext>
            </a:extLst>
          </p:cNvPr>
          <p:cNvSpPr>
            <a:spLocks noGrp="1"/>
          </p:cNvSpPr>
          <p:nvPr>
            <p:ph type="body" sz="quarter" idx="3"/>
          </p:nvPr>
        </p:nvSpPr>
        <p:spPr>
          <a:xfrm>
            <a:off x="6204623" y="1377278"/>
            <a:ext cx="4569769" cy="1017980"/>
          </a:xfrm>
        </p:spPr>
        <p:txBody>
          <a:bodyPr>
            <a:normAutofit/>
          </a:bodyPr>
          <a:lstStyle/>
          <a:p>
            <a:r>
              <a:rPr lang="en-US" dirty="0">
                <a:latin typeface="Vrinda" panose="020B0502040204020203" pitchFamily="34" charset="0"/>
                <a:cs typeface="Vrinda" panose="020B0502040204020203" pitchFamily="34" charset="0"/>
              </a:rPr>
              <a:t>The following will be covered during this presentation:</a:t>
            </a:r>
          </a:p>
        </p:txBody>
      </p:sp>
      <p:sp>
        <p:nvSpPr>
          <p:cNvPr id="9" name="Rectangle 8">
            <a:extLst>
              <a:ext uri="{FF2B5EF4-FFF2-40B4-BE49-F238E27FC236}">
                <a16:creationId xmlns:a16="http://schemas.microsoft.com/office/drawing/2014/main" id="{2C15B038-5191-AA1D-BE7E-10D9D085B811}"/>
              </a:ext>
            </a:extLst>
          </p:cNvPr>
          <p:cNvSpPr>
            <a:spLocks noGrp="1" noRot="1" noMove="1" noResize="1" noEditPoints="1" noAdjustHandles="1" noChangeArrowheads="1" noChangeShapeType="1"/>
          </p:cNvSpPr>
          <p:nvPr/>
        </p:nvSpPr>
        <p:spPr>
          <a:xfrm>
            <a:off x="0" y="0"/>
            <a:ext cx="5369560" cy="6893560"/>
          </a:xfrm>
          <a:prstGeom prst="rect">
            <a:avLst/>
          </a:prstGeom>
          <a:gradFill flip="none" rotWithShape="1">
            <a:gsLst>
              <a:gs pos="0">
                <a:srgbClr val="D2232A"/>
              </a:gs>
              <a:gs pos="73000">
                <a:srgbClr val="23408F"/>
              </a:gs>
              <a:gs pos="100000">
                <a:srgbClr val="23408F"/>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C514B03-58E8-38D4-B980-BB1E63230563}"/>
              </a:ext>
            </a:extLst>
          </p:cNvPr>
          <p:cNvSpPr>
            <a:spLocks noGrp="1"/>
          </p:cNvSpPr>
          <p:nvPr>
            <p:ph sz="quarter" idx="4"/>
          </p:nvPr>
        </p:nvSpPr>
        <p:spPr>
          <a:xfrm>
            <a:off x="5598544" y="2395258"/>
            <a:ext cx="6495690" cy="3775275"/>
          </a:xfrm>
        </p:spPr>
        <p:txBody>
          <a:bodyPr>
            <a:normAutofit fontScale="92500" lnSpcReduction="20000"/>
          </a:bodyPr>
          <a:lstStyle/>
          <a:p>
            <a:endParaRPr lang="en-US" dirty="0"/>
          </a:p>
          <a:p>
            <a:r>
              <a:rPr lang="en-US" sz="2800" u="sng" dirty="0">
                <a:latin typeface="Bodoni MT" panose="02070603080606020203" pitchFamily="18" charset="0"/>
              </a:rPr>
              <a:t>Important Deadlines that you need to know</a:t>
            </a:r>
          </a:p>
          <a:p>
            <a:r>
              <a:rPr lang="en-US" sz="2800" u="sng" dirty="0">
                <a:latin typeface="Bodoni MT" panose="02070603080606020203" pitchFamily="18" charset="0"/>
              </a:rPr>
              <a:t>Poll worker and Polling place basics</a:t>
            </a:r>
          </a:p>
          <a:p>
            <a:r>
              <a:rPr lang="en-US" sz="2800" u="sng" dirty="0">
                <a:latin typeface="Bodoni MT" panose="02070603080606020203" pitchFamily="18" charset="0"/>
              </a:rPr>
              <a:t>Emergency Plans</a:t>
            </a:r>
          </a:p>
          <a:p>
            <a:r>
              <a:rPr lang="en-US" u="sng" dirty="0">
                <a:latin typeface="Bodoni MT" panose="02070603080606020203" pitchFamily="18" charset="0"/>
              </a:rPr>
              <a:t>S</a:t>
            </a:r>
            <a:r>
              <a:rPr lang="en-US" sz="2800" u="sng" dirty="0">
                <a:latin typeface="Bodoni MT" panose="02070603080606020203" pitchFamily="18" charset="0"/>
              </a:rPr>
              <a:t>DR</a:t>
            </a:r>
          </a:p>
          <a:p>
            <a:r>
              <a:rPr lang="en-US" sz="2800" u="sng" dirty="0">
                <a:latin typeface="Bodoni MT" panose="02070603080606020203" pitchFamily="18" charset="0"/>
              </a:rPr>
              <a:t>EMS</a:t>
            </a:r>
          </a:p>
          <a:p>
            <a:r>
              <a:rPr lang="en-US" sz="2800" u="sng" dirty="0">
                <a:latin typeface="Bodoni MT" panose="02070603080606020203" pitchFamily="18" charset="0"/>
              </a:rPr>
              <a:t>Recanvas &amp; Audit procedures </a:t>
            </a:r>
          </a:p>
          <a:p>
            <a:r>
              <a:rPr lang="en-US" sz="2800" u="sng" dirty="0">
                <a:latin typeface="Bodoni MT" panose="02070603080606020203" pitchFamily="18" charset="0"/>
              </a:rPr>
              <a:t>Provisional ballots</a:t>
            </a:r>
          </a:p>
          <a:p>
            <a:r>
              <a:rPr lang="en-US" sz="2800" u="sng" dirty="0">
                <a:latin typeface="Bodoni MT" panose="02070603080606020203" pitchFamily="18" charset="0"/>
              </a:rPr>
              <a:t>Q&amp;A</a:t>
            </a:r>
          </a:p>
        </p:txBody>
      </p:sp>
      <p:pic>
        <p:nvPicPr>
          <p:cNvPr id="13" name="Picture 12" descr="Logo&#10;&#10;Description automatically generated">
            <a:extLst>
              <a:ext uri="{FF2B5EF4-FFF2-40B4-BE49-F238E27FC236}">
                <a16:creationId xmlns:a16="http://schemas.microsoft.com/office/drawing/2014/main" id="{8D29ECD1-6CD8-BFE8-9EAE-83D2CE6525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80" y="5792671"/>
            <a:ext cx="755726" cy="755726"/>
          </a:xfrm>
          <a:prstGeom prst="rect">
            <a:avLst/>
          </a:prstGeom>
        </p:spPr>
      </p:pic>
      <p:sp>
        <p:nvSpPr>
          <p:cNvPr id="14" name="TextBox 13">
            <a:extLst>
              <a:ext uri="{FF2B5EF4-FFF2-40B4-BE49-F238E27FC236}">
                <a16:creationId xmlns:a16="http://schemas.microsoft.com/office/drawing/2014/main" id="{E9B85433-02E4-EAB1-4BB8-46D3172C2006}"/>
              </a:ext>
            </a:extLst>
          </p:cNvPr>
          <p:cNvSpPr txBox="1"/>
          <p:nvPr/>
        </p:nvSpPr>
        <p:spPr>
          <a:xfrm>
            <a:off x="1294206" y="6047423"/>
            <a:ext cx="5679641" cy="246221"/>
          </a:xfrm>
          <a:prstGeom prst="rect">
            <a:avLst/>
          </a:prstGeom>
          <a:noFill/>
        </p:spPr>
        <p:txBody>
          <a:bodyPr wrap="square" rtlCol="0">
            <a:spAutoFit/>
          </a:bodyPr>
          <a:lstStyle/>
          <a:p>
            <a:r>
              <a:rPr lang="en-US" sz="1000" dirty="0">
                <a:solidFill>
                  <a:schemeClr val="bg1"/>
                </a:solidFill>
                <a:latin typeface="Verdana" panose="020B0604030504040204" pitchFamily="34" charset="0"/>
                <a:ea typeface="Verdana" panose="020B0604030504040204" pitchFamily="34" charset="0"/>
              </a:rPr>
              <a:t>Office of the Connecticut Secretary of the State</a:t>
            </a:r>
          </a:p>
        </p:txBody>
      </p:sp>
      <p:pic>
        <p:nvPicPr>
          <p:cNvPr id="3" name="Picture 2" descr="A picture containing text, picture frame&#10;&#10;Description automatically generated">
            <a:extLst>
              <a:ext uri="{FF2B5EF4-FFF2-40B4-BE49-F238E27FC236}">
                <a16:creationId xmlns:a16="http://schemas.microsoft.com/office/drawing/2014/main" id="{1647F535-8C75-58E5-B39A-75868DC9B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144" y="1131233"/>
            <a:ext cx="2347882" cy="3526525"/>
          </a:xfrm>
          <a:prstGeom prst="rect">
            <a:avLst/>
          </a:prstGeom>
        </p:spPr>
      </p:pic>
    </p:spTree>
    <p:extLst>
      <p:ext uri="{BB962C8B-B14F-4D97-AF65-F5344CB8AC3E}">
        <p14:creationId xmlns:p14="http://schemas.microsoft.com/office/powerpoint/2010/main" val="1349616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Unofficial Checkers</a:t>
            </a:r>
          </a:p>
        </p:txBody>
      </p:sp>
      <p:sp>
        <p:nvSpPr>
          <p:cNvPr id="2" name="TextBox 1">
            <a:extLst>
              <a:ext uri="{FF2B5EF4-FFF2-40B4-BE49-F238E27FC236}">
                <a16:creationId xmlns:a16="http://schemas.microsoft.com/office/drawing/2014/main" id="{2F2D6828-65B6-894D-76EC-B1B4808A635E}"/>
              </a:ext>
            </a:extLst>
          </p:cNvPr>
          <p:cNvSpPr txBox="1"/>
          <p:nvPr/>
        </p:nvSpPr>
        <p:spPr>
          <a:xfrm>
            <a:off x="3340962" y="2396842"/>
            <a:ext cx="8755811" cy="4247317"/>
          </a:xfrm>
          <a:prstGeom prst="rect">
            <a:avLst/>
          </a:prstGeom>
          <a:noFill/>
        </p:spPr>
        <p:txBody>
          <a:bodyPr wrap="square" rtlCol="0">
            <a:spAutoFit/>
          </a:bodyPr>
          <a:lstStyle/>
          <a:p>
            <a:pPr>
              <a:lnSpc>
                <a:spcPct val="200000"/>
              </a:lnSpc>
            </a:pPr>
            <a:r>
              <a:rPr lang="en-US" altLang="en-US" dirty="0">
                <a:latin typeface="Vrinda" panose="020B0502040204020203" pitchFamily="34" charset="0"/>
                <a:cs typeface="Vrinda" panose="020B0502040204020203" pitchFamily="34" charset="0"/>
              </a:rPr>
              <a:t>Connecticut General Statutes Sec 9-436(a)</a:t>
            </a:r>
          </a:p>
          <a:p>
            <a:pPr>
              <a:lnSpc>
                <a:spcPct val="200000"/>
              </a:lnSpc>
              <a:buFont typeface="Wingdings" panose="05000000000000000000" pitchFamily="2" charset="2"/>
              <a:buChar char="v"/>
            </a:pPr>
            <a:r>
              <a:rPr lang="en-US" altLang="en-US" dirty="0">
                <a:latin typeface="Vrinda" panose="020B0502040204020203" pitchFamily="34" charset="0"/>
                <a:cs typeface="Vrinda" panose="020B0502040204020203" pitchFamily="34" charset="0"/>
              </a:rPr>
              <a:t>      Role— “Get Out the Vote” for their party</a:t>
            </a:r>
          </a:p>
          <a:p>
            <a:pPr>
              <a:lnSpc>
                <a:spcPct val="200000"/>
              </a:lnSpc>
              <a:buFont typeface="Wingdings" panose="05000000000000000000" pitchFamily="2" charset="2"/>
              <a:buChar char="v"/>
            </a:pPr>
            <a:r>
              <a:rPr lang="en-US" altLang="en-US" dirty="0">
                <a:latin typeface="Vrinda" panose="020B0502040204020203" pitchFamily="34" charset="0"/>
                <a:cs typeface="Vrinda" panose="020B0502040204020203" pitchFamily="34" charset="0"/>
              </a:rPr>
              <a:t>      Confirmed with registrars </a:t>
            </a:r>
            <a:r>
              <a:rPr lang="en-US" altLang="en-US" b="1" dirty="0">
                <a:latin typeface="Vrinda" panose="020B0502040204020203" pitchFamily="34" charset="0"/>
                <a:cs typeface="Vrinda" panose="020B0502040204020203" pitchFamily="34" charset="0"/>
              </a:rPr>
              <a:t>48 hours before election</a:t>
            </a:r>
          </a:p>
          <a:p>
            <a:pPr>
              <a:lnSpc>
                <a:spcPct val="200000"/>
              </a:lnSpc>
              <a:buFont typeface="Wingdings" panose="05000000000000000000" pitchFamily="2" charset="2"/>
              <a:buChar char="v"/>
            </a:pPr>
            <a:r>
              <a:rPr lang="en-US" altLang="en-US" dirty="0">
                <a:latin typeface="Vrinda" panose="020B0502040204020203" pitchFamily="34" charset="0"/>
                <a:cs typeface="Vrinda" panose="020B0502040204020203" pitchFamily="34" charset="0"/>
              </a:rPr>
              <a:t>      Electors and party members</a:t>
            </a:r>
          </a:p>
          <a:p>
            <a:pPr>
              <a:lnSpc>
                <a:spcPct val="200000"/>
              </a:lnSpc>
              <a:buFont typeface="Wingdings" panose="05000000000000000000" pitchFamily="2" charset="2"/>
              <a:buChar char="v"/>
            </a:pPr>
            <a:r>
              <a:rPr lang="en-US" altLang="en-US" dirty="0">
                <a:latin typeface="Vrinda" panose="020B0502040204020203" pitchFamily="34" charset="0"/>
                <a:cs typeface="Vrinda" panose="020B0502040204020203" pitchFamily="34" charset="0"/>
              </a:rPr>
              <a:t>      Seated </a:t>
            </a:r>
            <a:r>
              <a:rPr lang="en-US" altLang="en-US" i="1" dirty="0">
                <a:latin typeface="Vrinda" panose="020B0502040204020203" pitchFamily="34" charset="0"/>
                <a:cs typeface="Vrinda" panose="020B0502040204020203" pitchFamily="34" charset="0"/>
              </a:rPr>
              <a:t>“near” </a:t>
            </a:r>
            <a:r>
              <a:rPr lang="en-US" altLang="en-US" dirty="0">
                <a:latin typeface="Vrinda" panose="020B0502040204020203" pitchFamily="34" charset="0"/>
                <a:cs typeface="Vrinda" panose="020B0502040204020203" pitchFamily="34" charset="0"/>
              </a:rPr>
              <a:t>official checkers—Registrars’ discretion </a:t>
            </a:r>
          </a:p>
          <a:p>
            <a:pPr>
              <a:lnSpc>
                <a:spcPct val="200000"/>
              </a:lnSpc>
              <a:buFont typeface="Wingdings" panose="05000000000000000000" pitchFamily="2" charset="2"/>
              <a:buChar char="v"/>
            </a:pPr>
            <a:r>
              <a:rPr lang="en-US" altLang="en-US" dirty="0">
                <a:latin typeface="Vrinda" panose="020B0502040204020203" pitchFamily="34" charset="0"/>
                <a:cs typeface="Vrinda" panose="020B0502040204020203" pitchFamily="34" charset="0"/>
              </a:rPr>
              <a:t>      Listen – </a:t>
            </a:r>
            <a:r>
              <a:rPr lang="en-US" altLang="en-US" dirty="0">
                <a:solidFill>
                  <a:srgbClr val="FF0000"/>
                </a:solidFill>
                <a:latin typeface="Vrinda" panose="020B0502040204020203" pitchFamily="34" charset="0"/>
                <a:cs typeface="Vrinda" panose="020B0502040204020203" pitchFamily="34" charset="0"/>
              </a:rPr>
              <a:t>do not talk </a:t>
            </a:r>
            <a:r>
              <a:rPr lang="en-US" altLang="en-US" dirty="0">
                <a:latin typeface="Vrinda" panose="020B0502040204020203" pitchFamily="34" charset="0"/>
                <a:cs typeface="Vrinda" panose="020B0502040204020203" pitchFamily="34" charset="0"/>
              </a:rPr>
              <a:t>to electors who are checking in</a:t>
            </a:r>
          </a:p>
          <a:p>
            <a:pPr>
              <a:lnSpc>
                <a:spcPct val="200000"/>
              </a:lnSpc>
              <a:buFont typeface="Wingdings" panose="05000000000000000000" pitchFamily="2" charset="2"/>
              <a:buChar char="v"/>
            </a:pPr>
            <a:r>
              <a:rPr lang="en-US" altLang="en-US" dirty="0">
                <a:solidFill>
                  <a:schemeClr val="tx1"/>
                </a:solidFill>
                <a:latin typeface="Vrinda" panose="020B0502040204020203" pitchFamily="34" charset="0"/>
                <a:cs typeface="Vrinda" panose="020B0502040204020203" pitchFamily="34" charset="0"/>
              </a:rPr>
              <a:t>      Report to party—outside of </a:t>
            </a:r>
            <a:r>
              <a:rPr lang="en-US" altLang="en-US" b="1" dirty="0">
                <a:solidFill>
                  <a:schemeClr val="tx1"/>
                </a:solidFill>
                <a:latin typeface="Vrinda" panose="020B0502040204020203" pitchFamily="34" charset="0"/>
                <a:cs typeface="Vrinda" panose="020B0502040204020203" pitchFamily="34" charset="0"/>
              </a:rPr>
              <a:t>75-foot area</a:t>
            </a: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321111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Polling Place Signage</a:t>
            </a:r>
          </a:p>
        </p:txBody>
      </p:sp>
      <p:sp>
        <p:nvSpPr>
          <p:cNvPr id="2" name="TextBox 1">
            <a:extLst>
              <a:ext uri="{FF2B5EF4-FFF2-40B4-BE49-F238E27FC236}">
                <a16:creationId xmlns:a16="http://schemas.microsoft.com/office/drawing/2014/main" id="{2F2D6828-65B6-894D-76EC-B1B4808A635E}"/>
              </a:ext>
            </a:extLst>
          </p:cNvPr>
          <p:cNvSpPr txBox="1"/>
          <p:nvPr/>
        </p:nvSpPr>
        <p:spPr>
          <a:xfrm>
            <a:off x="6168408" y="3009490"/>
            <a:ext cx="6284975"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solidFill>
                <a:latin typeface="Vrinda" panose="020B0502040204020203" pitchFamily="34" charset="0"/>
                <a:cs typeface="Vrinda" panose="020B0502040204020203" pitchFamily="34" charset="0"/>
              </a:rPr>
              <a:t>3 Easy Steps to Voting</a:t>
            </a:r>
          </a:p>
          <a:p>
            <a:pPr marL="285750" indent="-285750">
              <a:buFont typeface="Arial" panose="020B0604020202020204" pitchFamily="34" charset="0"/>
              <a:buChar char="•"/>
            </a:pPr>
            <a:endParaRPr lang="en-US" sz="1600" dirty="0">
              <a:solidFill>
                <a:schemeClr val="tx1"/>
              </a:solidFill>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sz="1600" dirty="0">
                <a:solidFill>
                  <a:schemeClr val="tx1"/>
                </a:solidFill>
                <a:latin typeface="Vrinda" panose="020B0502040204020203" pitchFamily="34" charset="0"/>
                <a:cs typeface="Vrinda" panose="020B0502040204020203" pitchFamily="34" charset="0"/>
              </a:rPr>
              <a:t>ID Requirements for Voters with Asterisks “*” (per HAVA)</a:t>
            </a:r>
          </a:p>
          <a:p>
            <a:pPr marL="285750" indent="-285750">
              <a:buFont typeface="Arial" panose="020B0604020202020204" pitchFamily="34" charset="0"/>
              <a:buChar char="•"/>
            </a:pPr>
            <a:endParaRPr lang="en-US" sz="1600" dirty="0">
              <a:solidFill>
                <a:schemeClr val="tx1"/>
              </a:solidFill>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sz="1600" dirty="0">
                <a:solidFill>
                  <a:schemeClr val="tx1"/>
                </a:solidFill>
                <a:latin typeface="Vrinda" panose="020B0502040204020203" pitchFamily="34" charset="0"/>
                <a:cs typeface="Vrinda" panose="020B0502040204020203" pitchFamily="34" charset="0"/>
              </a:rPr>
              <a:t>Voters Bill of Rights</a:t>
            </a:r>
          </a:p>
          <a:p>
            <a:pPr marL="285750" indent="-285750">
              <a:buFont typeface="Arial" panose="020B0604020202020204" pitchFamily="34" charset="0"/>
              <a:buChar char="•"/>
            </a:pPr>
            <a:endParaRPr lang="en-US" sz="1600" dirty="0">
              <a:solidFill>
                <a:schemeClr val="tx1"/>
              </a:solidFill>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sz="1600" dirty="0">
                <a:solidFill>
                  <a:schemeClr val="tx1"/>
                </a:solidFill>
                <a:latin typeface="Vrinda" panose="020B0502040204020203" pitchFamily="34" charset="0"/>
                <a:cs typeface="Vrinda" panose="020B0502040204020203" pitchFamily="34" charset="0"/>
              </a:rPr>
              <a:t>Instructions for Provisional Ballots (Federal Only)</a:t>
            </a:r>
          </a:p>
          <a:p>
            <a:pPr marL="285750" indent="-285750">
              <a:buFont typeface="Arial" panose="020B0604020202020204" pitchFamily="34" charset="0"/>
              <a:buChar char="•"/>
            </a:pPr>
            <a:endParaRPr lang="en-US" sz="1600" dirty="0">
              <a:solidFill>
                <a:schemeClr val="tx1"/>
              </a:solidFill>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sz="1600" dirty="0">
                <a:solidFill>
                  <a:schemeClr val="tx1"/>
                </a:solidFill>
                <a:latin typeface="Vrinda" panose="020B0502040204020203" pitchFamily="34" charset="0"/>
                <a:cs typeface="Vrinda" panose="020B0502040204020203" pitchFamily="34" charset="0"/>
              </a:rPr>
              <a:t>Voter ID for checker’s table.</a:t>
            </a:r>
          </a:p>
          <a:p>
            <a:pPr marL="285750" indent="-285750">
              <a:buFont typeface="Arial" panose="020B0604020202020204" pitchFamily="34" charset="0"/>
              <a:buChar char="•"/>
            </a:pPr>
            <a:endParaRPr lang="en-US" sz="1600" dirty="0">
              <a:solidFill>
                <a:schemeClr val="tx1"/>
              </a:solidFill>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sz="1600" dirty="0">
                <a:solidFill>
                  <a:schemeClr val="tx1"/>
                </a:solidFill>
                <a:latin typeface="Vrinda" panose="020B0502040204020203" pitchFamily="34" charset="0"/>
                <a:cs typeface="Vrinda" panose="020B0502040204020203" pitchFamily="34" charset="0"/>
              </a:rPr>
              <a:t>3 Constitution Amendment Posters (If Applicable)</a:t>
            </a:r>
          </a:p>
          <a:p>
            <a:pPr marL="285750" indent="-285750">
              <a:buFont typeface="Arial" panose="020B0604020202020204" pitchFamily="34" charset="0"/>
              <a:buChar char="•"/>
            </a:pPr>
            <a:endParaRPr lang="en-US" sz="1600" dirty="0">
              <a:solidFill>
                <a:schemeClr val="tx1"/>
              </a:solidFill>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sz="1600" dirty="0">
                <a:solidFill>
                  <a:schemeClr val="tx1"/>
                </a:solidFill>
                <a:latin typeface="Vrinda" panose="020B0502040204020203" pitchFamily="34" charset="0"/>
                <a:cs typeface="Vrinda" panose="020B0502040204020203" pitchFamily="34" charset="0"/>
              </a:rPr>
              <a:t>Local Ballot Question Texts</a:t>
            </a:r>
          </a:p>
        </p:txBody>
      </p:sp>
      <p:pic>
        <p:nvPicPr>
          <p:cNvPr id="11" name="Content Placeholder 11">
            <a:extLst>
              <a:ext uri="{FF2B5EF4-FFF2-40B4-BE49-F238E27FC236}">
                <a16:creationId xmlns:a16="http://schemas.microsoft.com/office/drawing/2014/main" id="{92D11681-6116-7426-E743-5FF10C01A1E3}"/>
              </a:ext>
            </a:extLst>
          </p:cNvPr>
          <p:cNvPicPr>
            <a:picLocks noChangeAspect="1"/>
          </p:cNvPicPr>
          <p:nvPr/>
        </p:nvPicPr>
        <p:blipFill>
          <a:blip r:embed="rId4"/>
          <a:stretch>
            <a:fillRect/>
          </a:stretch>
        </p:blipFill>
        <p:spPr>
          <a:xfrm>
            <a:off x="2523279" y="2230765"/>
            <a:ext cx="3500314" cy="4525963"/>
          </a:xfrm>
          <a:prstGeom prst="rect">
            <a:avLst/>
          </a:prstGeom>
        </p:spPr>
      </p:pic>
      <p:sp>
        <p:nvSpPr>
          <p:cNvPr id="12" name="TextBox 11">
            <a:extLst>
              <a:ext uri="{FF2B5EF4-FFF2-40B4-BE49-F238E27FC236}">
                <a16:creationId xmlns:a16="http://schemas.microsoft.com/office/drawing/2014/main" id="{0AA113F7-CAAC-DA88-E9CB-00A3CD945F5A}"/>
              </a:ext>
            </a:extLst>
          </p:cNvPr>
          <p:cNvSpPr txBox="1"/>
          <p:nvPr/>
        </p:nvSpPr>
        <p:spPr>
          <a:xfrm>
            <a:off x="7375270" y="2516710"/>
            <a:ext cx="4334256" cy="369332"/>
          </a:xfrm>
          <a:prstGeom prst="rect">
            <a:avLst/>
          </a:prstGeom>
          <a:noFill/>
        </p:spPr>
        <p:txBody>
          <a:bodyPr wrap="square" rtlCol="0">
            <a:spAutoFit/>
          </a:bodyPr>
          <a:lstStyle/>
          <a:p>
            <a:r>
              <a:rPr lang="en-US" sz="1800" b="1" dirty="0">
                <a:latin typeface="Vrinda" panose="020B0502040204020203" pitchFamily="34" charset="0"/>
                <a:cs typeface="Vrinda" panose="020B0502040204020203" pitchFamily="34" charset="0"/>
              </a:rPr>
              <a:t>To be posted during elections</a:t>
            </a:r>
          </a:p>
        </p:txBody>
      </p:sp>
    </p:spTree>
    <p:extLst>
      <p:ext uri="{BB962C8B-B14F-4D97-AF65-F5344CB8AC3E}">
        <p14:creationId xmlns:p14="http://schemas.microsoft.com/office/powerpoint/2010/main" val="553544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1015663"/>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Voter ID Requirements For Checkers Table</a:t>
            </a:r>
          </a:p>
        </p:txBody>
      </p:sp>
      <p:graphicFrame>
        <p:nvGraphicFramePr>
          <p:cNvPr id="9" name="Content Placeholder 10">
            <a:extLst>
              <a:ext uri="{FF2B5EF4-FFF2-40B4-BE49-F238E27FC236}">
                <a16:creationId xmlns:a16="http://schemas.microsoft.com/office/drawing/2014/main" id="{FF184729-F1E5-2DFE-F060-94F82518FCC8}"/>
              </a:ext>
            </a:extLst>
          </p:cNvPr>
          <p:cNvGraphicFramePr>
            <a:graphicFrameLocks noChangeAspect="1"/>
          </p:cNvGraphicFramePr>
          <p:nvPr>
            <p:extLst>
              <p:ext uri="{D42A27DB-BD31-4B8C-83A1-F6EECF244321}">
                <p14:modId xmlns:p14="http://schemas.microsoft.com/office/powerpoint/2010/main" val="2907939267"/>
              </p:ext>
            </p:extLst>
          </p:nvPr>
        </p:nvGraphicFramePr>
        <p:xfrm>
          <a:off x="961947" y="2506511"/>
          <a:ext cx="5526950" cy="4270824"/>
        </p:xfrm>
        <a:graphic>
          <a:graphicData uri="http://schemas.openxmlformats.org/presentationml/2006/ole">
            <mc:AlternateContent xmlns:mc="http://schemas.openxmlformats.org/markup-compatibility/2006">
              <mc:Choice xmlns:v="urn:schemas-microsoft-com:vml" Requires="v">
                <p:oleObj name="Acrobat Document" r:id="rId4" imgW="7543800" imgH="5829153" progId="AcroExch.Document.DC">
                  <p:embed/>
                </p:oleObj>
              </mc:Choice>
              <mc:Fallback>
                <p:oleObj name="Acrobat Document" r:id="rId4" imgW="7543800" imgH="5829153" progId="AcroExch.Document.DC">
                  <p:embed/>
                  <p:pic>
                    <p:nvPicPr>
                      <p:cNvPr id="9" name="Content Placeholder 10">
                        <a:extLst>
                          <a:ext uri="{FF2B5EF4-FFF2-40B4-BE49-F238E27FC236}">
                            <a16:creationId xmlns:a16="http://schemas.microsoft.com/office/drawing/2014/main" id="{FF184729-F1E5-2DFE-F060-94F82518FCC8}"/>
                          </a:ext>
                        </a:extLst>
                      </p:cNvPr>
                      <p:cNvPicPr/>
                      <p:nvPr/>
                    </p:nvPicPr>
                    <p:blipFill>
                      <a:blip r:embed="rId5"/>
                      <a:stretch>
                        <a:fillRect/>
                      </a:stretch>
                    </p:blipFill>
                    <p:spPr>
                      <a:xfrm>
                        <a:off x="961947" y="2506511"/>
                        <a:ext cx="5526950" cy="4270824"/>
                      </a:xfrm>
                      <a:prstGeom prst="rect">
                        <a:avLst/>
                      </a:prstGeom>
                    </p:spPr>
                  </p:pic>
                </p:oleObj>
              </mc:Fallback>
            </mc:AlternateContent>
          </a:graphicData>
        </a:graphic>
      </p:graphicFrame>
      <p:graphicFrame>
        <p:nvGraphicFramePr>
          <p:cNvPr id="10" name="Content Placeholder 4">
            <a:extLst>
              <a:ext uri="{FF2B5EF4-FFF2-40B4-BE49-F238E27FC236}">
                <a16:creationId xmlns:a16="http://schemas.microsoft.com/office/drawing/2014/main" id="{E744D8E3-51C9-3F5A-1ED9-D6B604688D5B}"/>
              </a:ext>
            </a:extLst>
          </p:cNvPr>
          <p:cNvGraphicFramePr>
            <a:graphicFrameLocks noChangeAspect="1"/>
          </p:cNvGraphicFramePr>
          <p:nvPr>
            <p:extLst>
              <p:ext uri="{D42A27DB-BD31-4B8C-83A1-F6EECF244321}">
                <p14:modId xmlns:p14="http://schemas.microsoft.com/office/powerpoint/2010/main" val="2026630149"/>
              </p:ext>
            </p:extLst>
          </p:nvPr>
        </p:nvGraphicFramePr>
        <p:xfrm>
          <a:off x="6488897" y="2506511"/>
          <a:ext cx="5462587" cy="4286250"/>
        </p:xfrm>
        <a:graphic>
          <a:graphicData uri="http://schemas.openxmlformats.org/presentationml/2006/ole">
            <mc:AlternateContent xmlns:mc="http://schemas.openxmlformats.org/markup-compatibility/2006">
              <mc:Choice xmlns:v="urn:schemas-microsoft-com:vml" Requires="v">
                <p:oleObj name="Acrobat Document" r:id="rId6" imgW="7543621" imgH="5829181" progId="AcroExch.Document.DC">
                  <p:embed/>
                </p:oleObj>
              </mc:Choice>
              <mc:Fallback>
                <p:oleObj name="Acrobat Document" r:id="rId6" imgW="7543621" imgH="5829181" progId="AcroExch.Document.DC">
                  <p:embed/>
                  <p:pic>
                    <p:nvPicPr>
                      <p:cNvPr id="10" name="Content Placeholder 4">
                        <a:extLst>
                          <a:ext uri="{FF2B5EF4-FFF2-40B4-BE49-F238E27FC236}">
                            <a16:creationId xmlns:a16="http://schemas.microsoft.com/office/drawing/2014/main" id="{E744D8E3-51C9-3F5A-1ED9-D6B604688D5B}"/>
                          </a:ext>
                        </a:extLst>
                      </p:cNvPr>
                      <p:cNvPicPr/>
                      <p:nvPr/>
                    </p:nvPicPr>
                    <p:blipFill>
                      <a:blip r:embed="rId7"/>
                      <a:stretch>
                        <a:fillRect/>
                      </a:stretch>
                    </p:blipFill>
                    <p:spPr>
                      <a:xfrm>
                        <a:off x="6488897" y="2506511"/>
                        <a:ext cx="5462587" cy="4286250"/>
                      </a:xfrm>
                      <a:prstGeom prst="rect">
                        <a:avLst/>
                      </a:prstGeom>
                    </p:spPr>
                  </p:pic>
                </p:oleObj>
              </mc:Fallback>
            </mc:AlternateContent>
          </a:graphicData>
        </a:graphic>
      </p:graphicFrame>
    </p:spTree>
    <p:extLst>
      <p:ext uri="{BB962C8B-B14F-4D97-AF65-F5344CB8AC3E}">
        <p14:creationId xmlns:p14="http://schemas.microsoft.com/office/powerpoint/2010/main" val="189861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1015663"/>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Polling Place Must Display 2 Sample Ballots</a:t>
            </a:r>
          </a:p>
        </p:txBody>
      </p:sp>
      <p:pic>
        <p:nvPicPr>
          <p:cNvPr id="9" name="Picture 5" descr="Demo Ballot">
            <a:extLst>
              <a:ext uri="{FF2B5EF4-FFF2-40B4-BE49-F238E27FC236}">
                <a16:creationId xmlns:a16="http://schemas.microsoft.com/office/drawing/2014/main" id="{DD7604CE-DD83-BAC0-4724-5770EB46BDD6}"/>
              </a:ext>
            </a:extLst>
          </p:cNvPr>
          <p:cNvPicPr>
            <a:picLocks noChangeAspect="1" noChangeArrowheads="1"/>
          </p:cNvPicPr>
          <p:nvPr/>
        </p:nvPicPr>
        <p:blipFill>
          <a:blip r:embed="rId4" cstate="print">
            <a:duotone>
              <a:prstClr val="black"/>
              <a:schemeClr val="accent2">
                <a:tint val="45000"/>
                <a:satMod val="400000"/>
              </a:schemeClr>
            </a:duotone>
          </a:blip>
          <a:stretch>
            <a:fillRect/>
          </a:stretch>
        </p:blipFill>
        <p:spPr>
          <a:xfrm>
            <a:off x="4074189" y="2396843"/>
            <a:ext cx="6566899" cy="4351338"/>
          </a:xfrm>
          <a:prstGeom prst="rect">
            <a:avLst/>
          </a:prstGeom>
        </p:spPr>
      </p:pic>
    </p:spTree>
    <p:extLst>
      <p:ext uri="{BB962C8B-B14F-4D97-AF65-F5344CB8AC3E}">
        <p14:creationId xmlns:p14="http://schemas.microsoft.com/office/powerpoint/2010/main" val="3511673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Ballot Marking System Set-up</a:t>
            </a:r>
          </a:p>
        </p:txBody>
      </p:sp>
      <p:sp>
        <p:nvSpPr>
          <p:cNvPr id="2" name="TextBox 1">
            <a:extLst>
              <a:ext uri="{FF2B5EF4-FFF2-40B4-BE49-F238E27FC236}">
                <a16:creationId xmlns:a16="http://schemas.microsoft.com/office/drawing/2014/main" id="{2F2D6828-65B6-894D-76EC-B1B4808A635E}"/>
              </a:ext>
            </a:extLst>
          </p:cNvPr>
          <p:cNvSpPr txBox="1"/>
          <p:nvPr/>
        </p:nvSpPr>
        <p:spPr>
          <a:xfrm>
            <a:off x="3319474" y="2365153"/>
            <a:ext cx="4226865" cy="3970318"/>
          </a:xfrm>
          <a:prstGeom prst="rect">
            <a:avLst/>
          </a:prstGeom>
          <a:noFill/>
        </p:spPr>
        <p:txBody>
          <a:bodyPr wrap="square" rtlCol="0">
            <a:spAutoFit/>
          </a:bodyPr>
          <a:lstStyle/>
          <a:p>
            <a:pPr lvl="0"/>
            <a:r>
              <a:rPr lang="en-US" sz="1800" dirty="0">
                <a:solidFill>
                  <a:schemeClr val="tx1"/>
                </a:solidFill>
              </a:rPr>
              <a:t>Printer &amp; computer plugged into power outlet.</a:t>
            </a:r>
          </a:p>
          <a:p>
            <a:pPr lvl="0"/>
            <a:endParaRPr lang="en-US" sz="1800" dirty="0">
              <a:solidFill>
                <a:schemeClr val="tx1"/>
              </a:solidFill>
            </a:endParaRPr>
          </a:p>
          <a:p>
            <a:pPr lvl="0"/>
            <a:r>
              <a:rPr lang="en-US" sz="1800" dirty="0">
                <a:solidFill>
                  <a:schemeClr val="tx1"/>
                </a:solidFill>
              </a:rPr>
              <a:t>USB cable plugged in from computer to printer.</a:t>
            </a:r>
          </a:p>
          <a:p>
            <a:pPr lvl="0"/>
            <a:r>
              <a:rPr lang="en-US" sz="1800" dirty="0">
                <a:solidFill>
                  <a:schemeClr val="tx1"/>
                </a:solidFill>
              </a:rPr>
              <a:t>Keypad and headphone plugged into computer.</a:t>
            </a:r>
          </a:p>
          <a:p>
            <a:pPr lvl="0"/>
            <a:endParaRPr lang="en-US" sz="1800" dirty="0">
              <a:solidFill>
                <a:schemeClr val="tx1"/>
              </a:solidFill>
            </a:endParaRPr>
          </a:p>
          <a:p>
            <a:pPr lvl="0"/>
            <a:r>
              <a:rPr lang="en-US" sz="1800" dirty="0">
                <a:solidFill>
                  <a:schemeClr val="tx1"/>
                </a:solidFill>
              </a:rPr>
              <a:t>Ensure paper tray is open, extended &amp; tray sleeve installed.</a:t>
            </a:r>
          </a:p>
          <a:p>
            <a:pPr lvl="0"/>
            <a:endParaRPr lang="en-US" sz="1800" dirty="0">
              <a:solidFill>
                <a:schemeClr val="tx1"/>
              </a:solidFill>
            </a:endParaRPr>
          </a:p>
          <a:p>
            <a:pPr lvl="0"/>
            <a:r>
              <a:rPr lang="en-US" sz="1800" dirty="0">
                <a:solidFill>
                  <a:schemeClr val="tx1"/>
                </a:solidFill>
              </a:rPr>
              <a:t>Load 1 plain piece of paper onto paper tray</a:t>
            </a:r>
          </a:p>
          <a:p>
            <a:pPr lvl="0"/>
            <a:r>
              <a:rPr lang="en-US" sz="1800" dirty="0">
                <a:solidFill>
                  <a:schemeClr val="tx1"/>
                </a:solidFill>
              </a:rPr>
              <a:t>Turn “On” Printer and Computer</a:t>
            </a:r>
          </a:p>
          <a:p>
            <a:pPr lvl="0"/>
            <a:r>
              <a:rPr lang="en-US" sz="1800" dirty="0">
                <a:solidFill>
                  <a:schemeClr val="tx1"/>
                </a:solidFill>
              </a:rPr>
              <a:t>Press “Print” on computer screen. </a:t>
            </a:r>
          </a:p>
        </p:txBody>
      </p:sp>
      <p:pic>
        <p:nvPicPr>
          <p:cNvPr id="10" name="Picture 9">
            <a:extLst>
              <a:ext uri="{FF2B5EF4-FFF2-40B4-BE49-F238E27FC236}">
                <a16:creationId xmlns:a16="http://schemas.microsoft.com/office/drawing/2014/main" id="{5E0251CC-6BB0-A60B-13F1-5428D09B213A}"/>
              </a:ext>
            </a:extLst>
          </p:cNvPr>
          <p:cNvPicPr>
            <a:picLocks noChangeAspect="1"/>
          </p:cNvPicPr>
          <p:nvPr/>
        </p:nvPicPr>
        <p:blipFill>
          <a:blip r:embed="rId4" cstate="print"/>
          <a:stretch>
            <a:fillRect/>
          </a:stretch>
        </p:blipFill>
        <p:spPr>
          <a:xfrm>
            <a:off x="8537448" y="2213903"/>
            <a:ext cx="3107146" cy="3390785"/>
          </a:xfrm>
          <a:prstGeom prst="rect">
            <a:avLst/>
          </a:prstGeom>
        </p:spPr>
      </p:pic>
      <p:sp>
        <p:nvSpPr>
          <p:cNvPr id="11" name="TextBox 10">
            <a:extLst>
              <a:ext uri="{FF2B5EF4-FFF2-40B4-BE49-F238E27FC236}">
                <a16:creationId xmlns:a16="http://schemas.microsoft.com/office/drawing/2014/main" id="{A43A8224-962B-8AC4-DDBD-7060A8D632C8}"/>
              </a:ext>
            </a:extLst>
          </p:cNvPr>
          <p:cNvSpPr txBox="1"/>
          <p:nvPr/>
        </p:nvSpPr>
        <p:spPr>
          <a:xfrm>
            <a:off x="7653528" y="5604688"/>
            <a:ext cx="3690238" cy="1200329"/>
          </a:xfrm>
          <a:prstGeom prst="rect">
            <a:avLst/>
          </a:prstGeom>
          <a:noFill/>
        </p:spPr>
        <p:txBody>
          <a:bodyPr wrap="square" rtlCol="0">
            <a:spAutoFit/>
          </a:bodyPr>
          <a:lstStyle/>
          <a:p>
            <a:pPr lvl="1"/>
            <a:r>
              <a:rPr lang="en-US" dirty="0">
                <a:solidFill>
                  <a:schemeClr val="tx1"/>
                </a:solidFill>
              </a:rPr>
              <a:t>A startup report will print.</a:t>
            </a:r>
          </a:p>
          <a:p>
            <a:pPr lvl="1"/>
            <a:endParaRPr lang="en-US" dirty="0">
              <a:solidFill>
                <a:schemeClr val="tx1"/>
              </a:solidFill>
            </a:endParaRPr>
          </a:p>
          <a:p>
            <a:pPr lvl="0"/>
            <a:r>
              <a:rPr lang="en-US" sz="1800" dirty="0">
                <a:solidFill>
                  <a:schemeClr val="tx1"/>
                </a:solidFill>
              </a:rPr>
              <a:t>Press “No” on computer screen</a:t>
            </a:r>
          </a:p>
          <a:p>
            <a:pPr lvl="0"/>
            <a:r>
              <a:rPr lang="en-US" sz="1800" dirty="0">
                <a:solidFill>
                  <a:schemeClr val="tx1"/>
                </a:solidFill>
              </a:rPr>
              <a:t>Access Code 9630</a:t>
            </a:r>
          </a:p>
        </p:txBody>
      </p:sp>
    </p:spTree>
    <p:extLst>
      <p:ext uri="{BB962C8B-B14F-4D97-AF65-F5344CB8AC3E}">
        <p14:creationId xmlns:p14="http://schemas.microsoft.com/office/powerpoint/2010/main" val="3409342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1">
            <a:extLst>
              <a:ext uri="{FF2B5EF4-FFF2-40B4-BE49-F238E27FC236}">
                <a16:creationId xmlns:a16="http://schemas.microsoft.com/office/drawing/2014/main" id="{565727C5-F671-85FF-93DF-293C4214EF62}"/>
              </a:ext>
            </a:extLst>
          </p:cNvPr>
          <p:cNvGraphicFramePr>
            <a:graphicFrameLocks noChangeAspect="1"/>
          </p:cNvGraphicFramePr>
          <p:nvPr>
            <p:extLst>
              <p:ext uri="{D42A27DB-BD31-4B8C-83A1-F6EECF244321}">
                <p14:modId xmlns:p14="http://schemas.microsoft.com/office/powerpoint/2010/main" val="4230890934"/>
              </p:ext>
            </p:extLst>
          </p:nvPr>
        </p:nvGraphicFramePr>
        <p:xfrm>
          <a:off x="798576" y="157162"/>
          <a:ext cx="5056187" cy="6543675"/>
        </p:xfrm>
        <a:graphic>
          <a:graphicData uri="http://schemas.openxmlformats.org/presentationml/2006/ole">
            <mc:AlternateContent xmlns:mc="http://schemas.openxmlformats.org/markup-compatibility/2006">
              <mc:Choice xmlns:v="urn:schemas-microsoft-com:vml" Requires="v">
                <p:oleObj name="Acrobat Document" r:id="rId2" imgW="5829210" imgH="7543561" progId="AcroExch.Document.DC">
                  <p:embed/>
                </p:oleObj>
              </mc:Choice>
              <mc:Fallback>
                <p:oleObj name="Acrobat Document" r:id="rId2" imgW="5829210" imgH="7543561" progId="AcroExch.Document.DC">
                  <p:embed/>
                  <p:pic>
                    <p:nvPicPr>
                      <p:cNvPr id="2" name="Content Placeholder 11">
                        <a:extLst>
                          <a:ext uri="{FF2B5EF4-FFF2-40B4-BE49-F238E27FC236}">
                            <a16:creationId xmlns:a16="http://schemas.microsoft.com/office/drawing/2014/main" id="{565727C5-F671-85FF-93DF-293C4214EF62}"/>
                          </a:ext>
                        </a:extLst>
                      </p:cNvPr>
                      <p:cNvPicPr/>
                      <p:nvPr/>
                    </p:nvPicPr>
                    <p:blipFill>
                      <a:blip r:embed="rId3"/>
                      <a:stretch>
                        <a:fillRect/>
                      </a:stretch>
                    </p:blipFill>
                    <p:spPr>
                      <a:xfrm>
                        <a:off x="798576" y="157162"/>
                        <a:ext cx="5056187" cy="654367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73C84A6C-194B-44B4-E00C-6C75D55CADEC}"/>
              </a:ext>
            </a:extLst>
          </p:cNvPr>
          <p:cNvPicPr>
            <a:picLocks noChangeAspect="1"/>
          </p:cNvPicPr>
          <p:nvPr/>
        </p:nvPicPr>
        <p:blipFill>
          <a:blip r:embed="rId4" cstate="print"/>
          <a:stretch>
            <a:fillRect/>
          </a:stretch>
        </p:blipFill>
        <p:spPr>
          <a:xfrm>
            <a:off x="7124700" y="313598"/>
            <a:ext cx="2362200" cy="3344002"/>
          </a:xfrm>
          <a:prstGeom prst="rect">
            <a:avLst/>
          </a:prstGeom>
        </p:spPr>
      </p:pic>
      <p:pic>
        <p:nvPicPr>
          <p:cNvPr id="4" name="Picture 3">
            <a:extLst>
              <a:ext uri="{FF2B5EF4-FFF2-40B4-BE49-F238E27FC236}">
                <a16:creationId xmlns:a16="http://schemas.microsoft.com/office/drawing/2014/main" id="{F064A75B-20CA-02C7-7610-80038D2CEF54}"/>
              </a:ext>
            </a:extLst>
          </p:cNvPr>
          <p:cNvPicPr>
            <a:picLocks noChangeAspect="1"/>
          </p:cNvPicPr>
          <p:nvPr/>
        </p:nvPicPr>
        <p:blipFill>
          <a:blip r:embed="rId5" cstate="print"/>
          <a:stretch>
            <a:fillRect/>
          </a:stretch>
        </p:blipFill>
        <p:spPr>
          <a:xfrm>
            <a:off x="8301842" y="4287996"/>
            <a:ext cx="2632472" cy="2256406"/>
          </a:xfrm>
          <a:prstGeom prst="rect">
            <a:avLst/>
          </a:prstGeom>
        </p:spPr>
      </p:pic>
    </p:spTree>
    <p:extLst>
      <p:ext uri="{BB962C8B-B14F-4D97-AF65-F5344CB8AC3E}">
        <p14:creationId xmlns:p14="http://schemas.microsoft.com/office/powerpoint/2010/main" val="30437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23175" y="1119968"/>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 Provisional Ballots</a:t>
            </a:r>
          </a:p>
        </p:txBody>
      </p:sp>
      <p:sp>
        <p:nvSpPr>
          <p:cNvPr id="2" name="TextBox 1">
            <a:extLst>
              <a:ext uri="{FF2B5EF4-FFF2-40B4-BE49-F238E27FC236}">
                <a16:creationId xmlns:a16="http://schemas.microsoft.com/office/drawing/2014/main" id="{2F2D6828-65B6-894D-76EC-B1B4808A635E}"/>
              </a:ext>
            </a:extLst>
          </p:cNvPr>
          <p:cNvSpPr txBox="1"/>
          <p:nvPr/>
        </p:nvSpPr>
        <p:spPr>
          <a:xfrm>
            <a:off x="3168717" y="2213634"/>
            <a:ext cx="8755245" cy="4524315"/>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Vrinda" panose="020B0502040204020203" pitchFamily="34" charset="0"/>
                <a:cs typeface="Vrinda" panose="020B0502040204020203" pitchFamily="34" charset="0"/>
              </a:rPr>
              <a:t>Provisional Ballots are for </a:t>
            </a:r>
            <a:r>
              <a:rPr lang="en-US" dirty="0">
                <a:solidFill>
                  <a:schemeClr val="tx1"/>
                </a:solidFill>
                <a:latin typeface="Vrinda" panose="020B0502040204020203" pitchFamily="34" charset="0"/>
                <a:cs typeface="Vrinda" panose="020B0502040204020203" pitchFamily="34" charset="0"/>
              </a:rPr>
              <a:t>Federal Offices ONLY </a:t>
            </a:r>
            <a:r>
              <a:rPr lang="en-US" dirty="0">
                <a:latin typeface="Vrinda" panose="020B0502040204020203" pitchFamily="34" charset="0"/>
                <a:cs typeface="Vrinda" panose="020B0502040204020203" pitchFamily="34" charset="0"/>
              </a:rPr>
              <a:t>and are given to voters who cannot be found as registered.</a:t>
            </a:r>
          </a:p>
          <a:p>
            <a:endParaRPr lang="en-US" dirty="0">
              <a:latin typeface="Vrinda" panose="020B0502040204020203" pitchFamily="34" charset="0"/>
              <a:cs typeface="Vrinda" panose="020B0502040204020203" pitchFamily="34" charset="0"/>
            </a:endParaRPr>
          </a:p>
          <a:p>
            <a:pPr marL="342900" indent="-342900">
              <a:buFont typeface="Arial" panose="020B0604020202020204" pitchFamily="34" charset="0"/>
              <a:buChar char="•"/>
            </a:pPr>
            <a:r>
              <a:rPr lang="en-US" dirty="0">
                <a:latin typeface="Vrinda" panose="020B0502040204020203" pitchFamily="34" charset="0"/>
                <a:cs typeface="Vrinda" panose="020B0502040204020203" pitchFamily="34" charset="0"/>
              </a:rPr>
              <a:t>You must send Provisional Ballots in the amount 1% of the total number of enrolled electors. 1000 Registered Voters = 10 Provisional Ballots</a:t>
            </a:r>
          </a:p>
          <a:p>
            <a:pPr marL="342900" indent="-342900">
              <a:buFont typeface="Arial" panose="020B0604020202020204" pitchFamily="34" charset="0"/>
              <a:buChar char="•"/>
            </a:pPr>
            <a:endParaRPr lang="en-US" dirty="0">
              <a:latin typeface="Vrinda" panose="020B0502040204020203" pitchFamily="34" charset="0"/>
              <a:cs typeface="Vrinda" panose="020B0502040204020203" pitchFamily="34" charset="0"/>
            </a:endParaRPr>
          </a:p>
          <a:p>
            <a:pPr marL="342900" indent="-342900">
              <a:buFont typeface="Arial" panose="020B0604020202020204" pitchFamily="34" charset="0"/>
              <a:buChar char="•"/>
            </a:pPr>
            <a:r>
              <a:rPr lang="en-US" dirty="0">
                <a:latin typeface="Vrinda" panose="020B0502040204020203" pitchFamily="34" charset="0"/>
                <a:cs typeface="Vrinda" panose="020B0502040204020203" pitchFamily="34" charset="0"/>
              </a:rPr>
              <a:t>The moderator gives the voter a Provisional Ballot Envelope, Provisional Ballot, and records the voters information on the Provisional Ballot Inventory Form, (Form 9).</a:t>
            </a:r>
          </a:p>
          <a:p>
            <a:endParaRPr lang="en-US" dirty="0">
              <a:latin typeface="Vrinda" panose="020B0502040204020203" pitchFamily="34" charset="0"/>
              <a:cs typeface="Vrinda" panose="020B0502040204020203" pitchFamily="34" charset="0"/>
            </a:endParaRPr>
          </a:p>
          <a:p>
            <a:pPr marL="342900" indent="-342900">
              <a:buFont typeface="Arial" panose="020B0604020202020204" pitchFamily="34" charset="0"/>
              <a:buChar char="•"/>
            </a:pPr>
            <a:r>
              <a:rPr lang="en-US" dirty="0">
                <a:latin typeface="Vrinda" panose="020B0502040204020203" pitchFamily="34" charset="0"/>
                <a:cs typeface="Vrinda" panose="020B0502040204020203" pitchFamily="34" charset="0"/>
              </a:rPr>
              <a:t>The voter completes application on the Provisional Ballot Envelope, seals and returns the envelope to the Moderator. </a:t>
            </a:r>
          </a:p>
          <a:p>
            <a:endParaRPr lang="en-US" dirty="0">
              <a:latin typeface="Vrinda" panose="020B0502040204020203" pitchFamily="34" charset="0"/>
              <a:cs typeface="Vrinda" panose="020B0502040204020203" pitchFamily="34" charset="0"/>
            </a:endParaRPr>
          </a:p>
          <a:p>
            <a:pPr marL="342900" indent="-342900">
              <a:buFont typeface="Arial" panose="020B0604020202020204" pitchFamily="34" charset="0"/>
              <a:buChar char="•"/>
            </a:pPr>
            <a:r>
              <a:rPr lang="en-US" dirty="0">
                <a:latin typeface="Vrinda" panose="020B0502040204020203" pitchFamily="34" charset="0"/>
                <a:cs typeface="Vrinda" panose="020B0502040204020203" pitchFamily="34" charset="0"/>
              </a:rPr>
              <a:t>Registrars have Six Days to determine whether to count.</a:t>
            </a:r>
          </a:p>
          <a:p>
            <a:endParaRPr lang="en-US"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Voters who are unregistered should be sent to SDR.</a:t>
            </a:r>
          </a:p>
        </p:txBody>
      </p:sp>
    </p:spTree>
    <p:extLst>
      <p:ext uri="{BB962C8B-B14F-4D97-AF65-F5344CB8AC3E}">
        <p14:creationId xmlns:p14="http://schemas.microsoft.com/office/powerpoint/2010/main" val="1020891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Early Voting</a:t>
            </a:r>
          </a:p>
        </p:txBody>
      </p:sp>
      <p:graphicFrame>
        <p:nvGraphicFramePr>
          <p:cNvPr id="9" name="Table 8">
            <a:extLst>
              <a:ext uri="{FF2B5EF4-FFF2-40B4-BE49-F238E27FC236}">
                <a16:creationId xmlns:a16="http://schemas.microsoft.com/office/drawing/2014/main" id="{EA27F34F-4510-03DF-445F-2E772E8D8461}"/>
              </a:ext>
            </a:extLst>
          </p:cNvPr>
          <p:cNvGraphicFramePr>
            <a:graphicFrameLocks noGrp="1"/>
          </p:cNvGraphicFramePr>
          <p:nvPr>
            <p:extLst>
              <p:ext uri="{D42A27DB-BD31-4B8C-83A1-F6EECF244321}">
                <p14:modId xmlns:p14="http://schemas.microsoft.com/office/powerpoint/2010/main" val="2557393116"/>
              </p:ext>
            </p:extLst>
          </p:nvPr>
        </p:nvGraphicFramePr>
        <p:xfrm>
          <a:off x="3424183" y="2904514"/>
          <a:ext cx="8128000" cy="25654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489926210"/>
                    </a:ext>
                  </a:extLst>
                </a:gridCol>
                <a:gridCol w="1625600">
                  <a:extLst>
                    <a:ext uri="{9D8B030D-6E8A-4147-A177-3AD203B41FA5}">
                      <a16:colId xmlns:a16="http://schemas.microsoft.com/office/drawing/2014/main" val="1611277661"/>
                    </a:ext>
                  </a:extLst>
                </a:gridCol>
                <a:gridCol w="1625600">
                  <a:extLst>
                    <a:ext uri="{9D8B030D-6E8A-4147-A177-3AD203B41FA5}">
                      <a16:colId xmlns:a16="http://schemas.microsoft.com/office/drawing/2014/main" val="3668950793"/>
                    </a:ext>
                  </a:extLst>
                </a:gridCol>
                <a:gridCol w="1625600">
                  <a:extLst>
                    <a:ext uri="{9D8B030D-6E8A-4147-A177-3AD203B41FA5}">
                      <a16:colId xmlns:a16="http://schemas.microsoft.com/office/drawing/2014/main" val="2612102017"/>
                    </a:ext>
                  </a:extLst>
                </a:gridCol>
                <a:gridCol w="1625600">
                  <a:extLst>
                    <a:ext uri="{9D8B030D-6E8A-4147-A177-3AD203B41FA5}">
                      <a16:colId xmlns:a16="http://schemas.microsoft.com/office/drawing/2014/main" val="2733481795"/>
                    </a:ext>
                  </a:extLst>
                </a:gridCol>
              </a:tblGrid>
              <a:tr h="370840">
                <a:tc>
                  <a:txBody>
                    <a:bodyPr/>
                    <a:lstStyle/>
                    <a:p>
                      <a:r>
                        <a:rPr lang="en-US" dirty="0">
                          <a:latin typeface="Vrinda" panose="020B0502040204020203" pitchFamily="34" charset="0"/>
                          <a:cs typeface="Vrinda" panose="020B0502040204020203" pitchFamily="34" charset="0"/>
                        </a:rPr>
                        <a:t>Requirement</a:t>
                      </a:r>
                    </a:p>
                  </a:txBody>
                  <a:tcPr/>
                </a:tc>
                <a:tc>
                  <a:txBody>
                    <a:bodyPr/>
                    <a:lstStyle/>
                    <a:p>
                      <a:r>
                        <a:rPr lang="en-US" dirty="0">
                          <a:latin typeface="Vrinda" panose="020B0502040204020203" pitchFamily="34" charset="0"/>
                          <a:cs typeface="Vrinda" panose="020B0502040204020203" pitchFamily="34" charset="0"/>
                        </a:rPr>
                        <a:t>General Election</a:t>
                      </a:r>
                    </a:p>
                  </a:txBody>
                  <a:tcPr/>
                </a:tc>
                <a:tc>
                  <a:txBody>
                    <a:bodyPr/>
                    <a:lstStyle/>
                    <a:p>
                      <a:r>
                        <a:rPr lang="en-US" dirty="0">
                          <a:latin typeface="Vrinda" panose="020B0502040204020203" pitchFamily="34" charset="0"/>
                          <a:cs typeface="Vrinda" panose="020B0502040204020203" pitchFamily="34" charset="0"/>
                        </a:rPr>
                        <a:t>Primary Election </a:t>
                      </a:r>
                    </a:p>
                  </a:txBody>
                  <a:tcPr/>
                </a:tc>
                <a:tc>
                  <a:txBody>
                    <a:bodyPr/>
                    <a:lstStyle/>
                    <a:p>
                      <a:r>
                        <a:rPr lang="en-US" dirty="0">
                          <a:latin typeface="Vrinda" panose="020B0502040204020203" pitchFamily="34" charset="0"/>
                          <a:cs typeface="Vrinda" panose="020B0502040204020203" pitchFamily="34" charset="0"/>
                        </a:rPr>
                        <a:t>Pres. Preference Primary </a:t>
                      </a:r>
                    </a:p>
                  </a:txBody>
                  <a:tcPr/>
                </a:tc>
                <a:tc>
                  <a:txBody>
                    <a:bodyPr/>
                    <a:lstStyle/>
                    <a:p>
                      <a:r>
                        <a:rPr lang="en-US" dirty="0">
                          <a:latin typeface="Vrinda" panose="020B0502040204020203" pitchFamily="34" charset="0"/>
                          <a:cs typeface="Vrinda" panose="020B0502040204020203" pitchFamily="34" charset="0"/>
                        </a:rPr>
                        <a:t>Special Election</a:t>
                      </a:r>
                    </a:p>
                  </a:txBody>
                  <a:tcPr/>
                </a:tc>
                <a:extLst>
                  <a:ext uri="{0D108BD9-81ED-4DB2-BD59-A6C34878D82A}">
                    <a16:rowId xmlns:a16="http://schemas.microsoft.com/office/drawing/2014/main" val="1615756458"/>
                  </a:ext>
                </a:extLst>
              </a:tr>
              <a:tr h="370840">
                <a:tc>
                  <a:txBody>
                    <a:bodyPr/>
                    <a:lstStyle/>
                    <a:p>
                      <a:r>
                        <a:rPr lang="en-US" dirty="0">
                          <a:latin typeface="Vrinda" panose="020B0502040204020203" pitchFamily="34" charset="0"/>
                          <a:cs typeface="Vrinda" panose="020B0502040204020203" pitchFamily="34" charset="0"/>
                        </a:rPr>
                        <a:t>Start of Early Voting Period</a:t>
                      </a:r>
                    </a:p>
                  </a:txBody>
                  <a:tcPr/>
                </a:tc>
                <a:tc>
                  <a:txBody>
                    <a:bodyPr/>
                    <a:lstStyle/>
                    <a:p>
                      <a:r>
                        <a:rPr lang="en-US" dirty="0">
                          <a:latin typeface="Vrinda" panose="020B0502040204020203" pitchFamily="34" charset="0"/>
                          <a:cs typeface="Vrinda" panose="020B0502040204020203" pitchFamily="34" charset="0"/>
                        </a:rPr>
                        <a:t>15 days before</a:t>
                      </a:r>
                    </a:p>
                  </a:txBody>
                  <a:tcPr/>
                </a:tc>
                <a:tc>
                  <a:txBody>
                    <a:bodyPr/>
                    <a:lstStyle/>
                    <a:p>
                      <a:r>
                        <a:rPr lang="en-US" dirty="0">
                          <a:latin typeface="Vrinda" panose="020B0502040204020203" pitchFamily="34" charset="0"/>
                          <a:cs typeface="Vrinda" panose="020B0502040204020203" pitchFamily="34" charset="0"/>
                        </a:rPr>
                        <a:t>8 days before</a:t>
                      </a:r>
                    </a:p>
                  </a:txBody>
                  <a:tcPr/>
                </a:tc>
                <a:tc>
                  <a:txBody>
                    <a:bodyPr/>
                    <a:lstStyle/>
                    <a:p>
                      <a:r>
                        <a:rPr lang="en-US" dirty="0">
                          <a:latin typeface="Vrinda" panose="020B0502040204020203" pitchFamily="34" charset="0"/>
                          <a:cs typeface="Vrinda" panose="020B0502040204020203" pitchFamily="34" charset="0"/>
                        </a:rPr>
                        <a:t>5 days before</a:t>
                      </a:r>
                    </a:p>
                  </a:txBody>
                  <a:tcPr/>
                </a:tc>
                <a:tc>
                  <a:txBody>
                    <a:bodyPr/>
                    <a:lstStyle/>
                    <a:p>
                      <a:r>
                        <a:rPr lang="en-US" dirty="0">
                          <a:latin typeface="Vrinda" panose="020B0502040204020203" pitchFamily="34" charset="0"/>
                          <a:cs typeface="Vrinda" panose="020B0502040204020203" pitchFamily="34" charset="0"/>
                        </a:rPr>
                        <a:t>5 days before</a:t>
                      </a:r>
                    </a:p>
                  </a:txBody>
                  <a:tcPr/>
                </a:tc>
                <a:extLst>
                  <a:ext uri="{0D108BD9-81ED-4DB2-BD59-A6C34878D82A}">
                    <a16:rowId xmlns:a16="http://schemas.microsoft.com/office/drawing/2014/main" val="1321255731"/>
                  </a:ext>
                </a:extLst>
              </a:tr>
              <a:tr h="370840">
                <a:tc>
                  <a:txBody>
                    <a:bodyPr/>
                    <a:lstStyle/>
                    <a:p>
                      <a:r>
                        <a:rPr lang="en-US" dirty="0">
                          <a:latin typeface="Vrinda" panose="020B0502040204020203" pitchFamily="34" charset="0"/>
                          <a:cs typeface="Vrinda" panose="020B0502040204020203" pitchFamily="34" charset="0"/>
                        </a:rPr>
                        <a:t>End of Early Voting Period</a:t>
                      </a:r>
                    </a:p>
                  </a:txBody>
                  <a:tcPr/>
                </a:tc>
                <a:tc>
                  <a:txBody>
                    <a:bodyPr/>
                    <a:lstStyle/>
                    <a:p>
                      <a:r>
                        <a:rPr lang="en-US" dirty="0">
                          <a:latin typeface="Vrinda" panose="020B0502040204020203" pitchFamily="34" charset="0"/>
                          <a:cs typeface="Vrinda" panose="020B0502040204020203" pitchFamily="34" charset="0"/>
                        </a:rPr>
                        <a:t>2 days before</a:t>
                      </a:r>
                    </a:p>
                  </a:txBody>
                  <a:tcPr/>
                </a:tc>
                <a:tc>
                  <a:txBody>
                    <a:bodyPr/>
                    <a:lstStyle/>
                    <a:p>
                      <a:r>
                        <a:rPr lang="en-US" dirty="0">
                          <a:latin typeface="Vrinda" panose="020B0502040204020203" pitchFamily="34" charset="0"/>
                          <a:cs typeface="Vrinda" panose="020B0502040204020203" pitchFamily="34" charset="0"/>
                        </a:rPr>
                        <a:t>2 days before</a:t>
                      </a:r>
                    </a:p>
                  </a:txBody>
                  <a:tcPr/>
                </a:tc>
                <a:tc>
                  <a:txBody>
                    <a:bodyPr/>
                    <a:lstStyle/>
                    <a:p>
                      <a:r>
                        <a:rPr lang="en-US" dirty="0">
                          <a:latin typeface="Vrinda" panose="020B0502040204020203" pitchFamily="34" charset="0"/>
                          <a:cs typeface="Vrinda" panose="020B0502040204020203" pitchFamily="34" charset="0"/>
                        </a:rPr>
                        <a:t>2 days before</a:t>
                      </a:r>
                    </a:p>
                  </a:txBody>
                  <a:tcPr/>
                </a:tc>
                <a:tc>
                  <a:txBody>
                    <a:bodyPr/>
                    <a:lstStyle/>
                    <a:p>
                      <a:r>
                        <a:rPr lang="en-US" dirty="0">
                          <a:latin typeface="Vrinda" panose="020B0502040204020203" pitchFamily="34" charset="0"/>
                          <a:cs typeface="Vrinda" panose="020B0502040204020203" pitchFamily="34" charset="0"/>
                        </a:rPr>
                        <a:t>2 days before</a:t>
                      </a:r>
                    </a:p>
                  </a:txBody>
                  <a:tcPr/>
                </a:tc>
                <a:extLst>
                  <a:ext uri="{0D108BD9-81ED-4DB2-BD59-A6C34878D82A}">
                    <a16:rowId xmlns:a16="http://schemas.microsoft.com/office/drawing/2014/main" val="2056764303"/>
                  </a:ext>
                </a:extLst>
              </a:tr>
              <a:tr h="370840">
                <a:tc>
                  <a:txBody>
                    <a:bodyPr/>
                    <a:lstStyle/>
                    <a:p>
                      <a:r>
                        <a:rPr lang="en-US" dirty="0">
                          <a:latin typeface="Vrinda" panose="020B0502040204020203" pitchFamily="34" charset="0"/>
                          <a:cs typeface="Vrinda" panose="020B0502040204020203" pitchFamily="34" charset="0"/>
                        </a:rPr>
                        <a:t>Duration</a:t>
                      </a:r>
                    </a:p>
                  </a:txBody>
                  <a:tcPr/>
                </a:tc>
                <a:tc>
                  <a:txBody>
                    <a:bodyPr/>
                    <a:lstStyle/>
                    <a:p>
                      <a:r>
                        <a:rPr lang="en-US" dirty="0">
                          <a:latin typeface="Vrinda" panose="020B0502040204020203" pitchFamily="34" charset="0"/>
                          <a:cs typeface="Vrinda" panose="020B0502040204020203" pitchFamily="34" charset="0"/>
                        </a:rPr>
                        <a:t>14 days</a:t>
                      </a:r>
                    </a:p>
                  </a:txBody>
                  <a:tcPr/>
                </a:tc>
                <a:tc>
                  <a:txBody>
                    <a:bodyPr/>
                    <a:lstStyle/>
                    <a:p>
                      <a:r>
                        <a:rPr lang="en-US" dirty="0">
                          <a:latin typeface="Vrinda" panose="020B0502040204020203" pitchFamily="34" charset="0"/>
                          <a:cs typeface="Vrinda" panose="020B0502040204020203" pitchFamily="34" charset="0"/>
                        </a:rPr>
                        <a:t>7 days</a:t>
                      </a:r>
                    </a:p>
                  </a:txBody>
                  <a:tcPr/>
                </a:tc>
                <a:tc>
                  <a:txBody>
                    <a:bodyPr/>
                    <a:lstStyle/>
                    <a:p>
                      <a:r>
                        <a:rPr lang="en-US" dirty="0">
                          <a:latin typeface="Vrinda" panose="020B0502040204020203" pitchFamily="34" charset="0"/>
                          <a:cs typeface="Vrinda" panose="020B0502040204020203" pitchFamily="34" charset="0"/>
                        </a:rPr>
                        <a:t>4 days</a:t>
                      </a:r>
                    </a:p>
                  </a:txBody>
                  <a:tcPr/>
                </a:tc>
                <a:tc>
                  <a:txBody>
                    <a:bodyPr/>
                    <a:lstStyle/>
                    <a:p>
                      <a:r>
                        <a:rPr lang="en-US" dirty="0">
                          <a:latin typeface="Vrinda" panose="020B0502040204020203" pitchFamily="34" charset="0"/>
                          <a:cs typeface="Vrinda" panose="020B0502040204020203" pitchFamily="34" charset="0"/>
                        </a:rPr>
                        <a:t>4 days</a:t>
                      </a:r>
                    </a:p>
                  </a:txBody>
                  <a:tcPr/>
                </a:tc>
                <a:extLst>
                  <a:ext uri="{0D108BD9-81ED-4DB2-BD59-A6C34878D82A}">
                    <a16:rowId xmlns:a16="http://schemas.microsoft.com/office/drawing/2014/main" val="630925162"/>
                  </a:ext>
                </a:extLst>
              </a:tr>
            </a:tbl>
          </a:graphicData>
        </a:graphic>
      </p:graphicFrame>
      <p:sp>
        <p:nvSpPr>
          <p:cNvPr id="10" name="TextBox 9">
            <a:extLst>
              <a:ext uri="{FF2B5EF4-FFF2-40B4-BE49-F238E27FC236}">
                <a16:creationId xmlns:a16="http://schemas.microsoft.com/office/drawing/2014/main" id="{89E482EB-5572-F0FD-3E58-C207F71E2196}"/>
              </a:ext>
            </a:extLst>
          </p:cNvPr>
          <p:cNvSpPr txBox="1"/>
          <p:nvPr/>
        </p:nvSpPr>
        <p:spPr>
          <a:xfrm>
            <a:off x="4023175" y="5741581"/>
            <a:ext cx="6194713" cy="646331"/>
          </a:xfrm>
          <a:prstGeom prst="rect">
            <a:avLst/>
          </a:prstGeom>
          <a:noFill/>
        </p:spPr>
        <p:txBody>
          <a:bodyPr wrap="square" rtlCol="0">
            <a:spAutoFit/>
          </a:bodyPr>
          <a:lstStyle/>
          <a:p>
            <a:r>
              <a:rPr lang="en-US" dirty="0">
                <a:latin typeface="Vrinda" panose="020B0502040204020203" pitchFamily="34" charset="0"/>
                <a:cs typeface="Vrinda" panose="020B0502040204020203" pitchFamily="34" charset="0"/>
              </a:rPr>
              <a:t>Early Voting does not apply to Town Committee Primaries or Referenda Elections.</a:t>
            </a:r>
          </a:p>
        </p:txBody>
      </p:sp>
    </p:spTree>
    <p:extLst>
      <p:ext uri="{BB962C8B-B14F-4D97-AF65-F5344CB8AC3E}">
        <p14:creationId xmlns:p14="http://schemas.microsoft.com/office/powerpoint/2010/main" val="3004458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65043"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Early Voting Hours</a:t>
            </a:r>
          </a:p>
        </p:txBody>
      </p:sp>
      <p:graphicFrame>
        <p:nvGraphicFramePr>
          <p:cNvPr id="9" name="Table 8">
            <a:extLst>
              <a:ext uri="{FF2B5EF4-FFF2-40B4-BE49-F238E27FC236}">
                <a16:creationId xmlns:a16="http://schemas.microsoft.com/office/drawing/2014/main" id="{EA27F34F-4510-03DF-445F-2E772E8D8461}"/>
              </a:ext>
            </a:extLst>
          </p:cNvPr>
          <p:cNvGraphicFramePr>
            <a:graphicFrameLocks noGrp="1"/>
          </p:cNvGraphicFramePr>
          <p:nvPr>
            <p:extLst>
              <p:ext uri="{D42A27DB-BD31-4B8C-83A1-F6EECF244321}">
                <p14:modId xmlns:p14="http://schemas.microsoft.com/office/powerpoint/2010/main" val="1924641512"/>
              </p:ext>
            </p:extLst>
          </p:nvPr>
        </p:nvGraphicFramePr>
        <p:xfrm>
          <a:off x="2585019" y="2506511"/>
          <a:ext cx="9545239" cy="4216400"/>
        </p:xfrm>
        <a:graphic>
          <a:graphicData uri="http://schemas.openxmlformats.org/drawingml/2006/table">
            <a:tbl>
              <a:tblPr firstRow="1" bandRow="1">
                <a:tableStyleId>{5C22544A-7EE6-4342-B048-85BDC9FD1C3A}</a:tableStyleId>
              </a:tblPr>
              <a:tblGrid>
                <a:gridCol w="1777427">
                  <a:extLst>
                    <a:ext uri="{9D8B030D-6E8A-4147-A177-3AD203B41FA5}">
                      <a16:colId xmlns:a16="http://schemas.microsoft.com/office/drawing/2014/main" val="1489926210"/>
                    </a:ext>
                  </a:extLst>
                </a:gridCol>
                <a:gridCol w="1941953">
                  <a:extLst>
                    <a:ext uri="{9D8B030D-6E8A-4147-A177-3AD203B41FA5}">
                      <a16:colId xmlns:a16="http://schemas.microsoft.com/office/drawing/2014/main" val="1611277661"/>
                    </a:ext>
                  </a:extLst>
                </a:gridCol>
                <a:gridCol w="1941953">
                  <a:extLst>
                    <a:ext uri="{9D8B030D-6E8A-4147-A177-3AD203B41FA5}">
                      <a16:colId xmlns:a16="http://schemas.microsoft.com/office/drawing/2014/main" val="3668950793"/>
                    </a:ext>
                  </a:extLst>
                </a:gridCol>
                <a:gridCol w="1941953">
                  <a:extLst>
                    <a:ext uri="{9D8B030D-6E8A-4147-A177-3AD203B41FA5}">
                      <a16:colId xmlns:a16="http://schemas.microsoft.com/office/drawing/2014/main" val="2612102017"/>
                    </a:ext>
                  </a:extLst>
                </a:gridCol>
                <a:gridCol w="1941953">
                  <a:extLst>
                    <a:ext uri="{9D8B030D-6E8A-4147-A177-3AD203B41FA5}">
                      <a16:colId xmlns:a16="http://schemas.microsoft.com/office/drawing/2014/main" val="2733481795"/>
                    </a:ext>
                  </a:extLst>
                </a:gridCol>
              </a:tblGrid>
              <a:tr h="370840">
                <a:tc>
                  <a:txBody>
                    <a:bodyPr/>
                    <a:lstStyle/>
                    <a:p>
                      <a:r>
                        <a:rPr lang="en-US" dirty="0">
                          <a:latin typeface="Vrinda" panose="020B0502040204020203" pitchFamily="34" charset="0"/>
                          <a:cs typeface="Vrinda" panose="020B0502040204020203" pitchFamily="34" charset="0"/>
                        </a:rPr>
                        <a:t>Weekdays Hours</a:t>
                      </a:r>
                    </a:p>
                  </a:txBody>
                  <a:tcPr/>
                </a:tc>
                <a:tc>
                  <a:txBody>
                    <a:bodyPr/>
                    <a:lstStyle/>
                    <a:p>
                      <a:r>
                        <a:rPr lang="en-US" dirty="0">
                          <a:latin typeface="Vrinda" panose="020B0502040204020203" pitchFamily="34" charset="0"/>
                          <a:cs typeface="Vrinda" panose="020B0502040204020203" pitchFamily="34" charset="0"/>
                        </a:rPr>
                        <a:t>General Election</a:t>
                      </a:r>
                    </a:p>
                  </a:txBody>
                  <a:tcPr/>
                </a:tc>
                <a:tc>
                  <a:txBody>
                    <a:bodyPr/>
                    <a:lstStyle/>
                    <a:p>
                      <a:r>
                        <a:rPr lang="en-US" dirty="0">
                          <a:latin typeface="Vrinda" panose="020B0502040204020203" pitchFamily="34" charset="0"/>
                          <a:cs typeface="Vrinda" panose="020B0502040204020203" pitchFamily="34" charset="0"/>
                        </a:rPr>
                        <a:t>Primary Election </a:t>
                      </a:r>
                    </a:p>
                  </a:txBody>
                  <a:tcPr/>
                </a:tc>
                <a:tc>
                  <a:txBody>
                    <a:bodyPr/>
                    <a:lstStyle/>
                    <a:p>
                      <a:r>
                        <a:rPr lang="en-US" dirty="0">
                          <a:latin typeface="Vrinda" panose="020B0502040204020203" pitchFamily="34" charset="0"/>
                          <a:cs typeface="Vrinda" panose="020B0502040204020203" pitchFamily="34" charset="0"/>
                        </a:rPr>
                        <a:t>Pres. Preference Primary </a:t>
                      </a:r>
                    </a:p>
                  </a:txBody>
                  <a:tcPr/>
                </a:tc>
                <a:tc>
                  <a:txBody>
                    <a:bodyPr/>
                    <a:lstStyle/>
                    <a:p>
                      <a:r>
                        <a:rPr lang="en-US" dirty="0">
                          <a:latin typeface="Vrinda" panose="020B0502040204020203" pitchFamily="34" charset="0"/>
                          <a:cs typeface="Vrinda" panose="020B0502040204020203" pitchFamily="34" charset="0"/>
                        </a:rPr>
                        <a:t>Special Election</a:t>
                      </a:r>
                    </a:p>
                  </a:txBody>
                  <a:tcPr/>
                </a:tc>
                <a:extLst>
                  <a:ext uri="{0D108BD9-81ED-4DB2-BD59-A6C34878D82A}">
                    <a16:rowId xmlns:a16="http://schemas.microsoft.com/office/drawing/2014/main" val="1615756458"/>
                  </a:ext>
                </a:extLst>
              </a:tr>
              <a:tr h="370840">
                <a:tc>
                  <a:txBody>
                    <a:bodyPr/>
                    <a:lstStyle/>
                    <a:p>
                      <a:endParaRPr lang="en-US" dirty="0">
                        <a:latin typeface="Vrinda" panose="020B0502040204020203" pitchFamily="34" charset="0"/>
                        <a:cs typeface="Vrinda" panose="020B0502040204020203" pitchFamily="34" charset="0"/>
                      </a:endParaRPr>
                    </a:p>
                  </a:txBody>
                  <a:tcPr/>
                </a:tc>
                <a:tc>
                  <a:txBody>
                    <a:bodyPr/>
                    <a:lstStyle/>
                    <a:p>
                      <a:r>
                        <a:rPr lang="en-US" dirty="0">
                          <a:latin typeface="Vrinda" panose="020B0502040204020203" pitchFamily="34" charset="0"/>
                          <a:cs typeface="Vrinda" panose="020B0502040204020203" pitchFamily="34" charset="0"/>
                        </a:rPr>
                        <a:t>10:00 AM – 6:00 PM except for the last Tuesday and Thursday before the election when the hours are 8:00 AM – 8:00 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rinda" panose="020B0502040204020203" pitchFamily="34" charset="0"/>
                          <a:cs typeface="Vrinda" panose="020B0502040204020203" pitchFamily="34" charset="0"/>
                        </a:rPr>
                        <a:t>10:00 AM – 6:00 PM except for the last Tuesday and Thursday before the election when the hours are 8:00 AM – 8:00 PM</a:t>
                      </a:r>
                    </a:p>
                    <a:p>
                      <a:endParaRPr lang="en-US" dirty="0">
                        <a:latin typeface="Vrinda" panose="020B0502040204020203" pitchFamily="34" charset="0"/>
                        <a:cs typeface="Vrinda" panose="020B0502040204020203" pitchFamily="34" charset="0"/>
                      </a:endParaRPr>
                    </a:p>
                  </a:txBody>
                  <a:tcPr/>
                </a:tc>
                <a:tc>
                  <a:txBody>
                    <a:bodyPr/>
                    <a:lstStyle/>
                    <a:p>
                      <a:r>
                        <a:rPr lang="en-US" dirty="0">
                          <a:latin typeface="Vrinda" panose="020B0502040204020203" pitchFamily="34" charset="0"/>
                          <a:cs typeface="Vrinda" panose="020B0502040204020203" pitchFamily="34" charset="0"/>
                        </a:rPr>
                        <a:t>10:00 AM – 6:00 PM</a:t>
                      </a:r>
                    </a:p>
                  </a:txBody>
                  <a:tcPr/>
                </a:tc>
                <a:tc>
                  <a:txBody>
                    <a:bodyPr/>
                    <a:lstStyle/>
                    <a:p>
                      <a:r>
                        <a:rPr lang="en-US" dirty="0">
                          <a:latin typeface="Vrinda" panose="020B0502040204020203" pitchFamily="34" charset="0"/>
                          <a:cs typeface="Vrinda" panose="020B0502040204020203" pitchFamily="34" charset="0"/>
                        </a:rPr>
                        <a:t>10:00 AM – 6:00 PM</a:t>
                      </a:r>
                    </a:p>
                  </a:txBody>
                  <a:tcPr/>
                </a:tc>
                <a:extLst>
                  <a:ext uri="{0D108BD9-81ED-4DB2-BD59-A6C34878D82A}">
                    <a16:rowId xmlns:a16="http://schemas.microsoft.com/office/drawing/2014/main" val="1321255731"/>
                  </a:ext>
                </a:extLst>
              </a:tr>
              <a:tr h="370840">
                <a:tc>
                  <a:txBody>
                    <a:bodyPr/>
                    <a:lstStyle/>
                    <a:p>
                      <a:r>
                        <a:rPr lang="en-US" sz="1800" dirty="0">
                          <a:latin typeface="Vrinda" panose="020B0502040204020203" pitchFamily="34" charset="0"/>
                          <a:cs typeface="Vrinda" panose="020B0502040204020203" pitchFamily="34" charset="0"/>
                        </a:rPr>
                        <a:t>Saturday Hours</a:t>
                      </a:r>
                    </a:p>
                  </a:txBody>
                  <a:tcPr/>
                </a:tc>
                <a:tc>
                  <a:txBody>
                    <a:bodyPr/>
                    <a:lstStyle/>
                    <a:p>
                      <a:r>
                        <a:rPr lang="en-US" dirty="0">
                          <a:latin typeface="Vrinda" panose="020B0502040204020203" pitchFamily="34" charset="0"/>
                          <a:cs typeface="Vrinda" panose="020B0502040204020203" pitchFamily="34" charset="0"/>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rinda" panose="020B0502040204020203" pitchFamily="34" charset="0"/>
                          <a:ea typeface="+mn-ea"/>
                          <a:cs typeface="Vrinda" panose="020B0502040204020203" pitchFamily="34" charset="0"/>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rinda" panose="020B0502040204020203" pitchFamily="34" charset="0"/>
                          <a:ea typeface="+mn-ea"/>
                          <a:cs typeface="Vrinda" panose="020B0502040204020203" pitchFamily="34" charset="0"/>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rinda" panose="020B0502040204020203" pitchFamily="34" charset="0"/>
                          <a:ea typeface="+mn-ea"/>
                          <a:cs typeface="Vrinda" panose="020B0502040204020203" pitchFamily="34" charset="0"/>
                        </a:rPr>
                        <a:t>10:00 – 6:00</a:t>
                      </a:r>
                    </a:p>
                  </a:txBody>
                  <a:tcPr/>
                </a:tc>
                <a:extLst>
                  <a:ext uri="{0D108BD9-81ED-4DB2-BD59-A6C34878D82A}">
                    <a16:rowId xmlns:a16="http://schemas.microsoft.com/office/drawing/2014/main" val="2056764303"/>
                  </a:ext>
                </a:extLst>
              </a:tr>
              <a:tr h="370840">
                <a:tc>
                  <a:txBody>
                    <a:bodyPr/>
                    <a:lstStyle/>
                    <a:p>
                      <a:r>
                        <a:rPr lang="en-US" dirty="0">
                          <a:latin typeface="Vrinda" panose="020B0502040204020203" pitchFamily="34" charset="0"/>
                          <a:cs typeface="Vrinda" panose="020B0502040204020203" pitchFamily="34" charset="0"/>
                        </a:rPr>
                        <a:t>Sunday Hours</a:t>
                      </a:r>
                    </a:p>
                  </a:txBody>
                  <a:tcPr/>
                </a:tc>
                <a:tc>
                  <a:txBody>
                    <a:bodyPr/>
                    <a:lstStyle/>
                    <a:p>
                      <a:r>
                        <a:rPr lang="en-US" dirty="0">
                          <a:latin typeface="Vrinda" panose="020B0502040204020203" pitchFamily="34" charset="0"/>
                          <a:cs typeface="Vrinda" panose="020B0502040204020203" pitchFamily="34" charset="0"/>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rinda" panose="020B0502040204020203" pitchFamily="34" charset="0"/>
                          <a:ea typeface="+mn-ea"/>
                          <a:cs typeface="Vrinda" panose="020B0502040204020203" pitchFamily="34" charset="0"/>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rinda" panose="020B0502040204020203" pitchFamily="34" charset="0"/>
                          <a:ea typeface="+mn-ea"/>
                          <a:cs typeface="Vrinda" panose="020B0502040204020203" pitchFamily="34" charset="0"/>
                        </a:rPr>
                        <a:t>10:00 – 6:00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rinda" panose="020B0502040204020203" pitchFamily="34" charset="0"/>
                          <a:ea typeface="+mn-ea"/>
                          <a:cs typeface="Vrinda" panose="020B0502040204020203" pitchFamily="34" charset="0"/>
                        </a:rPr>
                        <a:t>10:00 – 6:00</a:t>
                      </a:r>
                    </a:p>
                  </a:txBody>
                  <a:tcPr/>
                </a:tc>
                <a:extLst>
                  <a:ext uri="{0D108BD9-81ED-4DB2-BD59-A6C34878D82A}">
                    <a16:rowId xmlns:a16="http://schemas.microsoft.com/office/drawing/2014/main" val="630925162"/>
                  </a:ext>
                </a:extLst>
              </a:tr>
            </a:tbl>
          </a:graphicData>
        </a:graphic>
      </p:graphicFrame>
    </p:spTree>
    <p:extLst>
      <p:ext uri="{BB962C8B-B14F-4D97-AF65-F5344CB8AC3E}">
        <p14:creationId xmlns:p14="http://schemas.microsoft.com/office/powerpoint/2010/main" val="631351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Early Voting Locations</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4698" y="2396842"/>
            <a:ext cx="8755811" cy="2585323"/>
          </a:xfrm>
          <a:prstGeom prst="rect">
            <a:avLst/>
          </a:prstGeom>
          <a:noFill/>
        </p:spPr>
        <p:txBody>
          <a:bodyPr wrap="square" rtlCol="0">
            <a:spAutoFit/>
          </a:bodyPr>
          <a:lstStyle/>
          <a:p>
            <a:r>
              <a:rPr lang="en-US" dirty="0"/>
              <a:t>The act requires registrars of voters to designate a location in town—with access to the centralized voter registration system (CVRS)—in which to conduct both (1) early voting and (2) SDR during the early voting period preceding a regular general election. Municipalities with a population of 20,000 or more have the option of designating additional locations. </a:t>
            </a:r>
          </a:p>
          <a:p>
            <a:endParaRPr lang="en-US" dirty="0"/>
          </a:p>
          <a:p>
            <a:r>
              <a:rPr lang="en-US" dirty="0"/>
              <a:t>Separately, the law requires registrars of voters to designate a location for conducting SDR on Election Day (see below: “SDR Process for General Elections”). This location may be the same as or different than the location that is used to conduct SDR during the early voting period.</a:t>
            </a:r>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827731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DD41C0-3602-45F9-01D6-2B0EB8D467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8559" y="0"/>
            <a:ext cx="6154882" cy="6781800"/>
          </a:xfrm>
          <a:prstGeom prst="rect">
            <a:avLst/>
          </a:prstGeom>
        </p:spPr>
      </p:pic>
    </p:spTree>
    <p:extLst>
      <p:ext uri="{BB962C8B-B14F-4D97-AF65-F5344CB8AC3E}">
        <p14:creationId xmlns:p14="http://schemas.microsoft.com/office/powerpoint/2010/main" val="2364980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Early Voting Process</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4698" y="2396842"/>
            <a:ext cx="8755811" cy="2585323"/>
          </a:xfrm>
          <a:prstGeom prst="rect">
            <a:avLst/>
          </a:prstGeom>
          <a:noFill/>
        </p:spPr>
        <p:txBody>
          <a:bodyPr wrap="square" rtlCol="0">
            <a:spAutoFit/>
          </a:bodyPr>
          <a:lstStyle/>
          <a:p>
            <a:r>
              <a:rPr lang="en-US" dirty="0"/>
              <a:t>Early Voting Process To cast an early voting ballot, an elector must do the following: </a:t>
            </a:r>
          </a:p>
          <a:p>
            <a:endParaRPr lang="en-US" dirty="0"/>
          </a:p>
          <a:p>
            <a:pPr marL="342900" indent="-342900">
              <a:buAutoNum type="arabicPeriod"/>
            </a:pPr>
            <a:r>
              <a:rPr lang="en-US" dirty="0"/>
              <a:t>appear in person at an early voting location within the designated times, </a:t>
            </a:r>
          </a:p>
          <a:p>
            <a:pPr marL="342900" indent="-342900">
              <a:buAutoNum type="arabicPeriod"/>
            </a:pPr>
            <a:endParaRPr lang="en-US" dirty="0"/>
          </a:p>
          <a:p>
            <a:pPr marL="342900" indent="-342900">
              <a:buAutoNum type="arabicPeriod"/>
            </a:pPr>
            <a:r>
              <a:rPr lang="en-US" dirty="0"/>
              <a:t>comply with election day identification requirements by either (a) showing adequate identification or (b) signing an affidavit attesting to his or her identity, and </a:t>
            </a:r>
          </a:p>
          <a:p>
            <a:pPr marL="342900" indent="-342900">
              <a:buAutoNum type="arabicPeriod"/>
            </a:pPr>
            <a:endParaRPr lang="en-US" dirty="0"/>
          </a:p>
          <a:p>
            <a:pPr marL="342900" indent="-342900">
              <a:buAutoNum type="arabicPeriod"/>
            </a:pPr>
            <a:r>
              <a:rPr lang="en-US" dirty="0"/>
              <a:t>declare under oath that he or she has not previously voted in the election by signing the affirmation on the back of the early voting envelope</a:t>
            </a:r>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3753315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Cast an EV Ballot</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4698" y="2396842"/>
            <a:ext cx="8755811" cy="2031325"/>
          </a:xfrm>
          <a:prstGeom prst="rect">
            <a:avLst/>
          </a:prstGeom>
          <a:noFill/>
        </p:spPr>
        <p:txBody>
          <a:bodyPr wrap="square" rtlCol="0">
            <a:spAutoFit/>
          </a:bodyPr>
          <a:lstStyle/>
          <a:p>
            <a:r>
              <a:rPr lang="en-US" dirty="0">
                <a:latin typeface="Vrinda" panose="020B0502040204020203" pitchFamily="34" charset="0"/>
                <a:cs typeface="Vrinda" panose="020B0502040204020203" pitchFamily="34" charset="0"/>
              </a:rPr>
              <a:t>If the registrars of voters determine that the elector is eligible to vote, they must check CVRS to see if the elector has already voted. If not, the elector must be given an early voting ballot and envelope, and the registrar must record the issuance. An elector who receives an early voting ballot must privately mark it in the presence of the registrars or their designees. The elector must place the ballot in the early voting envelope, sign the affirmation on the back of the envelope, and deposit the envelope in a secured early voting ballot depository receptacle.</a:t>
            </a:r>
          </a:p>
        </p:txBody>
      </p:sp>
    </p:spTree>
    <p:extLst>
      <p:ext uri="{BB962C8B-B14F-4D97-AF65-F5344CB8AC3E}">
        <p14:creationId xmlns:p14="http://schemas.microsoft.com/office/powerpoint/2010/main" val="4145737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Chain of Custody</a:t>
            </a:r>
          </a:p>
        </p:txBody>
      </p:sp>
      <p:sp>
        <p:nvSpPr>
          <p:cNvPr id="2" name="TextBox 1">
            <a:extLst>
              <a:ext uri="{FF2B5EF4-FFF2-40B4-BE49-F238E27FC236}">
                <a16:creationId xmlns:a16="http://schemas.microsoft.com/office/drawing/2014/main" id="{2F2D6828-65B6-894D-76EC-B1B4808A635E}"/>
              </a:ext>
            </a:extLst>
          </p:cNvPr>
          <p:cNvSpPr txBox="1"/>
          <p:nvPr/>
        </p:nvSpPr>
        <p:spPr>
          <a:xfrm>
            <a:off x="3197959" y="3076969"/>
            <a:ext cx="8994040" cy="2308324"/>
          </a:xfrm>
          <a:prstGeom prst="rect">
            <a:avLst/>
          </a:prstGeom>
          <a:noFill/>
        </p:spPr>
        <p:txBody>
          <a:bodyPr wrap="square" rtlCol="0">
            <a:spAutoFit/>
          </a:bodyPr>
          <a:lstStyle/>
          <a:p>
            <a:r>
              <a:rPr lang="en-US" dirty="0">
                <a:latin typeface="Vrinda" panose="020B0502040204020203" pitchFamily="34" charset="0"/>
                <a:cs typeface="Vrinda" panose="020B0502040204020203" pitchFamily="34" charset="0"/>
              </a:rPr>
              <a:t>At the conclusion of each day during the early voting period, registrars of voters must transport the receptacles containing the day’s early voting ballots, and SDR ballots in the case of a general election, to the municipal clerk who must secure and store them in a manner as similar as possible to the security and storage of absentee ballots. The election officials who are present when the registrars transport the ballots to the town clerk must sign the Affidavit of Delivery and Receipt of Early Voting Ballots: Towns Where Town Clerks Store Ballots.</a:t>
            </a: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1945210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Chain of Custody</a:t>
            </a:r>
          </a:p>
        </p:txBody>
      </p:sp>
      <p:sp>
        <p:nvSpPr>
          <p:cNvPr id="2" name="TextBox 1">
            <a:extLst>
              <a:ext uri="{FF2B5EF4-FFF2-40B4-BE49-F238E27FC236}">
                <a16:creationId xmlns:a16="http://schemas.microsoft.com/office/drawing/2014/main" id="{2F2D6828-65B6-894D-76EC-B1B4808A635E}"/>
              </a:ext>
            </a:extLst>
          </p:cNvPr>
          <p:cNvSpPr txBox="1"/>
          <p:nvPr/>
        </p:nvSpPr>
        <p:spPr>
          <a:xfrm>
            <a:off x="3016470" y="2141549"/>
            <a:ext cx="8994040" cy="4524315"/>
          </a:xfrm>
          <a:prstGeom prst="rect">
            <a:avLst/>
          </a:prstGeom>
          <a:noFill/>
        </p:spPr>
        <p:txBody>
          <a:bodyPr wrap="square" rtlCol="0">
            <a:spAutoFit/>
          </a:bodyPr>
          <a:lstStyle/>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If this type of storage is not practical, the registrars must prepare an alternate plan and submit it to the Secretary of the State for approval. The plan should indicate the basis for the request and set out clear chain of custody and storage procedures. At a minimum, the registrars must store the ballots under lock and key in a tamper-proof, fire-proof receptacle. The receptacle must be locked in a secure room that is not generally accessible. When delivering ballots for counting on the day of the primary or election, these towns will use the Affidavit of Delivery and Receipt of Early Voting Ballots: Towns Operating Under an Alternative Storage Plan </a:t>
            </a: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The registrars of voters or town clerk, whichever applies, should limit access to the storage location and maintain a log of all people who have access to that storage location. For anyone who accesses the storage location, the log should show the names, dates, times, and purpose. </a:t>
            </a: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941009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Same Day Registration</a:t>
            </a:r>
          </a:p>
        </p:txBody>
      </p:sp>
      <p:sp>
        <p:nvSpPr>
          <p:cNvPr id="2" name="TextBox 1">
            <a:extLst>
              <a:ext uri="{FF2B5EF4-FFF2-40B4-BE49-F238E27FC236}">
                <a16:creationId xmlns:a16="http://schemas.microsoft.com/office/drawing/2014/main" id="{2F2D6828-65B6-894D-76EC-B1B4808A635E}"/>
              </a:ext>
            </a:extLst>
          </p:cNvPr>
          <p:cNvSpPr txBox="1"/>
          <p:nvPr/>
        </p:nvSpPr>
        <p:spPr>
          <a:xfrm>
            <a:off x="3405658" y="2396842"/>
            <a:ext cx="8786341" cy="3416320"/>
          </a:xfrm>
          <a:prstGeom prst="rect">
            <a:avLst/>
          </a:prstGeom>
          <a:noFill/>
        </p:spPr>
        <p:txBody>
          <a:bodyPr wrap="square" rtlCol="0">
            <a:spAutoFit/>
          </a:bodyPr>
          <a:lstStyle/>
          <a:p>
            <a:pPr algn="l"/>
            <a:r>
              <a:rPr lang="en-US" b="1" i="0" dirty="0">
                <a:solidFill>
                  <a:srgbClr val="0A0A0A"/>
                </a:solidFill>
                <a:effectLst/>
                <a:highlight>
                  <a:srgbClr val="FEFEFE"/>
                </a:highlight>
                <a:latin typeface="Vrinda" panose="020B0502040204020203" pitchFamily="34" charset="0"/>
                <a:cs typeface="Vrinda" panose="020B0502040204020203" pitchFamily="34" charset="0"/>
              </a:rPr>
              <a:t>The pre-election mail-in voter registration cutoff deadline is eighteen (18) days before an election or primary. For general elections, Connecticut also has Same Day Registration available during the period of Early Voting and on Election Day for voters who need it.</a:t>
            </a:r>
            <a:br>
              <a:rPr lang="en-US" b="1" i="0" dirty="0">
                <a:solidFill>
                  <a:srgbClr val="0A0A0A"/>
                </a:solidFill>
                <a:effectLst/>
                <a:highlight>
                  <a:srgbClr val="FEFEFE"/>
                </a:highlight>
                <a:latin typeface="Vrinda" panose="020B0502040204020203" pitchFamily="34" charset="0"/>
                <a:cs typeface="Vrinda" panose="020B0502040204020203" pitchFamily="34" charset="0"/>
              </a:rPr>
            </a:br>
            <a:endParaRPr lang="en-US" b="1" i="0" dirty="0">
              <a:solidFill>
                <a:srgbClr val="0A0A0A"/>
              </a:solidFill>
              <a:effectLst/>
              <a:highlight>
                <a:srgbClr val="FEFEFE"/>
              </a:highlight>
              <a:latin typeface="Vrinda" panose="020B0502040204020203" pitchFamily="34" charset="0"/>
              <a:cs typeface="Vrinda" panose="020B0502040204020203" pitchFamily="34" charset="0"/>
            </a:endParaRPr>
          </a:p>
          <a:p>
            <a:pPr algn="l"/>
            <a:r>
              <a:rPr lang="en-US" b="0" i="0" dirty="0">
                <a:solidFill>
                  <a:srgbClr val="0A0A0A"/>
                </a:solidFill>
                <a:effectLst/>
                <a:highlight>
                  <a:srgbClr val="FEFEFE"/>
                </a:highlight>
                <a:latin typeface="Vrinda" panose="020B0502040204020203" pitchFamily="34" charset="0"/>
                <a:cs typeface="Vrinda" panose="020B0502040204020203" pitchFamily="34" charset="0"/>
              </a:rPr>
              <a:t>Same Day Registration permits anyone who meets the</a:t>
            </a:r>
            <a:r>
              <a:rPr lang="en-US" dirty="0">
                <a:solidFill>
                  <a:srgbClr val="0A0A0A"/>
                </a:solidFill>
                <a:highlight>
                  <a:srgbClr val="FEFEFE"/>
                </a:highlight>
                <a:latin typeface="Vrinda" panose="020B0502040204020203" pitchFamily="34" charset="0"/>
                <a:cs typeface="Vrinda" panose="020B0502040204020203" pitchFamily="34" charset="0"/>
              </a:rPr>
              <a:t> eligibility requirements </a:t>
            </a:r>
            <a:r>
              <a:rPr lang="en-US" b="0" i="0" dirty="0">
                <a:solidFill>
                  <a:srgbClr val="0A0A0A"/>
                </a:solidFill>
                <a:effectLst/>
                <a:highlight>
                  <a:srgbClr val="FEFEFE"/>
                </a:highlight>
                <a:latin typeface="Vrinda" panose="020B0502040204020203" pitchFamily="34" charset="0"/>
                <a:cs typeface="Vrinda" panose="020B0502040204020203" pitchFamily="34" charset="0"/>
              </a:rPr>
              <a:t>for voting in this state and is not already registered </a:t>
            </a:r>
            <a:r>
              <a:rPr lang="en-US" b="1" i="0" dirty="0">
                <a:solidFill>
                  <a:srgbClr val="0A0A0A"/>
                </a:solidFill>
                <a:effectLst/>
                <a:highlight>
                  <a:srgbClr val="FEFEFE"/>
                </a:highlight>
                <a:latin typeface="Vrinda" panose="020B0502040204020203" pitchFamily="34" charset="0"/>
                <a:cs typeface="Vrinda" panose="020B0502040204020203" pitchFamily="34" charset="0"/>
              </a:rPr>
              <a:t>or</a:t>
            </a:r>
            <a:r>
              <a:rPr lang="en-US" b="0" i="0" dirty="0">
                <a:solidFill>
                  <a:srgbClr val="0A0A0A"/>
                </a:solidFill>
                <a:effectLst/>
                <a:highlight>
                  <a:srgbClr val="FEFEFE"/>
                </a:highlight>
                <a:latin typeface="Vrinda" panose="020B0502040204020203" pitchFamily="34" charset="0"/>
                <a:cs typeface="Vrinda" panose="020B0502040204020203" pitchFamily="34" charset="0"/>
              </a:rPr>
              <a:t> is registered in one town but has moved to another town, to register and vote in person. By law, a person is eligible to register and vote if he or she is (1) a US citizen, (2) age 18 or older, (3) a bona fide resident of the town in which he or she applies for admission, and (4) has completed confinement if previously convicted of a disfranchising felony. </a:t>
            </a:r>
          </a:p>
        </p:txBody>
      </p:sp>
    </p:spTree>
    <p:extLst>
      <p:ext uri="{BB962C8B-B14F-4D97-AF65-F5344CB8AC3E}">
        <p14:creationId xmlns:p14="http://schemas.microsoft.com/office/powerpoint/2010/main" val="246361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Same Day Registration</a:t>
            </a:r>
          </a:p>
        </p:txBody>
      </p:sp>
      <p:sp>
        <p:nvSpPr>
          <p:cNvPr id="2" name="TextBox 1">
            <a:extLst>
              <a:ext uri="{FF2B5EF4-FFF2-40B4-BE49-F238E27FC236}">
                <a16:creationId xmlns:a16="http://schemas.microsoft.com/office/drawing/2014/main" id="{2F2D6828-65B6-894D-76EC-B1B4808A635E}"/>
              </a:ext>
            </a:extLst>
          </p:cNvPr>
          <p:cNvSpPr txBox="1"/>
          <p:nvPr/>
        </p:nvSpPr>
        <p:spPr>
          <a:xfrm>
            <a:off x="3405658" y="2396842"/>
            <a:ext cx="8786341" cy="2308324"/>
          </a:xfrm>
          <a:prstGeom prst="rect">
            <a:avLst/>
          </a:prstGeom>
          <a:noFill/>
        </p:spPr>
        <p:txBody>
          <a:bodyPr wrap="square" rtlCol="0">
            <a:spAutoFit/>
          </a:bodyPr>
          <a:lstStyle/>
          <a:p>
            <a:pPr algn="l"/>
            <a:r>
              <a:rPr lang="en-US" dirty="0">
                <a:solidFill>
                  <a:srgbClr val="0A0A0A"/>
                </a:solidFill>
                <a:highlight>
                  <a:srgbClr val="FEFEFE"/>
                </a:highlight>
                <a:latin typeface="open-sans"/>
              </a:rPr>
              <a:t>S</a:t>
            </a:r>
            <a:r>
              <a:rPr lang="en-US" b="0" i="0" dirty="0">
                <a:solidFill>
                  <a:srgbClr val="0A0A0A"/>
                </a:solidFill>
                <a:effectLst/>
                <a:highlight>
                  <a:srgbClr val="FEFEFE"/>
                </a:highlight>
                <a:latin typeface="open-sans"/>
              </a:rPr>
              <a:t>ame Day Registration (SDR) is not available at a polling place but is available at a designated SDR location in each town, beginning at 6 am and ending at 8 pm on Election Day. SDR is available during the hours of Early Voting as well. </a:t>
            </a:r>
          </a:p>
          <a:p>
            <a:pPr algn="l"/>
            <a:endParaRPr lang="en-US" dirty="0">
              <a:solidFill>
                <a:srgbClr val="0A0A0A"/>
              </a:solidFill>
              <a:highlight>
                <a:srgbClr val="FEFEFE"/>
              </a:highlight>
              <a:latin typeface="open-sans"/>
            </a:endParaRPr>
          </a:p>
          <a:p>
            <a:pPr algn="l"/>
            <a:r>
              <a:rPr lang="en-US" b="0" i="0" dirty="0">
                <a:solidFill>
                  <a:srgbClr val="0A0A0A"/>
                </a:solidFill>
                <a:effectLst/>
                <a:highlight>
                  <a:srgbClr val="FEFEFE"/>
                </a:highlight>
                <a:latin typeface="open-sans"/>
              </a:rPr>
              <a:t>Citizens will register and vote at the designated SDR location in your town. Citizens who are in line at the Same Day Registration site by the close of polls, can remain in line to complete their registration and vote. </a:t>
            </a:r>
          </a:p>
          <a:p>
            <a:pPr algn="l"/>
            <a:endParaRPr lang="en-US" dirty="0">
              <a:solidFill>
                <a:srgbClr val="0A0A0A"/>
              </a:solidFill>
              <a:highlight>
                <a:srgbClr val="FEFEFE"/>
              </a:highlight>
              <a:latin typeface="open-sans"/>
            </a:endParaRPr>
          </a:p>
        </p:txBody>
      </p:sp>
    </p:spTree>
    <p:extLst>
      <p:ext uri="{BB962C8B-B14F-4D97-AF65-F5344CB8AC3E}">
        <p14:creationId xmlns:p14="http://schemas.microsoft.com/office/powerpoint/2010/main" val="472434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84775"/>
          </a:xfrm>
          <a:prstGeom prst="rect">
            <a:avLst/>
          </a:prstGeom>
          <a:noFill/>
        </p:spPr>
        <p:txBody>
          <a:bodyPr wrap="square" rtlCol="0">
            <a:spAutoFit/>
          </a:bodyPr>
          <a:lstStyle/>
          <a:p>
            <a:r>
              <a:rPr lang="en-US" sz="3200" dirty="0">
                <a:solidFill>
                  <a:schemeClr val="bg1"/>
                </a:solidFill>
                <a:latin typeface="Vrinda" panose="020B0502040204020203" pitchFamily="34" charset="0"/>
                <a:cs typeface="Vrinda" panose="020B0502040204020203" pitchFamily="34" charset="0"/>
              </a:rPr>
              <a:t>EV and SDR Line Management</a:t>
            </a:r>
            <a:endParaRPr lang="en-US" sz="3000" b="1" dirty="0">
              <a:solidFill>
                <a:schemeClr val="bg1"/>
              </a:solidFill>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2F2D6828-65B6-894D-76EC-B1B4808A635E}"/>
              </a:ext>
            </a:extLst>
          </p:cNvPr>
          <p:cNvSpPr txBox="1"/>
          <p:nvPr/>
        </p:nvSpPr>
        <p:spPr>
          <a:xfrm>
            <a:off x="3487720" y="2506511"/>
            <a:ext cx="8786341"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What are ways to try and eliminate long lines that can form during the EV and SDR process?</a:t>
            </a:r>
          </a:p>
          <a:p>
            <a:pPr marL="285750" indent="-285750">
              <a:buFont typeface="Arial" panose="020B0604020202020204" pitchFamily="34" charset="0"/>
              <a:buChar char="•"/>
            </a:pPr>
            <a:endParaRPr lang="en-US"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Use a triage system for your location. Have the public check-in at a station prior to getting in line to make sure they are not currently an active or inactive elector in your town. If you have the citizen fill out the voter card, have an area where they can do that prior to getting into line</a:t>
            </a:r>
          </a:p>
          <a:p>
            <a:pPr marL="285750" indent="-285750">
              <a:buFont typeface="Arial" panose="020B0604020202020204" pitchFamily="34" charset="0"/>
              <a:buChar char="•"/>
            </a:pPr>
            <a:endParaRPr lang="en-US"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Have a worker walking the line and checking the citizen’s ID’s that they have brought with them, making sure the ID covers both IDENITY and RESIDENCY.</a:t>
            </a:r>
          </a:p>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 </a:t>
            </a:r>
          </a:p>
          <a:p>
            <a:pPr marL="285750" indent="-285750">
              <a:buFont typeface="Arial" panose="020B0604020202020204" pitchFamily="34" charset="0"/>
              <a:buChar char="•"/>
            </a:pPr>
            <a:r>
              <a:rPr lang="en-US" dirty="0">
                <a:latin typeface="Vrinda" panose="020B0502040204020203" pitchFamily="34" charset="0"/>
                <a:cs typeface="Vrinda" panose="020B0502040204020203" pitchFamily="34" charset="0"/>
              </a:rPr>
              <a:t>Add additional CVRS processing stations during the election if necessary. Make sure to check with SOTS to know how many connections that you have to the state system so that you don’t knock yourself off CVRS.</a:t>
            </a:r>
          </a:p>
          <a:p>
            <a:endParaRPr lang="en-US" dirty="0">
              <a:latin typeface="Vrinda" panose="020B0502040204020203" pitchFamily="34" charset="0"/>
              <a:cs typeface="Vrinda" panose="020B0502040204020203" pitchFamily="34" charset="0"/>
            </a:endParaRPr>
          </a:p>
          <a:p>
            <a:pPr algn="l"/>
            <a:endParaRPr lang="en-US" dirty="0">
              <a:solidFill>
                <a:srgbClr val="0A0A0A"/>
              </a:solidFill>
              <a:highlight>
                <a:srgbClr val="FEFEFE"/>
              </a:highlight>
              <a:latin typeface="open-sans"/>
            </a:endParaRPr>
          </a:p>
        </p:txBody>
      </p:sp>
    </p:spTree>
    <p:extLst>
      <p:ext uri="{BB962C8B-B14F-4D97-AF65-F5344CB8AC3E}">
        <p14:creationId xmlns:p14="http://schemas.microsoft.com/office/powerpoint/2010/main" val="286295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744" y="569278"/>
            <a:ext cx="9430512" cy="700722"/>
          </a:xfrm>
        </p:spPr>
        <p:txBody>
          <a:bodyPr>
            <a:normAutofit fontScale="90000"/>
          </a:bodyPr>
          <a:lstStyle/>
          <a:p>
            <a:pPr algn="ctr"/>
            <a:r>
              <a:rPr lang="en-US" dirty="0">
                <a:latin typeface="Vrinda" panose="020B0502040204020203" pitchFamily="34" charset="0"/>
                <a:cs typeface="Vrinda" panose="020B0502040204020203" pitchFamily="34" charset="0"/>
              </a:rPr>
              <a:t>Same Day Registration Cont.</a:t>
            </a:r>
          </a:p>
        </p:txBody>
      </p:sp>
      <p:sp>
        <p:nvSpPr>
          <p:cNvPr id="3" name="Content Placeholder 2"/>
          <p:cNvSpPr>
            <a:spLocks noGrp="1"/>
          </p:cNvSpPr>
          <p:nvPr>
            <p:ph idx="1"/>
          </p:nvPr>
        </p:nvSpPr>
        <p:spPr>
          <a:xfrm>
            <a:off x="677334" y="1270000"/>
            <a:ext cx="8596668" cy="2311399"/>
          </a:xfrm>
        </p:spPr>
        <p:txBody>
          <a:bodyPr>
            <a:normAutofit/>
          </a:bodyPr>
          <a:lstStyle/>
          <a:p>
            <a:pPr marL="0" indent="0">
              <a:buNone/>
            </a:pPr>
            <a:endParaRPr lang="en-US" sz="1600" dirty="0"/>
          </a:p>
          <a:p>
            <a:r>
              <a:rPr lang="en-US" sz="1800" dirty="0">
                <a:latin typeface="Vrinda" panose="020B0502040204020203" pitchFamily="34" charset="0"/>
                <a:cs typeface="Vrinda" panose="020B0502040204020203" pitchFamily="34" charset="0"/>
              </a:rPr>
              <a:t>Make sure to have a dedicated phone line for outgoing calls from other towns. </a:t>
            </a:r>
          </a:p>
          <a:p>
            <a:r>
              <a:rPr lang="en-US" sz="1800" dirty="0">
                <a:latin typeface="Vrinda" panose="020B0502040204020203" pitchFamily="34" charset="0"/>
                <a:cs typeface="Vrinda" panose="020B0502040204020203" pitchFamily="34" charset="0"/>
              </a:rPr>
              <a:t>Revisit your SDR plan each year as you will may not need the same number of staff for a Presidential Election vs. a Municipal Election. </a:t>
            </a:r>
          </a:p>
          <a:p>
            <a:endParaRPr lang="en-US" sz="1600"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The goal is to be prepared for this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858" y="2933022"/>
            <a:ext cx="5036288" cy="3355700"/>
          </a:xfrm>
          <a:prstGeom prst="rect">
            <a:avLst/>
          </a:prstGeom>
        </p:spPr>
      </p:pic>
      <p:sp>
        <p:nvSpPr>
          <p:cNvPr id="5" name="Right Arrow 4"/>
          <p:cNvSpPr/>
          <p:nvPr/>
        </p:nvSpPr>
        <p:spPr>
          <a:xfrm>
            <a:off x="1380744" y="4207032"/>
            <a:ext cx="2544741" cy="92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50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5E36D0-B569-4EB6-A408-793BCC69837A}"/>
              </a:ext>
            </a:extLst>
          </p:cNvPr>
          <p:cNvPicPr>
            <a:picLocks noChangeAspect="1"/>
          </p:cNvPicPr>
          <p:nvPr/>
        </p:nvPicPr>
        <p:blipFill>
          <a:blip r:embed="rId2"/>
          <a:stretch>
            <a:fillRect/>
          </a:stretch>
        </p:blipFill>
        <p:spPr>
          <a:xfrm>
            <a:off x="1950252" y="863098"/>
            <a:ext cx="6967245" cy="4744941"/>
          </a:xfrm>
          <a:prstGeom prst="rect">
            <a:avLst/>
          </a:prstGeom>
          <a:gradFill flip="none"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path path="circle">
              <a:fillToRect l="100000" t="100000"/>
            </a:path>
            <a:tileRect r="-100000" b="-100000"/>
          </a:gradFill>
        </p:spPr>
      </p:pic>
      <p:sp>
        <p:nvSpPr>
          <p:cNvPr id="8" name="TextBox 7">
            <a:extLst>
              <a:ext uri="{FF2B5EF4-FFF2-40B4-BE49-F238E27FC236}">
                <a16:creationId xmlns:a16="http://schemas.microsoft.com/office/drawing/2014/main" id="{E9C2B47E-6EFA-430F-9AF3-0AA847B3D0ED}"/>
              </a:ext>
            </a:extLst>
          </p:cNvPr>
          <p:cNvSpPr txBox="1"/>
          <p:nvPr/>
        </p:nvSpPr>
        <p:spPr>
          <a:xfrm rot="717101">
            <a:off x="5638800" y="2800614"/>
            <a:ext cx="5209822" cy="1200329"/>
          </a:xfrm>
          <a:prstGeom prst="rect">
            <a:avLst/>
          </a:prstGeom>
          <a:solidFill>
            <a:schemeClr val="accent4">
              <a:lumMod val="60000"/>
              <a:lumOff val="40000"/>
            </a:schemeClr>
          </a:solidFill>
        </p:spPr>
        <p:txBody>
          <a:bodyPr wrap="square" rtlCol="0">
            <a:spAutoFit/>
          </a:bodyPr>
          <a:lstStyle/>
          <a:p>
            <a:r>
              <a:rPr lang="en-US" dirty="0"/>
              <a:t>You can create your own forms to send people out of SDR to the polls or from poll to poll. This can help cut down on confusion and more calls to your office.</a:t>
            </a:r>
          </a:p>
        </p:txBody>
      </p:sp>
    </p:spTree>
    <p:extLst>
      <p:ext uri="{BB962C8B-B14F-4D97-AF65-F5344CB8AC3E}">
        <p14:creationId xmlns:p14="http://schemas.microsoft.com/office/powerpoint/2010/main" val="2138608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23175" y="1119968"/>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 Post Election Audit</a:t>
            </a:r>
          </a:p>
        </p:txBody>
      </p:sp>
      <p:sp>
        <p:nvSpPr>
          <p:cNvPr id="2" name="TextBox 1">
            <a:extLst>
              <a:ext uri="{FF2B5EF4-FFF2-40B4-BE49-F238E27FC236}">
                <a16:creationId xmlns:a16="http://schemas.microsoft.com/office/drawing/2014/main" id="{2F2D6828-65B6-894D-76EC-B1B4808A635E}"/>
              </a:ext>
            </a:extLst>
          </p:cNvPr>
          <p:cNvSpPr txBox="1"/>
          <p:nvPr/>
        </p:nvSpPr>
        <p:spPr>
          <a:xfrm>
            <a:off x="3168717" y="2213634"/>
            <a:ext cx="8755245" cy="4062651"/>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rinda" panose="020B0502040204020203" pitchFamily="34" charset="0"/>
                <a:cs typeface="Vrinda" panose="020B0502040204020203" pitchFamily="34" charset="0"/>
              </a:rPr>
              <a:t>The Secretary of the States Office will conduct a lottery after the election. Those polling places selected will need to have a post election audit conducted. </a:t>
            </a:r>
          </a:p>
          <a:p>
            <a:pPr marL="342900" indent="-342900">
              <a:buFont typeface="Arial" panose="020B0604020202020204" pitchFamily="34" charset="0"/>
              <a:buChar char="•"/>
            </a:pPr>
            <a:endParaRPr lang="en-US" sz="2000" dirty="0">
              <a:latin typeface="Vrinda" panose="020B0502040204020203" pitchFamily="34" charset="0"/>
              <a:cs typeface="Vrinda" panose="020B0502040204020203" pitchFamily="34" charset="0"/>
            </a:endParaRPr>
          </a:p>
          <a:p>
            <a:pPr marL="342900" indent="-342900">
              <a:buFont typeface="Arial" panose="020B0604020202020204" pitchFamily="34" charset="0"/>
              <a:buChar char="•"/>
            </a:pPr>
            <a:r>
              <a:rPr lang="en-US" sz="2000" dirty="0">
                <a:latin typeface="Vrinda" panose="020B0502040204020203" pitchFamily="34" charset="0"/>
                <a:cs typeface="Vrinda" panose="020B0502040204020203" pitchFamily="34" charset="0"/>
              </a:rPr>
              <a:t>The audit may be conducted either by manual or automated form. All automated audits take place in the Office of the Secretary of the State.</a:t>
            </a:r>
          </a:p>
          <a:p>
            <a:pPr marL="342900" indent="-342900">
              <a:buFont typeface="Arial" panose="020B0604020202020204" pitchFamily="34" charset="0"/>
              <a:buChar char="•"/>
            </a:pPr>
            <a:endParaRPr lang="en-US" sz="2000" dirty="0">
              <a:latin typeface="Vrinda" panose="020B0502040204020203" pitchFamily="34" charset="0"/>
              <a:cs typeface="Vrinda" panose="020B0502040204020203" pitchFamily="34" charset="0"/>
            </a:endParaRPr>
          </a:p>
          <a:p>
            <a:pPr marL="342900" indent="-342900">
              <a:buFont typeface="Arial" panose="020B0604020202020204" pitchFamily="34" charset="0"/>
              <a:buChar char="•"/>
            </a:pPr>
            <a:r>
              <a:rPr lang="en-US" sz="2000" dirty="0">
                <a:latin typeface="Vrinda" panose="020B0502040204020203" pitchFamily="34" charset="0"/>
                <a:cs typeface="Vrinda" panose="020B0502040204020203" pitchFamily="34" charset="0"/>
              </a:rPr>
              <a:t>Regardless of the type of audit you perform it must still be noticed locally.</a:t>
            </a:r>
          </a:p>
          <a:p>
            <a:pPr marL="342900" indent="-342900">
              <a:buFont typeface="Arial" panose="020B0604020202020204" pitchFamily="34" charset="0"/>
              <a:buChar char="•"/>
            </a:pPr>
            <a:endParaRPr lang="en-US" sz="2000" dirty="0">
              <a:latin typeface="Vrinda" panose="020B0502040204020203" pitchFamily="34" charset="0"/>
              <a:cs typeface="Vrinda" panose="020B0502040204020203" pitchFamily="34" charset="0"/>
            </a:endParaRPr>
          </a:p>
          <a:p>
            <a:pPr marL="342900" indent="-342900">
              <a:buFont typeface="Arial" panose="020B0604020202020204" pitchFamily="34" charset="0"/>
              <a:buChar char="•"/>
            </a:pPr>
            <a:r>
              <a:rPr lang="en-US" sz="2000" dirty="0">
                <a:latin typeface="Vrinda" panose="020B0502040204020203" pitchFamily="34" charset="0"/>
                <a:cs typeface="Vrinda" panose="020B0502040204020203" pitchFamily="34" charset="0"/>
              </a:rPr>
              <a:t>To conduct the audit manually make sure to reference the audit manual which is located on the SOTS website.</a:t>
            </a:r>
          </a:p>
          <a:p>
            <a:pPr marL="285750" indent="-285750">
              <a:buFont typeface="Arial" panose="020B0604020202020204" pitchFamily="34" charset="0"/>
              <a:buChar char="•"/>
            </a:pPr>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28230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DEDBA7-FB7A-48B3-823F-A212A511635E}"/>
              </a:ext>
            </a:extLst>
          </p:cNvPr>
          <p:cNvSpPr txBox="1"/>
          <p:nvPr/>
        </p:nvSpPr>
        <p:spPr>
          <a:xfrm>
            <a:off x="3048000" y="457200"/>
            <a:ext cx="6096000" cy="1323439"/>
          </a:xfrm>
          <a:prstGeom prst="rect">
            <a:avLst/>
          </a:prstGeom>
          <a:noFill/>
        </p:spPr>
        <p:txBody>
          <a:bodyPr wrap="square" rtlCol="0">
            <a:spAutoFit/>
          </a:bodyPr>
          <a:lstStyle/>
          <a:p>
            <a:pPr algn="ctr"/>
            <a:r>
              <a:rPr lang="en-US" sz="4000" dirty="0">
                <a:solidFill>
                  <a:schemeClr val="accent1">
                    <a:lumMod val="75000"/>
                  </a:schemeClr>
                </a:solidFill>
                <a:latin typeface="Vrinda" panose="020B0502040204020203" pitchFamily="34" charset="0"/>
                <a:cs typeface="Vrinda" panose="020B0502040204020203" pitchFamily="34" charset="0"/>
              </a:rPr>
              <a:t>Secretary of the State Contact Information</a:t>
            </a:r>
          </a:p>
        </p:txBody>
      </p:sp>
      <p:sp>
        <p:nvSpPr>
          <p:cNvPr id="3" name="TextBox 2">
            <a:extLst>
              <a:ext uri="{FF2B5EF4-FFF2-40B4-BE49-F238E27FC236}">
                <a16:creationId xmlns:a16="http://schemas.microsoft.com/office/drawing/2014/main" id="{9B9BC44B-8067-461D-B674-BC0286BD1AAD}"/>
              </a:ext>
            </a:extLst>
          </p:cNvPr>
          <p:cNvSpPr txBox="1"/>
          <p:nvPr/>
        </p:nvSpPr>
        <p:spPr>
          <a:xfrm>
            <a:off x="390939" y="1780639"/>
            <a:ext cx="11410122" cy="3901068"/>
          </a:xfrm>
          <a:prstGeom prst="rect">
            <a:avLst/>
          </a:prstGeom>
          <a:noFill/>
        </p:spPr>
        <p:txBody>
          <a:bodyPr wrap="square" rtlCol="0">
            <a:spAutoFit/>
          </a:bodyPr>
          <a:lstStyle/>
          <a:p>
            <a:pPr marL="342900" marR="0" lvl="0" indent="-342900" fontAlgn="base">
              <a:lnSpc>
                <a:spcPct val="200000"/>
              </a:lnSpc>
              <a:spcBef>
                <a:spcPts val="0"/>
              </a:spcBef>
              <a:spcAft>
                <a:spcPts val="0"/>
              </a:spcAft>
              <a:buFont typeface="Symbol" panose="05050102010706020507" pitchFamily="18" charset="2"/>
              <a:buChar char=""/>
            </a:pPr>
            <a:r>
              <a:rPr lang="en-US" sz="1800" dirty="0">
                <a:effectLst/>
                <a:latin typeface="Vrinda" panose="020B0502040204020203" pitchFamily="34" charset="0"/>
                <a:ea typeface="Times New Roman" panose="02020603050405020304" pitchFamily="18" charset="0"/>
                <a:cs typeface="Vrinda" panose="020B0502040204020203" pitchFamily="34" charset="0"/>
              </a:rPr>
              <a:t>Director of Elections: Kristin Sullivan - 	  (860)509-6122	</a:t>
            </a:r>
            <a:r>
              <a:rPr lang="en-US" sz="1800" dirty="0">
                <a:solidFill>
                  <a:schemeClr val="accent1"/>
                </a:solidFill>
                <a:effectLst/>
                <a:latin typeface="Vrinda" panose="020B0502040204020203" pitchFamily="34" charset="0"/>
                <a:ea typeface="Times New Roman" panose="02020603050405020304" pitchFamily="18" charset="0"/>
                <a:cs typeface="Vrinda" panose="020B0502040204020203" pitchFamily="34" charset="0"/>
              </a:rPr>
              <a:t>k</a:t>
            </a:r>
            <a:r>
              <a:rPr lang="en-US" sz="1800" dirty="0">
                <a:solidFill>
                  <a:schemeClr val="accent1"/>
                </a:solidFill>
                <a:effectLst/>
                <a:latin typeface="Vrinda" panose="020B0502040204020203" pitchFamily="34" charset="0"/>
                <a:ea typeface="Times New Roman" panose="02020603050405020304" pitchFamily="18" charset="0"/>
                <a:cs typeface="Vrinda" panose="020B0502040204020203" pitchFamily="34" charset="0"/>
                <a:hlinkClick r:id="rId2">
                  <a:extLst>
                    <a:ext uri="{A12FA001-AC4F-418D-AE19-62706E023703}">
                      <ahyp:hlinkClr xmlns:ahyp="http://schemas.microsoft.com/office/drawing/2018/hyperlinkcolor" val="tx"/>
                    </a:ext>
                  </a:extLst>
                </a:hlinkClick>
              </a:rPr>
              <a:t>ristin</a:t>
            </a:r>
            <a:r>
              <a:rPr lang="en-US" sz="1800" dirty="0">
                <a:solidFill>
                  <a:srgbClr val="0563C1"/>
                </a:solidFill>
                <a:effectLst/>
                <a:latin typeface="Vrinda" panose="020B0502040204020203" pitchFamily="34" charset="0"/>
                <a:ea typeface="Times New Roman" panose="02020603050405020304" pitchFamily="18" charset="0"/>
                <a:cs typeface="Vrinda" panose="020B0502040204020203" pitchFamily="34" charset="0"/>
                <a:hlinkClick r:id="rId2">
                  <a:extLst>
                    <a:ext uri="{A12FA001-AC4F-418D-AE19-62706E023703}">
                      <ahyp:hlinkClr xmlns:ahyp="http://schemas.microsoft.com/office/drawing/2018/hyperlinkcolor" val="tx"/>
                    </a:ext>
                  </a:extLst>
                </a:hlinkClick>
              </a:rPr>
              <a:t>.Sullivan@ct.gov</a:t>
            </a:r>
            <a:endParaRPr lang="en-US" sz="1800" dirty="0">
              <a:effectLst/>
              <a:latin typeface="Vrinda" panose="020B0502040204020203" pitchFamily="34" charset="0"/>
              <a:ea typeface="Times New Roman" panose="02020603050405020304" pitchFamily="18" charset="0"/>
              <a:cs typeface="Vrinda" panose="020B0502040204020203" pitchFamily="34" charset="0"/>
            </a:endParaRPr>
          </a:p>
          <a:p>
            <a:pPr marL="342900" marR="0" lvl="0" indent="-342900" fontAlgn="base">
              <a:lnSpc>
                <a:spcPct val="200000"/>
              </a:lnSpc>
              <a:spcBef>
                <a:spcPts val="0"/>
              </a:spcBef>
              <a:spcAft>
                <a:spcPts val="0"/>
              </a:spcAft>
              <a:buFont typeface="Symbol" panose="05050102010706020507" pitchFamily="18" charset="2"/>
              <a:buChar char=""/>
            </a:pPr>
            <a:r>
              <a:rPr lang="en-US" sz="1800" dirty="0">
                <a:effectLst/>
                <a:latin typeface="Vrinda" panose="020B0502040204020203" pitchFamily="34" charset="0"/>
                <a:ea typeface="Times New Roman" panose="02020603050405020304" pitchFamily="18" charset="0"/>
                <a:cs typeface="Vrinda" panose="020B0502040204020203" pitchFamily="34" charset="0"/>
              </a:rPr>
              <a:t>CVRS Issues: Taffy Womack  – 	  (860)509-6117 	</a:t>
            </a:r>
            <a:r>
              <a:rPr lang="en-US" sz="1800" u="sng" dirty="0">
                <a:solidFill>
                  <a:srgbClr val="0563C1"/>
                </a:solidFill>
                <a:effectLst/>
                <a:latin typeface="Vrinda" panose="020B0502040204020203" pitchFamily="34" charset="0"/>
                <a:ea typeface="Times New Roman" panose="02020603050405020304" pitchFamily="18" charset="0"/>
                <a:cs typeface="Vrinda" panose="020B0502040204020203" pitchFamily="34" charset="0"/>
                <a:hlinkClick r:id="rId3"/>
              </a:rPr>
              <a:t>taffy.womack@ct.gov</a:t>
            </a:r>
            <a:r>
              <a:rPr lang="en-US" sz="1800" dirty="0">
                <a:effectLst/>
                <a:latin typeface="Vrinda" panose="020B0502040204020203" pitchFamily="34" charset="0"/>
                <a:ea typeface="Times New Roman" panose="02020603050405020304" pitchFamily="18" charset="0"/>
                <a:cs typeface="Vrinda" panose="020B0502040204020203" pitchFamily="34" charset="0"/>
              </a:rPr>
              <a:t> </a:t>
            </a:r>
            <a:endParaRPr lang="en-US" sz="1800" dirty="0">
              <a:effectLst/>
              <a:latin typeface="Vrinda" panose="020B0502040204020203" pitchFamily="34" charset="0"/>
              <a:ea typeface="Calibri" panose="020F0502020204030204" pitchFamily="34" charset="0"/>
              <a:cs typeface="Vrinda" panose="020B0502040204020203" pitchFamily="34" charset="0"/>
            </a:endParaRPr>
          </a:p>
          <a:p>
            <a:pPr marL="342900" marR="0" lvl="0" indent="-342900" fontAlgn="base">
              <a:lnSpc>
                <a:spcPct val="200000"/>
              </a:lnSpc>
              <a:spcBef>
                <a:spcPts val="0"/>
              </a:spcBef>
              <a:spcAft>
                <a:spcPts val="0"/>
              </a:spcAft>
              <a:buFont typeface="Symbol" panose="05050102010706020507" pitchFamily="18" charset="2"/>
              <a:buChar char=""/>
            </a:pPr>
            <a:r>
              <a:rPr lang="en-US" sz="1800" dirty="0">
                <a:effectLst/>
                <a:latin typeface="Vrinda" panose="020B0502040204020203" pitchFamily="34" charset="0"/>
                <a:ea typeface="Times New Roman" panose="02020603050405020304" pitchFamily="18" charset="0"/>
                <a:cs typeface="Vrinda" panose="020B0502040204020203" pitchFamily="34" charset="0"/>
              </a:rPr>
              <a:t>Congressional District 1: Moriah Moriarty -  (860)509-6116 	</a:t>
            </a:r>
            <a:r>
              <a:rPr lang="en-US" sz="1800" u="sng" dirty="0">
                <a:solidFill>
                  <a:srgbClr val="0563C1"/>
                </a:solidFill>
                <a:effectLst/>
                <a:latin typeface="Vrinda" panose="020B0502040204020203" pitchFamily="34" charset="0"/>
                <a:ea typeface="Times New Roman" panose="02020603050405020304" pitchFamily="18" charset="0"/>
                <a:cs typeface="Vrinda" panose="020B0502040204020203" pitchFamily="34" charset="0"/>
                <a:hlinkClick r:id="rId4"/>
              </a:rPr>
              <a:t>moriah.moriarty@ct.gov</a:t>
            </a:r>
            <a:r>
              <a:rPr lang="en-US" sz="1800" dirty="0">
                <a:effectLst/>
                <a:latin typeface="Vrinda" panose="020B0502040204020203" pitchFamily="34" charset="0"/>
                <a:ea typeface="Times New Roman" panose="02020603050405020304" pitchFamily="18" charset="0"/>
                <a:cs typeface="Vrinda" panose="020B0502040204020203" pitchFamily="34" charset="0"/>
              </a:rPr>
              <a:t> </a:t>
            </a:r>
            <a:endParaRPr lang="en-US" sz="1800" dirty="0">
              <a:effectLst/>
              <a:latin typeface="Vrinda" panose="020B0502040204020203" pitchFamily="34" charset="0"/>
              <a:ea typeface="Calibri" panose="020F0502020204030204" pitchFamily="34" charset="0"/>
              <a:cs typeface="Vrinda" panose="020B0502040204020203" pitchFamily="34" charset="0"/>
            </a:endParaRPr>
          </a:p>
          <a:p>
            <a:pPr marL="342900" marR="0" lvl="0" indent="-342900" fontAlgn="base">
              <a:lnSpc>
                <a:spcPct val="200000"/>
              </a:lnSpc>
              <a:spcBef>
                <a:spcPts val="0"/>
              </a:spcBef>
              <a:spcAft>
                <a:spcPts val="0"/>
              </a:spcAft>
              <a:buFont typeface="Symbol" panose="05050102010706020507" pitchFamily="18" charset="2"/>
              <a:buChar char=""/>
            </a:pPr>
            <a:r>
              <a:rPr lang="en-US" sz="1800" dirty="0">
                <a:effectLst/>
                <a:latin typeface="Vrinda" panose="020B0502040204020203" pitchFamily="34" charset="0"/>
                <a:ea typeface="Times New Roman" panose="02020603050405020304" pitchFamily="18" charset="0"/>
                <a:cs typeface="Vrinda" panose="020B0502040204020203" pitchFamily="34" charset="0"/>
              </a:rPr>
              <a:t>Congressional District 2: Mark Severance - (860)357-5369	</a:t>
            </a:r>
            <a:r>
              <a:rPr lang="en-US" sz="1800" u="sng" dirty="0">
                <a:solidFill>
                  <a:srgbClr val="0563C1"/>
                </a:solidFill>
                <a:effectLst/>
                <a:latin typeface="Vrinda" panose="020B0502040204020203" pitchFamily="34" charset="0"/>
                <a:ea typeface="Times New Roman" panose="02020603050405020304" pitchFamily="18" charset="0"/>
                <a:cs typeface="Vrinda" panose="020B0502040204020203" pitchFamily="34" charset="0"/>
                <a:hlinkClick r:id="rId5"/>
              </a:rPr>
              <a:t>mark.severance@ct.gov</a:t>
            </a:r>
            <a:r>
              <a:rPr lang="en-US" sz="1800" dirty="0">
                <a:effectLst/>
                <a:latin typeface="Vrinda" panose="020B0502040204020203" pitchFamily="34" charset="0"/>
                <a:ea typeface="Times New Roman" panose="02020603050405020304" pitchFamily="18" charset="0"/>
                <a:cs typeface="Vrinda" panose="020B0502040204020203" pitchFamily="34" charset="0"/>
              </a:rPr>
              <a:t> </a:t>
            </a:r>
            <a:endParaRPr lang="en-US" sz="1800" dirty="0">
              <a:effectLst/>
              <a:latin typeface="Vrinda" panose="020B0502040204020203" pitchFamily="34" charset="0"/>
              <a:ea typeface="Calibri" panose="020F0502020204030204" pitchFamily="34" charset="0"/>
              <a:cs typeface="Vrinda" panose="020B0502040204020203" pitchFamily="34" charset="0"/>
            </a:endParaRPr>
          </a:p>
          <a:p>
            <a:pPr marL="342900" marR="0" lvl="0" indent="-342900" fontAlgn="base">
              <a:lnSpc>
                <a:spcPct val="200000"/>
              </a:lnSpc>
              <a:spcBef>
                <a:spcPts val="0"/>
              </a:spcBef>
              <a:spcAft>
                <a:spcPts val="0"/>
              </a:spcAft>
              <a:buFont typeface="Symbol" panose="05050102010706020507" pitchFamily="18" charset="2"/>
              <a:buChar char=""/>
            </a:pPr>
            <a:r>
              <a:rPr lang="fr-FR" sz="1800" dirty="0">
                <a:effectLst/>
                <a:latin typeface="Vrinda" panose="020B0502040204020203" pitchFamily="34" charset="0"/>
                <a:ea typeface="Times New Roman" panose="02020603050405020304" pitchFamily="18" charset="0"/>
                <a:cs typeface="Vrinda" panose="020B0502040204020203" pitchFamily="34" charset="0"/>
              </a:rPr>
              <a:t>Congressional District 3: Lori Magora  -	  (860)438-6250	</a:t>
            </a:r>
            <a:r>
              <a:rPr lang="fr-FR" sz="1800" u="sng" dirty="0">
                <a:solidFill>
                  <a:srgbClr val="0563C1"/>
                </a:solidFill>
                <a:effectLst/>
                <a:latin typeface="Vrinda" panose="020B0502040204020203" pitchFamily="34" charset="0"/>
                <a:ea typeface="Times New Roman" panose="02020603050405020304" pitchFamily="18" charset="0"/>
                <a:cs typeface="Vrinda" panose="020B0502040204020203" pitchFamily="34" charset="0"/>
                <a:hlinkClick r:id="rId6"/>
              </a:rPr>
              <a:t>lori.magora@ct.gov</a:t>
            </a:r>
            <a:r>
              <a:rPr lang="en-US" sz="1800" dirty="0">
                <a:effectLst/>
                <a:latin typeface="Vrinda" panose="020B0502040204020203" pitchFamily="34" charset="0"/>
                <a:ea typeface="Times New Roman" panose="02020603050405020304" pitchFamily="18" charset="0"/>
                <a:cs typeface="Vrinda" panose="020B0502040204020203" pitchFamily="34" charset="0"/>
              </a:rPr>
              <a:t> </a:t>
            </a:r>
            <a:endParaRPr lang="en-US" sz="1800" dirty="0">
              <a:effectLst/>
              <a:latin typeface="Vrinda" panose="020B0502040204020203" pitchFamily="34" charset="0"/>
              <a:ea typeface="Calibri" panose="020F0502020204030204" pitchFamily="34" charset="0"/>
              <a:cs typeface="Vrinda" panose="020B0502040204020203" pitchFamily="34" charset="0"/>
            </a:endParaRPr>
          </a:p>
          <a:p>
            <a:pPr marL="342900" marR="0" lvl="0" indent="-342900" fontAlgn="base">
              <a:lnSpc>
                <a:spcPct val="200000"/>
              </a:lnSpc>
              <a:spcBef>
                <a:spcPts val="0"/>
              </a:spcBef>
              <a:spcAft>
                <a:spcPts val="0"/>
              </a:spcAft>
              <a:buFont typeface="Symbol" panose="05050102010706020507" pitchFamily="18" charset="2"/>
              <a:buChar char=""/>
            </a:pPr>
            <a:r>
              <a:rPr lang="en-US" sz="1800" dirty="0">
                <a:effectLst/>
                <a:latin typeface="Vrinda" panose="020B0502040204020203" pitchFamily="34" charset="0"/>
                <a:ea typeface="Times New Roman" panose="02020603050405020304" pitchFamily="18" charset="0"/>
                <a:cs typeface="Vrinda" panose="020B0502040204020203" pitchFamily="34" charset="0"/>
              </a:rPr>
              <a:t>Congressional District 4: Tim De Carlo  - (860)929-1061	</a:t>
            </a:r>
            <a:r>
              <a:rPr lang="en-US" sz="1800" dirty="0">
                <a:effectLst/>
                <a:latin typeface="Vrinda" panose="020B0502040204020203" pitchFamily="34" charset="0"/>
                <a:ea typeface="Times New Roman" panose="02020603050405020304" pitchFamily="18" charset="0"/>
                <a:cs typeface="Vrinda" panose="020B0502040204020203" pitchFamily="34" charset="0"/>
                <a:hlinkClick r:id="rId7"/>
              </a:rPr>
              <a:t>timothy.decarlo@ct.gov</a:t>
            </a:r>
            <a:endParaRPr lang="en-US" sz="1800" dirty="0">
              <a:effectLst/>
              <a:latin typeface="Vrinda" panose="020B0502040204020203" pitchFamily="34" charset="0"/>
              <a:ea typeface="Times New Roman" panose="02020603050405020304" pitchFamily="18" charset="0"/>
              <a:cs typeface="Vrinda" panose="020B0502040204020203" pitchFamily="34" charset="0"/>
            </a:endParaRPr>
          </a:p>
          <a:p>
            <a:pPr marL="342900" marR="0" lvl="0" indent="-342900" fontAlgn="base">
              <a:lnSpc>
                <a:spcPct val="200000"/>
              </a:lnSpc>
              <a:spcBef>
                <a:spcPts val="0"/>
              </a:spcBef>
              <a:spcAft>
                <a:spcPts val="0"/>
              </a:spcAft>
              <a:buFont typeface="Symbol" panose="05050102010706020507" pitchFamily="18" charset="2"/>
              <a:buChar char=""/>
            </a:pPr>
            <a:r>
              <a:rPr lang="en-US" dirty="0">
                <a:latin typeface="Vrinda" panose="020B0502040204020203" pitchFamily="34" charset="0"/>
                <a:ea typeface="Times New Roman" panose="02020603050405020304" pitchFamily="18" charset="0"/>
                <a:cs typeface="Vrinda" panose="020B0502040204020203" pitchFamily="34" charset="0"/>
              </a:rPr>
              <a:t>Congressional District </a:t>
            </a:r>
            <a:r>
              <a:rPr lang="en-US" sz="1800" dirty="0">
                <a:effectLst/>
                <a:latin typeface="Vrinda" panose="020B0502040204020203" pitchFamily="34" charset="0"/>
                <a:ea typeface="Times New Roman" panose="02020603050405020304" pitchFamily="18" charset="0"/>
                <a:cs typeface="Vrinda" panose="020B0502040204020203" pitchFamily="34" charset="0"/>
              </a:rPr>
              <a:t>5: Heather Augeri -  (860)356-0954	</a:t>
            </a:r>
            <a:r>
              <a:rPr lang="en-US" sz="1800" u="sng" dirty="0">
                <a:solidFill>
                  <a:srgbClr val="0563C1"/>
                </a:solidFill>
                <a:effectLst/>
                <a:latin typeface="Vrinda" panose="020B0502040204020203" pitchFamily="34" charset="0"/>
                <a:ea typeface="Times New Roman" panose="02020603050405020304" pitchFamily="18" charset="0"/>
                <a:cs typeface="Vrinda" panose="020B0502040204020203" pitchFamily="34" charset="0"/>
                <a:hlinkClick r:id="rId8"/>
              </a:rPr>
              <a:t>heather.augeri@ct.gov</a:t>
            </a:r>
            <a:endParaRPr lang="en-US" sz="1800" dirty="0">
              <a:effectLst/>
              <a:latin typeface="Vrinda" panose="020B0502040204020203" pitchFamily="34" charset="0"/>
              <a:ea typeface="Calibri" panose="020F0502020204030204" pitchFamily="34" charset="0"/>
              <a:cs typeface="Vrinda" panose="020B0502040204020203" pitchFamily="34" charset="0"/>
            </a:endParaRPr>
          </a:p>
        </p:txBody>
      </p:sp>
      <p:pic>
        <p:nvPicPr>
          <p:cNvPr id="4" name="Picture 3" descr="Logo&#10;&#10;Description automatically generated">
            <a:extLst>
              <a:ext uri="{FF2B5EF4-FFF2-40B4-BE49-F238E27FC236}">
                <a16:creationId xmlns:a16="http://schemas.microsoft.com/office/drawing/2014/main" id="{8A340E8E-68BC-5E6E-6939-E6FE80FE5F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7560" y="582656"/>
            <a:ext cx="1197983" cy="1197983"/>
          </a:xfrm>
          <a:prstGeom prst="rect">
            <a:avLst/>
          </a:prstGeom>
        </p:spPr>
      </p:pic>
    </p:spTree>
    <p:extLst>
      <p:ext uri="{BB962C8B-B14F-4D97-AF65-F5344CB8AC3E}">
        <p14:creationId xmlns:p14="http://schemas.microsoft.com/office/powerpoint/2010/main" val="1606986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Recanvas Procedures</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4698" y="2396842"/>
            <a:ext cx="8755811" cy="3570208"/>
          </a:xfrm>
          <a:prstGeom prst="rect">
            <a:avLst/>
          </a:prstGeom>
          <a:noFill/>
        </p:spPr>
        <p:txBody>
          <a:bodyPr wrap="square" rtlCol="0">
            <a:spAutoFit/>
          </a:bodyPr>
          <a:lstStyle/>
          <a:p>
            <a:r>
              <a:rPr lang="en-US" dirty="0">
                <a:latin typeface="Vrinda" panose="020B0502040204020203" pitchFamily="34" charset="0"/>
                <a:cs typeface="Vrinda" panose="020B0502040204020203" pitchFamily="34" charset="0"/>
              </a:rPr>
              <a:t>A recanvas of an election can take place if either The moderator (or head moderator in towns divided into voting districts) may call for a recanvas of the machine counted ballots, and/or the hand counted ballots, and/or absentee ballots and/or write-in ballots if he determines there is a </a:t>
            </a:r>
            <a:r>
              <a:rPr lang="en-US" u="sng" dirty="0">
                <a:latin typeface="Vrinda" panose="020B0502040204020203" pitchFamily="34" charset="0"/>
                <a:cs typeface="Vrinda" panose="020B0502040204020203" pitchFamily="34" charset="0"/>
              </a:rPr>
              <a:t>discrepancy</a:t>
            </a:r>
            <a:r>
              <a:rPr lang="en-US" dirty="0">
                <a:latin typeface="Vrinda" panose="020B0502040204020203" pitchFamily="34" charset="0"/>
                <a:cs typeface="Vrinda" panose="020B0502040204020203" pitchFamily="34" charset="0"/>
              </a:rPr>
              <a:t> in the returns of any voting district in an election or primary. (§ 9-311) </a:t>
            </a:r>
          </a:p>
          <a:p>
            <a:endParaRPr lang="en-US" dirty="0">
              <a:latin typeface="Vrinda" panose="020B0502040204020203" pitchFamily="34" charset="0"/>
              <a:cs typeface="Vrinda" panose="020B0502040204020203" pitchFamily="34" charset="0"/>
            </a:endParaRPr>
          </a:p>
          <a:p>
            <a:pPr lvl="2"/>
            <a:r>
              <a:rPr lang="en-US" sz="2800" dirty="0">
                <a:latin typeface="Vrinda" panose="020B0502040204020203" pitchFamily="34" charset="0"/>
                <a:cs typeface="Vrinda" panose="020B0502040204020203" pitchFamily="34" charset="0"/>
              </a:rPr>
              <a:t>Or</a:t>
            </a:r>
          </a:p>
          <a:p>
            <a:pPr marL="0" indent="0">
              <a:buNone/>
            </a:pPr>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After any election or primary, when the plurality of the winning candidate for an office is 1 ½ of 1 percent or less than twenty votes are separating both the winning and defeated candidate for office. </a:t>
            </a: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2435679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Recanvas Continued</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4698" y="2396842"/>
            <a:ext cx="8755811" cy="2862322"/>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Vrinda" panose="020B0502040204020203" pitchFamily="34" charset="0"/>
                <a:cs typeface="Vrinda" panose="020B0502040204020203" pitchFamily="34" charset="0"/>
              </a:rPr>
              <a:t>In a District / Statewide recanvas, the Secretary of the State will notify the Town Clerk who will intern notify the Head Moderator.</a:t>
            </a:r>
          </a:p>
          <a:p>
            <a:pPr marL="285750" indent="-285750">
              <a:buFont typeface="Arial" panose="020B0604020202020204" pitchFamily="34" charset="0"/>
              <a:buChar char="•"/>
            </a:pPr>
            <a:endParaRPr lang="en-US" sz="1800"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sz="1800" dirty="0">
                <a:latin typeface="Vrinda" panose="020B0502040204020203" pitchFamily="34" charset="0"/>
                <a:cs typeface="Vrinda" panose="020B0502040204020203" pitchFamily="34" charset="0"/>
              </a:rPr>
              <a:t>In a municipal or Single District race the Town Clerk will inform the Head Moderator.</a:t>
            </a:r>
          </a:p>
          <a:p>
            <a:pPr marL="285750" indent="-285750">
              <a:buFont typeface="Arial" panose="020B0604020202020204" pitchFamily="34" charset="0"/>
              <a:buChar char="•"/>
            </a:pPr>
            <a:endParaRPr lang="en-US" sz="1800"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sz="1800" dirty="0">
                <a:latin typeface="Vrinda" panose="020B0502040204020203" pitchFamily="34" charset="0"/>
                <a:cs typeface="Vrinda" panose="020B0502040204020203" pitchFamily="34" charset="0"/>
              </a:rPr>
              <a:t>It is the Head Moderator who will notify the candidates, town chairmen and recanvas officials that are needed that a recanvas will be conducted. This is to be done in writing. </a:t>
            </a: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2180999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Recanvas Continued</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4698" y="2396842"/>
            <a:ext cx="8755811" cy="3139321"/>
          </a:xfrm>
          <a:prstGeom prst="rect">
            <a:avLst/>
          </a:prstGeom>
          <a:noFill/>
        </p:spPr>
        <p:txBody>
          <a:bodyPr wrap="square" rtlCol="0">
            <a:spAutoFit/>
          </a:bodyPr>
          <a:lstStyle/>
          <a:p>
            <a:r>
              <a:rPr lang="en-US" sz="1800" b="1" cap="all" dirty="0">
                <a:latin typeface="Vrinda" panose="020B0502040204020203" pitchFamily="34" charset="0"/>
                <a:cs typeface="Vrinda" panose="020B0502040204020203" pitchFamily="34" charset="0"/>
              </a:rPr>
              <a:t>RECANVASS OFFICIALS</a:t>
            </a:r>
          </a:p>
          <a:p>
            <a:endParaRPr lang="en-US" sz="1800" b="1" cap="all"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sz="1800" dirty="0">
                <a:latin typeface="Vrinda" panose="020B0502040204020203" pitchFamily="34" charset="0"/>
                <a:cs typeface="Vrinda" panose="020B0502040204020203" pitchFamily="34" charset="0"/>
              </a:rPr>
              <a:t>Recanvass officials are:  the moderator, the registrars of voters (or the registrar of voters, in a primary); at least two official checkers of opposing political parties (or opposing sides, in a primary); at least two absentee ballot counters of opposing political parties who served at such election (or opposing sides in a primary); and at least two ballot clerks of opposing political parties.  Although not a recanvass official, the town clerk may be involved to ensure the appropriate materials (that have been in the possession of the town clerk) have been delivered for use during the recanvass.  </a:t>
            </a:r>
            <a:r>
              <a:rPr lang="en-US" sz="1800" cap="all" dirty="0"/>
              <a:t>	</a:t>
            </a:r>
            <a:endParaRPr lang="en-US" sz="1800" dirty="0"/>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226955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17C511-34E5-B612-4D03-65F80AF11E2B}"/>
              </a:ext>
            </a:extLst>
          </p:cNvPr>
          <p:cNvSpPr txBox="1"/>
          <p:nvPr/>
        </p:nvSpPr>
        <p:spPr>
          <a:xfrm>
            <a:off x="859535" y="356616"/>
            <a:ext cx="10049469" cy="6186309"/>
          </a:xfrm>
          <a:prstGeom prst="rect">
            <a:avLst/>
          </a:prstGeom>
          <a:noFill/>
        </p:spPr>
        <p:txBody>
          <a:bodyPr wrap="square">
            <a:spAutoFit/>
          </a:bodyPr>
          <a:lstStyle/>
          <a:p>
            <a:r>
              <a:rPr lang="en-US" sz="1800" cap="all" dirty="0">
                <a:latin typeface="Vrinda" panose="020B0502040204020203" pitchFamily="34" charset="0"/>
                <a:cs typeface="Vrinda" panose="020B0502040204020203" pitchFamily="34" charset="0"/>
              </a:rPr>
              <a:t>Require Town clerk and / or registrar of voters to </a:t>
            </a:r>
            <a:r>
              <a:rPr lang="en-US" sz="1800" u="sng" cap="all" dirty="0">
                <a:latin typeface="Vrinda" panose="020B0502040204020203" pitchFamily="34" charset="0"/>
                <a:cs typeface="Vrinda" panose="020B0502040204020203" pitchFamily="34" charset="0"/>
              </a:rPr>
              <a:t>bring (dependent on who has the material):</a:t>
            </a:r>
            <a:r>
              <a:rPr lang="en-US" sz="1800" cap="all" dirty="0">
                <a:latin typeface="Vrinda" panose="020B0502040204020203" pitchFamily="34" charset="0"/>
                <a:cs typeface="Vrinda" panose="020B0502040204020203" pitchFamily="34" charset="0"/>
              </a:rPr>
              <a:t> </a:t>
            </a:r>
          </a:p>
          <a:p>
            <a:r>
              <a:rPr lang="en-US" sz="1800" dirty="0">
                <a:latin typeface="Vrinda" panose="020B0502040204020203" pitchFamily="34" charset="0"/>
                <a:cs typeface="Vrinda" panose="020B0502040204020203" pitchFamily="34" charset="0"/>
              </a:rPr>
              <a:t>i.		the tabulators with a memory card still sealed in them. </a:t>
            </a:r>
          </a:p>
          <a:p>
            <a:r>
              <a:rPr lang="en-US" sz="1800" dirty="0">
                <a:latin typeface="Vrinda" panose="020B0502040204020203" pitchFamily="34" charset="0"/>
                <a:cs typeface="Vrinda" panose="020B0502040204020203" pitchFamily="34" charset="0"/>
              </a:rPr>
              <a:t>ii.		the sealed ballot transfer cases for each voting district, which contain:</a:t>
            </a:r>
          </a:p>
          <a:p>
            <a:pPr lvl="0"/>
            <a:r>
              <a:rPr lang="en-US" sz="1800" dirty="0">
                <a:latin typeface="Vrinda" panose="020B0502040204020203" pitchFamily="34" charset="0"/>
                <a:cs typeface="Vrinda" panose="020B0502040204020203" pitchFamily="34" charset="0"/>
              </a:rPr>
              <a:t>all machine counted ballots,</a:t>
            </a:r>
          </a:p>
          <a:p>
            <a:pPr lvl="0"/>
            <a:r>
              <a:rPr lang="en-US" sz="1800" dirty="0">
                <a:latin typeface="Vrinda" panose="020B0502040204020203" pitchFamily="34" charset="0"/>
                <a:cs typeface="Vrinda" panose="020B0502040204020203" pitchFamily="34" charset="0"/>
              </a:rPr>
              <a:t>the sealed depository envelopes containing the hand-counted absentee ballots; notes, worksheets and other written materials used in the absentee ballot counting procedures; and the Moderator’s Record of Absentee Ballot Count for Candidates;</a:t>
            </a:r>
          </a:p>
          <a:p>
            <a:pPr lvl="0"/>
            <a:r>
              <a:rPr lang="en-US" sz="1800" dirty="0">
                <a:latin typeface="Vrinda" panose="020B0502040204020203" pitchFamily="34" charset="0"/>
                <a:cs typeface="Vrinda" panose="020B0502040204020203" pitchFamily="34" charset="0"/>
              </a:rPr>
              <a:t>the sealed depository envelopes containing the counted ballots from the auxiliary bin; notes, worksheets and other written materials used in counting the ballots from the auxiliary bin (if any);</a:t>
            </a:r>
          </a:p>
          <a:p>
            <a:pPr lvl="0"/>
            <a:r>
              <a:rPr lang="en-US" sz="1800" dirty="0">
                <a:latin typeface="Vrinda" panose="020B0502040204020203" pitchFamily="34" charset="0"/>
                <a:cs typeface="Vrinda" panose="020B0502040204020203" pitchFamily="34" charset="0"/>
              </a:rPr>
              <a:t>the sealed depository envelopes containing the counted ballots from the write-in bin; notes, worksheets and other written materials used in counting the ballots from the write-in bin;</a:t>
            </a:r>
          </a:p>
          <a:p>
            <a:r>
              <a:rPr lang="en-US" sz="1800" dirty="0">
                <a:latin typeface="Vrinda" panose="020B0502040204020203" pitchFamily="34" charset="0"/>
                <a:cs typeface="Vrinda" panose="020B0502040204020203" pitchFamily="34" charset="0"/>
              </a:rPr>
              <a:t>	iii.	the sealed depository envelopes containing rejected absentee ballots and 			discarded inner and outer envelopes;</a:t>
            </a:r>
          </a:p>
          <a:p>
            <a:r>
              <a:rPr lang="en-US" sz="1800" dirty="0">
                <a:latin typeface="Vrinda" panose="020B0502040204020203" pitchFamily="34" charset="0"/>
                <a:cs typeface="Vrinda" panose="020B0502040204020203" pitchFamily="34" charset="0"/>
              </a:rPr>
              <a:t>	iv.	the absentee ballot applications;</a:t>
            </a:r>
          </a:p>
          <a:p>
            <a:r>
              <a:rPr lang="en-US" sz="1800" dirty="0">
                <a:latin typeface="Vrinda" panose="020B0502040204020203" pitchFamily="34" charset="0"/>
                <a:cs typeface="Vrinda" panose="020B0502040204020203" pitchFamily="34" charset="0"/>
              </a:rPr>
              <a:t>	v.	the list of absentee ballot applicants as provided in §9-140;</a:t>
            </a:r>
          </a:p>
          <a:p>
            <a:r>
              <a:rPr lang="en-US" sz="1800" dirty="0">
                <a:latin typeface="Vrinda" panose="020B0502040204020203" pitchFamily="34" charset="0"/>
                <a:cs typeface="Vrinda" panose="020B0502040204020203" pitchFamily="34" charset="0"/>
              </a:rPr>
              <a:t>	vi.	the check list;</a:t>
            </a:r>
          </a:p>
          <a:p>
            <a:r>
              <a:rPr lang="en-US" sz="1800" dirty="0">
                <a:latin typeface="Vrinda" panose="020B0502040204020203" pitchFamily="34" charset="0"/>
                <a:cs typeface="Vrinda" panose="020B0502040204020203" pitchFamily="34" charset="0"/>
              </a:rPr>
              <a:t>	vii.	the moderator's returns, including the central absentee ballot counting 			moderator's return, if applicable;</a:t>
            </a:r>
          </a:p>
          <a:p>
            <a:r>
              <a:rPr lang="en-US" sz="1800" dirty="0">
                <a:latin typeface="Vrinda" panose="020B0502040204020203" pitchFamily="34" charset="0"/>
                <a:cs typeface="Vrinda" panose="020B0502040204020203" pitchFamily="34" charset="0"/>
              </a:rPr>
              <a:t>	viii.	replacement seals;</a:t>
            </a:r>
          </a:p>
          <a:p>
            <a:r>
              <a:rPr lang="en-US" sz="1800" dirty="0">
                <a:latin typeface="Vrinda" panose="020B0502040204020203" pitchFamily="34" charset="0"/>
                <a:cs typeface="Vrinda" panose="020B0502040204020203" pitchFamily="34" charset="0"/>
              </a:rPr>
              <a:t>	ix.	challenge ballots, provisional ballots, presidential ballots and all other materials.</a:t>
            </a:r>
          </a:p>
        </p:txBody>
      </p:sp>
    </p:spTree>
    <p:extLst>
      <p:ext uri="{BB962C8B-B14F-4D97-AF65-F5344CB8AC3E}">
        <p14:creationId xmlns:p14="http://schemas.microsoft.com/office/powerpoint/2010/main" val="2905187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32157"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Post Election Audit</a:t>
            </a:r>
          </a:p>
        </p:txBody>
      </p:sp>
      <p:sp>
        <p:nvSpPr>
          <p:cNvPr id="2" name="TextBox 1">
            <a:extLst>
              <a:ext uri="{FF2B5EF4-FFF2-40B4-BE49-F238E27FC236}">
                <a16:creationId xmlns:a16="http://schemas.microsoft.com/office/drawing/2014/main" id="{2F2D6828-65B6-894D-76EC-B1B4808A635E}"/>
              </a:ext>
            </a:extLst>
          </p:cNvPr>
          <p:cNvSpPr txBox="1"/>
          <p:nvPr/>
        </p:nvSpPr>
        <p:spPr>
          <a:xfrm>
            <a:off x="3340962" y="2396842"/>
            <a:ext cx="8755811" cy="3693319"/>
          </a:xfrm>
          <a:prstGeom prst="rect">
            <a:avLst/>
          </a:prstGeom>
          <a:noFill/>
        </p:spPr>
        <p:txBody>
          <a:bodyPr wrap="square" rtlCol="0">
            <a:spAutoFit/>
          </a:bodyPr>
          <a:lstStyle/>
          <a:p>
            <a:r>
              <a:rPr lang="en-US" dirty="0">
                <a:latin typeface="Vrinda" panose="020B0502040204020203" pitchFamily="34" charset="0"/>
                <a:cs typeface="Vrinda" panose="020B0502040204020203" pitchFamily="34" charset="0"/>
              </a:rPr>
              <a:t>The Secretary of the States Office will conduct a lottery after the election. Those polling places selected will need to have a post election audit conducted. </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The audit may be conducted either by manual or automated form. All automated audits take place in the Office of the Secretary of the State.</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Regardless of the type of audit you perform it must still be noticed locally.</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To conduct the audit manually make sure to reference the audit manual which is located on the SOTS website.</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Polling places were a recanvass occurs are excused from being audited. </a:t>
            </a: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1791011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79951" y="919079"/>
            <a:ext cx="6451600" cy="4838700"/>
          </a:xfrm>
          <a:prstGeom prst="rect">
            <a:avLst/>
          </a:prstGeom>
        </p:spPr>
      </p:pic>
      <p:sp>
        <p:nvSpPr>
          <p:cNvPr id="6" name="TextBox 5"/>
          <p:cNvSpPr txBox="1"/>
          <p:nvPr/>
        </p:nvSpPr>
        <p:spPr>
          <a:xfrm>
            <a:off x="1101355" y="1559442"/>
            <a:ext cx="3657600" cy="5909310"/>
          </a:xfrm>
          <a:prstGeom prst="rect">
            <a:avLst/>
          </a:prstGeom>
          <a:noFill/>
        </p:spPr>
        <p:txBody>
          <a:bodyPr wrap="square" rtlCol="0">
            <a:spAutoFit/>
          </a:bodyPr>
          <a:lstStyle/>
          <a:p>
            <a:r>
              <a:rPr lang="en-US" dirty="0">
                <a:solidFill>
                  <a:schemeClr val="tx2">
                    <a:lumMod val="10000"/>
                  </a:schemeClr>
                </a:solidFill>
                <a:latin typeface="Vrinda" panose="020B0502040204020203" pitchFamily="34" charset="0"/>
                <a:cs typeface="Vrinda" panose="020B0502040204020203" pitchFamily="34" charset="0"/>
              </a:rPr>
              <a:t>Open the bottom compartment of the auxiliary bin.</a:t>
            </a:r>
          </a:p>
          <a:p>
            <a:endParaRPr lang="en-US" dirty="0">
              <a:solidFill>
                <a:schemeClr val="tx2">
                  <a:lumMod val="10000"/>
                </a:schemeClr>
              </a:solidFill>
              <a:latin typeface="Vrinda" panose="020B0502040204020203" pitchFamily="34" charset="0"/>
              <a:cs typeface="Vrinda" panose="020B0502040204020203" pitchFamily="34" charset="0"/>
            </a:endParaRPr>
          </a:p>
          <a:p>
            <a:r>
              <a:rPr lang="en-US" dirty="0">
                <a:solidFill>
                  <a:schemeClr val="tx2">
                    <a:lumMod val="10000"/>
                  </a:schemeClr>
                </a:solidFill>
                <a:latin typeface="Vrinda" panose="020B0502040204020203" pitchFamily="34" charset="0"/>
                <a:cs typeface="Vrinda" panose="020B0502040204020203" pitchFamily="34" charset="0"/>
              </a:rPr>
              <a:t>Ballots that were placed in the bin can now be inserted into the tabulator.</a:t>
            </a:r>
          </a:p>
          <a:p>
            <a:endParaRPr lang="en-US" dirty="0">
              <a:solidFill>
                <a:schemeClr val="tx2">
                  <a:lumMod val="10000"/>
                </a:schemeClr>
              </a:solidFill>
              <a:latin typeface="Vrinda" panose="020B0502040204020203" pitchFamily="34" charset="0"/>
              <a:cs typeface="Vrinda" panose="020B0502040204020203" pitchFamily="34" charset="0"/>
            </a:endParaRPr>
          </a:p>
          <a:p>
            <a:r>
              <a:rPr lang="en-US" dirty="0">
                <a:solidFill>
                  <a:schemeClr val="tx2">
                    <a:lumMod val="10000"/>
                  </a:schemeClr>
                </a:solidFill>
                <a:latin typeface="Vrinda" panose="020B0502040204020203" pitchFamily="34" charset="0"/>
                <a:cs typeface="Vrinda" panose="020B0502040204020203" pitchFamily="34" charset="0"/>
              </a:rPr>
              <a:t>Make sure to check for voter intent prior to inserting a ballot. </a:t>
            </a:r>
          </a:p>
          <a:p>
            <a:endParaRPr lang="en-US" dirty="0">
              <a:solidFill>
                <a:schemeClr val="tx2">
                  <a:lumMod val="10000"/>
                </a:schemeClr>
              </a:solidFill>
              <a:latin typeface="Vrinda" panose="020B0502040204020203" pitchFamily="34" charset="0"/>
              <a:cs typeface="Vrinda" panose="020B0502040204020203" pitchFamily="34" charset="0"/>
            </a:endParaRPr>
          </a:p>
          <a:p>
            <a:r>
              <a:rPr lang="en-US" dirty="0">
                <a:solidFill>
                  <a:schemeClr val="tx2">
                    <a:lumMod val="10000"/>
                  </a:schemeClr>
                </a:solidFill>
                <a:latin typeface="Vrinda" panose="020B0502040204020203" pitchFamily="34" charset="0"/>
                <a:cs typeface="Vrinda" panose="020B0502040204020203" pitchFamily="34" charset="0"/>
              </a:rPr>
              <a:t>Any ballot that you feel may not be counted in the tabulator will need to be hand counted.</a:t>
            </a:r>
          </a:p>
          <a:p>
            <a:endParaRPr lang="en-US" dirty="0">
              <a:solidFill>
                <a:schemeClr val="tx2">
                  <a:lumMod val="10000"/>
                </a:schemeClr>
              </a:solidFill>
              <a:latin typeface="Vrinda" panose="020B0502040204020203" pitchFamily="34" charset="0"/>
              <a:cs typeface="Vrinda" panose="020B0502040204020203" pitchFamily="34" charset="0"/>
            </a:endParaRPr>
          </a:p>
          <a:p>
            <a:r>
              <a:rPr lang="en-US" dirty="0">
                <a:solidFill>
                  <a:schemeClr val="tx2">
                    <a:lumMod val="10000"/>
                  </a:schemeClr>
                </a:solidFill>
                <a:latin typeface="Vrinda" panose="020B0502040204020203" pitchFamily="34" charset="0"/>
                <a:cs typeface="Vrinda" panose="020B0502040204020203" pitchFamily="34" charset="0"/>
              </a:rPr>
              <a:t>Ballots that are completely blank &amp; Over-voted can be inserted into the tabulator while holding in the “Y” button.</a:t>
            </a:r>
          </a:p>
          <a:p>
            <a:endParaRPr lang="en-US" dirty="0"/>
          </a:p>
          <a:p>
            <a:endParaRPr lang="en-US" dirty="0"/>
          </a:p>
          <a:p>
            <a:endParaRPr lang="en-US" dirty="0"/>
          </a:p>
        </p:txBody>
      </p:sp>
      <p:sp>
        <p:nvSpPr>
          <p:cNvPr id="7" name="TextBox 6"/>
          <p:cNvSpPr txBox="1"/>
          <p:nvPr/>
        </p:nvSpPr>
        <p:spPr>
          <a:xfrm>
            <a:off x="1476154" y="789323"/>
            <a:ext cx="3048000" cy="646331"/>
          </a:xfrm>
          <a:prstGeom prst="rect">
            <a:avLst/>
          </a:prstGeom>
          <a:noFill/>
        </p:spPr>
        <p:txBody>
          <a:bodyPr wrap="square" rtlCol="0">
            <a:spAutoFit/>
          </a:bodyPr>
          <a:lstStyle/>
          <a:p>
            <a:pPr algn="ctr"/>
            <a:r>
              <a:rPr lang="en-US" sz="3600" dirty="0">
                <a:latin typeface="Vrinda" panose="020B0502040204020203" pitchFamily="34" charset="0"/>
                <a:cs typeface="Vrinda" panose="020B0502040204020203" pitchFamily="34" charset="0"/>
              </a:rPr>
              <a:t>Step One</a:t>
            </a:r>
          </a:p>
        </p:txBody>
      </p:sp>
      <p:sp>
        <p:nvSpPr>
          <p:cNvPr id="2" name="TextBox 1">
            <a:extLst>
              <a:ext uri="{FF2B5EF4-FFF2-40B4-BE49-F238E27FC236}">
                <a16:creationId xmlns:a16="http://schemas.microsoft.com/office/drawing/2014/main" id="{95E3FED3-7104-4C83-B6F1-3E0C72C30E18}"/>
              </a:ext>
            </a:extLst>
          </p:cNvPr>
          <p:cNvSpPr txBox="1"/>
          <p:nvPr/>
        </p:nvSpPr>
        <p:spPr>
          <a:xfrm>
            <a:off x="1476154" y="213836"/>
            <a:ext cx="3505200" cy="461665"/>
          </a:xfrm>
          <a:prstGeom prst="rect">
            <a:avLst/>
          </a:prstGeom>
          <a:noFill/>
        </p:spPr>
        <p:txBody>
          <a:bodyPr wrap="square" rtlCol="0">
            <a:spAutoFit/>
          </a:bodyPr>
          <a:lstStyle/>
          <a:p>
            <a:pPr algn="ctr"/>
            <a:r>
              <a:rPr lang="en-US" sz="2400" dirty="0">
                <a:latin typeface="Vrinda" panose="020B0502040204020203" pitchFamily="34" charset="0"/>
                <a:cs typeface="Vrinda" panose="020B0502040204020203" pitchFamily="34" charset="0"/>
              </a:rPr>
              <a:t>Closing out the Election</a:t>
            </a:r>
          </a:p>
        </p:txBody>
      </p:sp>
    </p:spTree>
    <p:extLst>
      <p:ext uri="{BB962C8B-B14F-4D97-AF65-F5344CB8AC3E}">
        <p14:creationId xmlns:p14="http://schemas.microsoft.com/office/powerpoint/2010/main" val="48488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64680" y="190867"/>
            <a:ext cx="7924800" cy="1143000"/>
          </a:xfrm>
        </p:spPr>
        <p:txBody>
          <a:bodyPr>
            <a:normAutofit/>
          </a:bodyPr>
          <a:lstStyle/>
          <a:p>
            <a:pPr>
              <a:defRPr/>
            </a:pPr>
            <a:r>
              <a:rPr lang="en-US" sz="4800" dirty="0"/>
              <a:t>	</a:t>
            </a:r>
            <a:endParaRPr lang="en-US" sz="4800" dirty="0">
              <a:solidFill>
                <a:schemeClr val="bg2"/>
              </a:solidFill>
            </a:endParaRPr>
          </a:p>
        </p:txBody>
      </p:sp>
      <p:sp>
        <p:nvSpPr>
          <p:cNvPr id="118786" name="Rectangle 3"/>
          <p:cNvSpPr>
            <a:spLocks noGrp="1" noChangeArrowheads="1"/>
          </p:cNvSpPr>
          <p:nvPr>
            <p:ph type="body" sz="half" idx="1"/>
          </p:nvPr>
        </p:nvSpPr>
        <p:spPr>
          <a:xfrm>
            <a:off x="1665714" y="1898024"/>
            <a:ext cx="4776081" cy="4494473"/>
          </a:xfrm>
        </p:spPr>
        <p:txBody>
          <a:bodyPr/>
          <a:lstStyle/>
          <a:p>
            <a:pPr marL="0" indent="0" algn="ctr">
              <a:buNone/>
            </a:pPr>
            <a:r>
              <a:rPr lang="en-US" sz="3600" dirty="0"/>
              <a:t>Close out the Tabulator</a:t>
            </a:r>
          </a:p>
          <a:p>
            <a:pPr marL="0" indent="0" algn="ctr">
              <a:buNone/>
            </a:pPr>
            <a:endParaRPr lang="en-US" altLang="en-US" dirty="0"/>
          </a:p>
          <a:p>
            <a:pPr lvl="1"/>
            <a:r>
              <a:rPr lang="en-US" altLang="en-US" sz="2400" dirty="0"/>
              <a:t>Find the </a:t>
            </a:r>
            <a:r>
              <a:rPr lang="en-US" altLang="en-US" sz="2400" b="1" dirty="0"/>
              <a:t>ENDER CARD</a:t>
            </a:r>
          </a:p>
          <a:p>
            <a:pPr lvl="1" eaLnBrk="1" hangingPunct="1"/>
            <a:r>
              <a:rPr lang="en-US" altLang="en-US" sz="2400" dirty="0"/>
              <a:t>Can be white or pink</a:t>
            </a:r>
          </a:p>
          <a:p>
            <a:pPr lvl="1" eaLnBrk="1" hangingPunct="1"/>
            <a:r>
              <a:rPr lang="en-US" altLang="en-US" sz="2400" dirty="0"/>
              <a:t>Located in the tabulator transfer bag.</a:t>
            </a:r>
          </a:p>
          <a:p>
            <a:pPr lvl="1" eaLnBrk="1" hangingPunct="1"/>
            <a:r>
              <a:rPr lang="en-US" altLang="en-US" sz="2400" dirty="0"/>
              <a:t>Extra in the back-up tabulator bag.</a:t>
            </a:r>
          </a:p>
        </p:txBody>
      </p:sp>
      <p:pic>
        <p:nvPicPr>
          <p:cNvPr id="118787" name="Picture 4" descr="Ender Card"/>
          <p:cNvPicPr>
            <a:picLocks noGrp="1" noChangeAspect="1" noChangeArrowheads="1"/>
          </p:cNvPicPr>
          <p:nvPr>
            <p:ph sz="half" idx="2"/>
          </p:nvPr>
        </p:nvPicPr>
        <p:blipFill>
          <a:blip r:embed="rId3" cstate="print"/>
          <a:stretch>
            <a:fillRect/>
          </a:stretch>
        </p:blipFill>
        <p:spPr>
          <a:xfrm>
            <a:off x="6762317" y="1327690"/>
            <a:ext cx="3499412" cy="4525963"/>
          </a:xfrm>
          <a:noFill/>
        </p:spPr>
      </p:pic>
      <p:sp>
        <p:nvSpPr>
          <p:cNvPr id="9" name="TextBox 8"/>
          <p:cNvSpPr txBox="1"/>
          <p:nvPr/>
        </p:nvSpPr>
        <p:spPr>
          <a:xfrm>
            <a:off x="2057400" y="609606"/>
            <a:ext cx="3733800" cy="830997"/>
          </a:xfrm>
          <a:prstGeom prst="rect">
            <a:avLst/>
          </a:prstGeom>
          <a:noFill/>
        </p:spPr>
        <p:txBody>
          <a:bodyPr wrap="square" rtlCol="0">
            <a:spAutoFit/>
          </a:bodyPr>
          <a:lstStyle/>
          <a:p>
            <a:pPr algn="ctr"/>
            <a:r>
              <a:rPr lang="en-US" sz="4800" dirty="0">
                <a:latin typeface="Vrinda" panose="020B0502040204020203" pitchFamily="34" charset="0"/>
                <a:cs typeface="Vrinda" panose="020B0502040204020203" pitchFamily="34" charset="0"/>
              </a:rPr>
              <a:t>Step Two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273178"/>
            <a:ext cx="8686800" cy="5143500"/>
          </a:xfrm>
          <a:prstGeom prst="rect">
            <a:avLst/>
          </a:prstGeom>
        </p:spPr>
      </p:pic>
      <p:sp>
        <p:nvSpPr>
          <p:cNvPr id="6" name="TextBox 5"/>
          <p:cNvSpPr txBox="1"/>
          <p:nvPr/>
        </p:nvSpPr>
        <p:spPr>
          <a:xfrm>
            <a:off x="2286000" y="228600"/>
            <a:ext cx="7086600" cy="1600438"/>
          </a:xfrm>
          <a:prstGeom prst="rect">
            <a:avLst/>
          </a:prstGeom>
          <a:noFill/>
        </p:spPr>
        <p:txBody>
          <a:bodyPr wrap="square" rtlCol="0">
            <a:spAutoFit/>
          </a:bodyPr>
          <a:lstStyle/>
          <a:p>
            <a:pPr algn="ctr"/>
            <a:r>
              <a:rPr lang="en-US" sz="4400" dirty="0">
                <a:latin typeface="Vrinda" panose="020B0502040204020203" pitchFamily="34" charset="0"/>
                <a:cs typeface="Vrinda" panose="020B0502040204020203" pitchFamily="34" charset="0"/>
              </a:rPr>
              <a:t>Step Three</a:t>
            </a:r>
          </a:p>
          <a:p>
            <a:endParaRPr lang="en-US" dirty="0"/>
          </a:p>
          <a:p>
            <a:endParaRPr lang="en-US" dirty="0"/>
          </a:p>
          <a:p>
            <a:r>
              <a:rPr lang="en-US" dirty="0">
                <a:solidFill>
                  <a:schemeClr val="bg1"/>
                </a:solidFill>
              </a:rPr>
              <a:t>Hand count the write-in candidates.</a:t>
            </a:r>
          </a:p>
        </p:txBody>
      </p:sp>
    </p:spTree>
    <p:extLst>
      <p:ext uri="{BB962C8B-B14F-4D97-AF65-F5344CB8AC3E}">
        <p14:creationId xmlns:p14="http://schemas.microsoft.com/office/powerpoint/2010/main" val="222805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Write-in Ballots</a:t>
            </a:r>
          </a:p>
        </p:txBody>
      </p:sp>
      <p:sp>
        <p:nvSpPr>
          <p:cNvPr id="2" name="TextBox 1">
            <a:extLst>
              <a:ext uri="{FF2B5EF4-FFF2-40B4-BE49-F238E27FC236}">
                <a16:creationId xmlns:a16="http://schemas.microsoft.com/office/drawing/2014/main" id="{2F2D6828-65B6-894D-76EC-B1B4808A635E}"/>
              </a:ext>
            </a:extLst>
          </p:cNvPr>
          <p:cNvSpPr txBox="1"/>
          <p:nvPr/>
        </p:nvSpPr>
        <p:spPr>
          <a:xfrm>
            <a:off x="3254698" y="2396842"/>
            <a:ext cx="8755811" cy="4247317"/>
          </a:xfrm>
          <a:prstGeom prst="rect">
            <a:avLst/>
          </a:prstGeom>
          <a:noFill/>
        </p:spPr>
        <p:txBody>
          <a:bodyPr wrap="square" rtlCol="0">
            <a:spAutoFit/>
          </a:bodyPr>
          <a:lstStyle/>
          <a:p>
            <a:r>
              <a:rPr lang="en-US" b="1" dirty="0">
                <a:solidFill>
                  <a:schemeClr val="tx1"/>
                </a:solidFill>
              </a:rPr>
              <a:t>DO NOT Reinsert Write-in Ballots into the tabulator!!!</a:t>
            </a:r>
          </a:p>
          <a:p>
            <a:endParaRPr lang="en-US" b="1" dirty="0">
              <a:solidFill>
                <a:schemeClr val="tx1"/>
              </a:solidFill>
            </a:endParaRPr>
          </a:p>
          <a:p>
            <a:r>
              <a:rPr lang="en-US" b="1" dirty="0">
                <a:solidFill>
                  <a:schemeClr val="tx1"/>
                </a:solidFill>
              </a:rPr>
              <a:t>The tabulator has already recorded everything expect the write-in.</a:t>
            </a:r>
          </a:p>
          <a:p>
            <a:endParaRPr lang="en-US" b="1" dirty="0">
              <a:solidFill>
                <a:schemeClr val="tx1"/>
              </a:solidFill>
            </a:endParaRPr>
          </a:p>
          <a:p>
            <a:r>
              <a:rPr lang="en-US" b="1" dirty="0">
                <a:solidFill>
                  <a:schemeClr val="tx1"/>
                </a:solidFill>
              </a:rPr>
              <a:t>Record only official write-in candidates on the moderator form.</a:t>
            </a:r>
          </a:p>
          <a:p>
            <a:endParaRPr lang="en-US" b="1" dirty="0">
              <a:solidFill>
                <a:schemeClr val="tx1"/>
              </a:solidFill>
            </a:endParaRPr>
          </a:p>
          <a:p>
            <a:r>
              <a:rPr lang="en-US" dirty="0">
                <a:solidFill>
                  <a:schemeClr val="tx1"/>
                </a:solidFill>
              </a:rPr>
              <a:t>A candidate that appears on the ballot but is written in still counts. </a:t>
            </a:r>
          </a:p>
          <a:p>
            <a:endParaRPr lang="en-US" dirty="0">
              <a:solidFill>
                <a:schemeClr val="tx1"/>
              </a:solidFill>
            </a:endParaRPr>
          </a:p>
          <a:p>
            <a:r>
              <a:rPr lang="en-US" dirty="0">
                <a:solidFill>
                  <a:schemeClr val="tx1"/>
                </a:solidFill>
              </a:rPr>
              <a:t>Example: Chris Murphy is on the ballot for US Senate, if someone writes him in for the office of US Senate you would record it as one write-in vote for Chris Murphy for the office of US Senate.  </a:t>
            </a:r>
          </a:p>
          <a:p>
            <a:endParaRPr lang="en-US" dirty="0">
              <a:solidFill>
                <a:schemeClr val="tx1"/>
              </a:solidFill>
            </a:endParaRPr>
          </a:p>
          <a:p>
            <a:r>
              <a:rPr lang="en-US" dirty="0">
                <a:solidFill>
                  <a:schemeClr val="tx1"/>
                </a:solidFill>
              </a:rPr>
              <a:t>Example: Chris Murphy is not an official candidate for State Senate. If someone was to write him in as their choice for State Senate, the vote would not count, and you would not record the vote. </a:t>
            </a:r>
          </a:p>
        </p:txBody>
      </p:sp>
    </p:spTree>
    <p:extLst>
      <p:ext uri="{BB962C8B-B14F-4D97-AF65-F5344CB8AC3E}">
        <p14:creationId xmlns:p14="http://schemas.microsoft.com/office/powerpoint/2010/main" val="1484549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Hand Counting</a:t>
            </a:r>
          </a:p>
        </p:txBody>
      </p:sp>
      <p:sp>
        <p:nvSpPr>
          <p:cNvPr id="2" name="TextBox 1">
            <a:extLst>
              <a:ext uri="{FF2B5EF4-FFF2-40B4-BE49-F238E27FC236}">
                <a16:creationId xmlns:a16="http://schemas.microsoft.com/office/drawing/2014/main" id="{2F2D6828-65B6-894D-76EC-B1B4808A635E}"/>
              </a:ext>
            </a:extLst>
          </p:cNvPr>
          <p:cNvSpPr txBox="1"/>
          <p:nvPr/>
        </p:nvSpPr>
        <p:spPr>
          <a:xfrm>
            <a:off x="3168434" y="2904514"/>
            <a:ext cx="8755811" cy="3416320"/>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latin typeface="Vrinda" panose="020B0502040204020203" pitchFamily="34" charset="0"/>
                <a:cs typeface="Vrinda" panose="020B0502040204020203" pitchFamily="34" charset="0"/>
              </a:rPr>
              <a:t>Voter intent determines result.</a:t>
            </a:r>
          </a:p>
          <a:p>
            <a:pPr marL="285750" indent="-285750">
              <a:buFont typeface="Arial" panose="020B0604020202020204" pitchFamily="34" charset="0"/>
              <a:buChar char="•"/>
            </a:pPr>
            <a:endParaRPr lang="en-US" altLang="en-US"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altLang="en-US" dirty="0">
                <a:latin typeface="Vrinda" panose="020B0502040204020203" pitchFamily="34" charset="0"/>
                <a:cs typeface="Vrinda" panose="020B0502040204020203" pitchFamily="34" charset="0"/>
              </a:rPr>
              <a:t>Two election officials from different parties or factions count votes. If disagreement, moderator decides.</a:t>
            </a:r>
          </a:p>
          <a:p>
            <a:pPr marL="285750" indent="-285750">
              <a:buFont typeface="Arial" panose="020B0604020202020204" pitchFamily="34" charset="0"/>
              <a:buChar char="•"/>
            </a:pPr>
            <a:endParaRPr lang="en-US" altLang="en-US"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altLang="en-US" dirty="0">
                <a:latin typeface="Vrinda" panose="020B0502040204020203" pitchFamily="34" charset="0"/>
                <a:cs typeface="Vrinda" panose="020B0502040204020203" pitchFamily="34" charset="0"/>
              </a:rPr>
              <a:t>Ballots with write-in votes—count only votes for registered write-in candidates or for a candidate on the ballot in correct box on ballot.</a:t>
            </a:r>
          </a:p>
          <a:p>
            <a:pPr marL="285750" indent="-285750">
              <a:buFont typeface="Arial" panose="020B0604020202020204" pitchFamily="34" charset="0"/>
              <a:buChar char="•"/>
            </a:pPr>
            <a:endParaRPr lang="en-US" altLang="en-US"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altLang="en-US" dirty="0">
                <a:latin typeface="Vrinda" panose="020B0502040204020203" pitchFamily="34" charset="0"/>
                <a:cs typeface="Vrinda" panose="020B0502040204020203" pitchFamily="34" charset="0"/>
              </a:rPr>
              <a:t>Multiple votes for same candidate in same race count as just </a:t>
            </a:r>
            <a:r>
              <a:rPr lang="en-US" altLang="en-US" b="1" dirty="0">
                <a:latin typeface="Vrinda" panose="020B0502040204020203" pitchFamily="34" charset="0"/>
                <a:cs typeface="Vrinda" panose="020B0502040204020203" pitchFamily="34" charset="0"/>
              </a:rPr>
              <a:t>one</a:t>
            </a:r>
            <a:r>
              <a:rPr lang="en-US" altLang="en-US" dirty="0">
                <a:latin typeface="Vrinda" panose="020B0502040204020203" pitchFamily="34" charset="0"/>
                <a:cs typeface="Vrinda" panose="020B0502040204020203" pitchFamily="34" charset="0"/>
              </a:rPr>
              <a:t> vote.</a:t>
            </a:r>
          </a:p>
          <a:p>
            <a:pPr marL="285750" indent="-285750">
              <a:buFont typeface="Arial" panose="020B0604020202020204" pitchFamily="34" charset="0"/>
              <a:buChar char="•"/>
            </a:pPr>
            <a:r>
              <a:rPr lang="en-US" altLang="en-US" dirty="0">
                <a:latin typeface="Vrinda" panose="020B0502040204020203" pitchFamily="34" charset="0"/>
                <a:cs typeface="Vrinda" panose="020B0502040204020203" pitchFamily="34" charset="0"/>
              </a:rPr>
              <a:t>Record on tally sheets.</a:t>
            </a:r>
          </a:p>
          <a:p>
            <a:pPr marL="285750" indent="-285750">
              <a:buFont typeface="Arial" panose="020B0604020202020204" pitchFamily="34" charset="0"/>
              <a:buChar char="•"/>
            </a:pPr>
            <a:endParaRPr lang="en-US" altLang="en-US" dirty="0">
              <a:latin typeface="Vrinda" panose="020B0502040204020203" pitchFamily="34" charset="0"/>
              <a:cs typeface="Vrinda" panose="020B0502040204020203" pitchFamily="34" charset="0"/>
            </a:endParaRPr>
          </a:p>
          <a:p>
            <a:pPr marL="285750" indent="-285750">
              <a:buFont typeface="Arial" panose="020B0604020202020204" pitchFamily="34" charset="0"/>
              <a:buChar char="•"/>
            </a:pPr>
            <a:r>
              <a:rPr lang="en-US" altLang="en-US" b="1" dirty="0">
                <a:latin typeface="Vrinda" panose="020B0502040204020203" pitchFamily="34" charset="0"/>
                <a:cs typeface="Vrinda" panose="020B0502040204020203" pitchFamily="34" charset="0"/>
              </a:rPr>
              <a:t>DO NOT Put the ballot back through the tabulator!</a:t>
            </a:r>
          </a:p>
        </p:txBody>
      </p:sp>
      <p:pic>
        <p:nvPicPr>
          <p:cNvPr id="9" name="Picture 8">
            <a:extLst>
              <a:ext uri="{FF2B5EF4-FFF2-40B4-BE49-F238E27FC236}">
                <a16:creationId xmlns:a16="http://schemas.microsoft.com/office/drawing/2014/main" id="{C36ED9F3-FA39-C8C1-DE36-6693DD7018AB}"/>
              </a:ext>
            </a:extLst>
          </p:cNvPr>
          <p:cNvPicPr>
            <a:picLocks noChangeAspect="1"/>
          </p:cNvPicPr>
          <p:nvPr/>
        </p:nvPicPr>
        <p:blipFill>
          <a:blip r:embed="rId4"/>
          <a:stretch>
            <a:fillRect/>
          </a:stretch>
        </p:blipFill>
        <p:spPr>
          <a:xfrm>
            <a:off x="9299448" y="2186708"/>
            <a:ext cx="912520" cy="1242292"/>
          </a:xfrm>
          <a:prstGeom prst="rect">
            <a:avLst/>
          </a:prstGeom>
        </p:spPr>
      </p:pic>
    </p:spTree>
    <p:extLst>
      <p:ext uri="{BB962C8B-B14F-4D97-AF65-F5344CB8AC3E}">
        <p14:creationId xmlns:p14="http://schemas.microsoft.com/office/powerpoint/2010/main" val="3916666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2F2D6828-65B6-894D-76EC-B1B4808A635E}"/>
              </a:ext>
            </a:extLst>
          </p:cNvPr>
          <p:cNvSpPr txBox="1"/>
          <p:nvPr/>
        </p:nvSpPr>
        <p:spPr>
          <a:xfrm>
            <a:off x="2979808" y="2354968"/>
            <a:ext cx="9212192" cy="4524315"/>
          </a:xfrm>
          <a:prstGeom prst="rect">
            <a:avLst/>
          </a:prstGeom>
          <a:noFill/>
        </p:spPr>
        <p:txBody>
          <a:bodyPr wrap="square" rtlCol="0">
            <a:spAutoFit/>
          </a:bodyPr>
          <a:lstStyle/>
          <a:p>
            <a:r>
              <a:rPr lang="en-US" dirty="0">
                <a:latin typeface="Vrinda" panose="020B0502040204020203" pitchFamily="34" charset="0"/>
                <a:cs typeface="Vrinda" panose="020B0502040204020203" pitchFamily="34" charset="0"/>
              </a:rPr>
              <a:t>Sept 6</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Deadline for Secretary of the State to respond to request for an 		additional Same Day Registration Location (Sec. 9-19j)</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Sept 6</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Last day to file for a Waiver of Accessibility of a 				Polling Place. 9-168d</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Sept 20</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Deadline to certify the Same-Day Registration Locations 			SOTS for the general election. (9-19j)</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Sept 20</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Ballot order must be certified with SOTS on or before 			this date.</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Sept 25</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Notice of the Tuesday of the 5</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week before election 			correction session, must be posted in the newspaper. Time and 		location must be included.</a:t>
            </a: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361068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2F2D6828-65B6-894D-76EC-B1B4808A635E}"/>
              </a:ext>
            </a:extLst>
          </p:cNvPr>
          <p:cNvSpPr txBox="1"/>
          <p:nvPr/>
        </p:nvSpPr>
        <p:spPr>
          <a:xfrm>
            <a:off x="2979808" y="2354968"/>
            <a:ext cx="9212192" cy="4247317"/>
          </a:xfrm>
          <a:prstGeom prst="rect">
            <a:avLst/>
          </a:prstGeom>
          <a:noFill/>
        </p:spPr>
        <p:txBody>
          <a:bodyPr wrap="square" rtlCol="0">
            <a:spAutoFit/>
          </a:bodyPr>
          <a:lstStyle/>
          <a:p>
            <a:r>
              <a:rPr lang="en-US" dirty="0">
                <a:latin typeface="Vrinda" panose="020B0502040204020203" pitchFamily="34" charset="0"/>
                <a:cs typeface="Vrinda" panose="020B0502040204020203" pitchFamily="34" charset="0"/>
              </a:rPr>
              <a:t>Oct 1</a:t>
            </a:r>
            <a:r>
              <a:rPr lang="en-US" baseline="30000" dirty="0">
                <a:latin typeface="Vrinda" panose="020B0502040204020203" pitchFamily="34" charset="0"/>
                <a:cs typeface="Vrinda" panose="020B0502040204020203" pitchFamily="34" charset="0"/>
              </a:rPr>
              <a:t>st</a:t>
            </a:r>
            <a:r>
              <a:rPr lang="en-US" dirty="0">
                <a:latin typeface="Vrinda" panose="020B0502040204020203" pitchFamily="34" charset="0"/>
                <a:cs typeface="Vrinda" panose="020B0502040204020203" pitchFamily="34" charset="0"/>
              </a:rPr>
              <a:t>   	Session to Complete Preliminary Registration List. (5</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week before 		election session)You must be in your office sometime between the 		hours of 9:00 am – 5:00 pm.</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Oct 3</a:t>
            </a:r>
            <a:r>
              <a:rPr lang="en-US" baseline="30000" dirty="0">
                <a:latin typeface="Vrinda" panose="020B0502040204020203" pitchFamily="34" charset="0"/>
                <a:cs typeface="Vrinda" panose="020B0502040204020203" pitchFamily="34" charset="0"/>
              </a:rPr>
              <a:t>rd</a:t>
            </a:r>
            <a:r>
              <a:rPr lang="en-US" dirty="0">
                <a:latin typeface="Vrinda" panose="020B0502040204020203" pitchFamily="34" charset="0"/>
                <a:cs typeface="Vrinda" panose="020B0502040204020203" pitchFamily="34" charset="0"/>
              </a:rPr>
              <a:t> -13</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Notice of 18</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Day before Election Day Registration Session. Must be 		posted in the newspaper. Session will take place on October 18</a:t>
            </a:r>
            <a:r>
              <a:rPr lang="en-US" baseline="30000" dirty="0">
                <a:latin typeface="Vrinda" panose="020B0502040204020203" pitchFamily="34" charset="0"/>
                <a:cs typeface="Vrinda" panose="020B0502040204020203" pitchFamily="34" charset="0"/>
              </a:rPr>
              <a:t>th </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Oct 4</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Registrars must have certified the location of polling and EV locations 		with SOTS.</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Oct 11</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Last day for ROVs to put on file with SOTS a copy of the sample		ballot.</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Oct 14		Last day to enter in the “Who Voted” from the August 18</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Primary.</a:t>
            </a: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15821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2F2D6828-65B6-894D-76EC-B1B4808A635E}"/>
              </a:ext>
            </a:extLst>
          </p:cNvPr>
          <p:cNvSpPr txBox="1"/>
          <p:nvPr/>
        </p:nvSpPr>
        <p:spPr>
          <a:xfrm>
            <a:off x="3073544" y="2236159"/>
            <a:ext cx="8755811" cy="5355312"/>
          </a:xfrm>
          <a:prstGeom prst="rect">
            <a:avLst/>
          </a:prstGeom>
          <a:noFill/>
        </p:spPr>
        <p:txBody>
          <a:bodyPr wrap="square" rtlCol="0">
            <a:spAutoFit/>
          </a:bodyPr>
          <a:lstStyle/>
          <a:p>
            <a:r>
              <a:rPr lang="en-US" dirty="0">
                <a:latin typeface="Vrinda" panose="020B0502040204020203" pitchFamily="34" charset="0"/>
                <a:cs typeface="Vrinda" panose="020B0502040204020203" pitchFamily="34" charset="0"/>
              </a:rPr>
              <a:t>Oct 16</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Final day to designate a Central Counting area, appoint election 		officials and Head Moderator.</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Oct 18</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18</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Day before the Election Registration Session. Your office 			must be open from 9:00 am – 5:00 pm</a:t>
            </a:r>
          </a:p>
          <a:p>
            <a:r>
              <a:rPr lang="en-US" dirty="0">
                <a:latin typeface="Vrinda" panose="020B0502040204020203" pitchFamily="34" charset="0"/>
                <a:cs typeface="Vrinda" panose="020B0502040204020203" pitchFamily="34" charset="0"/>
              </a:rPr>
              <a:t>	</a:t>
            </a:r>
          </a:p>
          <a:p>
            <a:r>
              <a:rPr lang="en-US" dirty="0">
                <a:latin typeface="Vrinda" panose="020B0502040204020203" pitchFamily="34" charset="0"/>
                <a:cs typeface="Vrinda" panose="020B0502040204020203" pitchFamily="34" charset="0"/>
              </a:rPr>
              <a:t>Oct 20</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-30</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Notice of the Nov 4</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Limited Registration Session must be 			noticed in the newspaper.</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Oct 21</a:t>
            </a:r>
            <a:r>
              <a:rPr lang="en-US" baseline="30000" dirty="0">
                <a:latin typeface="Vrinda" panose="020B0502040204020203" pitchFamily="34" charset="0"/>
                <a:cs typeface="Vrinda" panose="020B0502040204020203" pitchFamily="34" charset="0"/>
              </a:rPr>
              <a:t>st</a:t>
            </a:r>
            <a:r>
              <a:rPr lang="en-US" dirty="0">
                <a:latin typeface="Vrinda" panose="020B0502040204020203" pitchFamily="34" charset="0"/>
                <a:cs typeface="Vrinda" panose="020B0502040204020203" pitchFamily="34" charset="0"/>
              </a:rPr>
              <a:t>		Early Voting / Same Day Registration begins!</a:t>
            </a: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Oct 29</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&amp; 31</a:t>
            </a:r>
            <a:r>
              <a:rPr lang="en-US" baseline="30000" dirty="0">
                <a:latin typeface="Vrinda" panose="020B0502040204020203" pitchFamily="34" charset="0"/>
                <a:cs typeface="Vrinda" panose="020B0502040204020203" pitchFamily="34" charset="0"/>
              </a:rPr>
              <a:t>st</a:t>
            </a:r>
            <a:r>
              <a:rPr lang="en-US" dirty="0">
                <a:latin typeface="Vrinda" panose="020B0502040204020203" pitchFamily="34" charset="0"/>
                <a:cs typeface="Vrinda" panose="020B0502040204020203" pitchFamily="34" charset="0"/>
              </a:rPr>
              <a:t>  Extended hours of Early Voting.</a:t>
            </a: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3990431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2F2D6828-65B6-894D-76EC-B1B4808A635E}"/>
              </a:ext>
            </a:extLst>
          </p:cNvPr>
          <p:cNvSpPr txBox="1"/>
          <p:nvPr/>
        </p:nvSpPr>
        <p:spPr>
          <a:xfrm>
            <a:off x="3275719" y="2428373"/>
            <a:ext cx="8755811" cy="5078313"/>
          </a:xfrm>
          <a:prstGeom prst="rect">
            <a:avLst/>
          </a:prstGeom>
          <a:noFill/>
        </p:spPr>
        <p:txBody>
          <a:bodyPr wrap="square" rtlCol="0">
            <a:spAutoFit/>
          </a:bodyPr>
          <a:lstStyle/>
          <a:p>
            <a:r>
              <a:rPr lang="en-US" dirty="0">
                <a:latin typeface="Vrinda" panose="020B0502040204020203" pitchFamily="34" charset="0"/>
                <a:cs typeface="Vrinda" panose="020B0502040204020203" pitchFamily="34" charset="0"/>
              </a:rPr>
              <a:t>Oct 29	 	Last day to request supervised absentee balloting in a nursing 		home or rest home, etc., with less than 20 electors. A written 		designation must be made by this date by either registrar of 			voters or the administrator of the institution, for the state, district, 		or municipal primary. This deadline does not apply to a nursing 		home or rest home, etc., with 20 or more electors because 			supervised voting is mandated at such institutions.</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Nov 3</a:t>
            </a:r>
            <a:r>
              <a:rPr lang="en-US" baseline="30000" dirty="0">
                <a:latin typeface="Vrinda" panose="020B0502040204020203" pitchFamily="34" charset="0"/>
                <a:cs typeface="Vrinda" panose="020B0502040204020203" pitchFamily="34" charset="0"/>
              </a:rPr>
              <a:t>rd</a:t>
            </a:r>
            <a:r>
              <a:rPr lang="en-US" dirty="0">
                <a:latin typeface="Vrinda" panose="020B0502040204020203" pitchFamily="34" charset="0"/>
                <a:cs typeface="Vrinda" panose="020B0502040204020203" pitchFamily="34" charset="0"/>
              </a:rPr>
              <a:t> 		Early Voting / Same Day Registration Ends!</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Nov 3</a:t>
            </a:r>
            <a:r>
              <a:rPr lang="en-US" baseline="30000" dirty="0">
                <a:latin typeface="Vrinda" panose="020B0502040204020203" pitchFamily="34" charset="0"/>
                <a:cs typeface="Vrinda" panose="020B0502040204020203" pitchFamily="34" charset="0"/>
              </a:rPr>
              <a:t>rd</a:t>
            </a:r>
            <a:r>
              <a:rPr lang="en-US" dirty="0">
                <a:latin typeface="Vrinda" panose="020B0502040204020203" pitchFamily="34" charset="0"/>
                <a:cs typeface="Vrinda" panose="020B0502040204020203" pitchFamily="34" charset="0"/>
              </a:rPr>
              <a:t> 		Deadline for candidates to submit list of designees for unofficial 		checkers to the registrar of voters. Such list must be submitted 		at least 	48 hours prior to the opening of the polls. The registrar 		must notify all candidates of their right to submit a list of 			designees. </a:t>
            </a: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3306350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FF2CB-878C-6706-BA9F-37B45E7FB58E}"/>
              </a:ext>
            </a:extLst>
          </p:cNvPr>
          <p:cNvSpPr txBox="1"/>
          <p:nvPr/>
        </p:nvSpPr>
        <p:spPr>
          <a:xfrm>
            <a:off x="3529588" y="1089191"/>
            <a:ext cx="8744473" cy="584775"/>
          </a:xfrm>
          <a:prstGeom prst="rect">
            <a:avLst/>
          </a:prstGeom>
          <a:noFill/>
        </p:spPr>
        <p:txBody>
          <a:bodyPr wrap="square" rtlCol="0">
            <a:spAutoFit/>
          </a:bodyPr>
          <a:lstStyle/>
          <a:p>
            <a:r>
              <a:rPr lang="en-US" sz="3200" b="1" dirty="0">
                <a:solidFill>
                  <a:schemeClr val="bg1"/>
                </a:solidFill>
                <a:latin typeface="Verdana" panose="020B0604030504040204" pitchFamily="34" charset="0"/>
                <a:ea typeface="Verdana" panose="020B0604030504040204" pitchFamily="34" charset="0"/>
              </a:rPr>
              <a:t>Title</a:t>
            </a:r>
          </a:p>
        </p:txBody>
      </p:sp>
      <p:pic>
        <p:nvPicPr>
          <p:cNvPr id="4" name="Picture 3" descr="A picture containing emblem, symbol, text, logo&#10;&#10;Description automatically generated">
            <a:extLst>
              <a:ext uri="{FF2B5EF4-FFF2-40B4-BE49-F238E27FC236}">
                <a16:creationId xmlns:a16="http://schemas.microsoft.com/office/drawing/2014/main" id="{B752EC39-1C66-5B93-EB53-6183918CF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92" y="796314"/>
            <a:ext cx="1170528" cy="1170528"/>
          </a:xfrm>
          <a:prstGeom prst="rect">
            <a:avLst/>
          </a:prstGeom>
        </p:spPr>
      </p:pic>
      <p:sp>
        <p:nvSpPr>
          <p:cNvPr id="6" name="Rectangle 5">
            <a:extLst>
              <a:ext uri="{FF2B5EF4-FFF2-40B4-BE49-F238E27FC236}">
                <a16:creationId xmlns:a16="http://schemas.microsoft.com/office/drawing/2014/main" id="{9F899527-AA38-F5A5-8FC4-688A1F9E68ED}"/>
              </a:ext>
            </a:extLst>
          </p:cNvPr>
          <p:cNvSpPr>
            <a:spLocks noGrp="1" noRot="1" noMove="1" noResize="1" noEditPoints="1" noAdjustHandles="1" noChangeArrowheads="1" noChangeShapeType="1"/>
          </p:cNvSpPr>
          <p:nvPr/>
        </p:nvSpPr>
        <p:spPr>
          <a:xfrm>
            <a:off x="-45720" y="0"/>
            <a:ext cx="2946400" cy="6858000"/>
          </a:xfrm>
          <a:prstGeom prst="rect">
            <a:avLst/>
          </a:prstGeom>
          <a:solidFill>
            <a:srgbClr val="40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323178-56E7-D1D7-489A-CBFEA475403D}"/>
              </a:ext>
            </a:extLst>
          </p:cNvPr>
          <p:cNvSpPr>
            <a:spLocks noGrp="1" noRot="1" noMove="1" noResize="1" noEditPoints="1" noAdjustHandles="1" noChangeArrowheads="1" noChangeShapeType="1"/>
          </p:cNvSpPr>
          <p:nvPr/>
        </p:nvSpPr>
        <p:spPr>
          <a:xfrm>
            <a:off x="2523280" y="690880"/>
            <a:ext cx="9668719" cy="1417320"/>
          </a:xfrm>
          <a:prstGeom prst="rect">
            <a:avLst/>
          </a:prstGeom>
          <a:solidFill>
            <a:srgbClr val="23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298DDAA-F7AE-EAEF-43D9-16EEC785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92" y="800548"/>
            <a:ext cx="1197983" cy="1197983"/>
          </a:xfrm>
          <a:prstGeom prst="rect">
            <a:avLst/>
          </a:prstGeom>
        </p:spPr>
      </p:pic>
      <p:sp>
        <p:nvSpPr>
          <p:cNvPr id="8" name="TextBox 7">
            <a:extLst>
              <a:ext uri="{FF2B5EF4-FFF2-40B4-BE49-F238E27FC236}">
                <a16:creationId xmlns:a16="http://schemas.microsoft.com/office/drawing/2014/main" id="{A0CE8B52-30E5-A5DB-BAC1-FE568E98C100}"/>
              </a:ext>
            </a:extLst>
          </p:cNvPr>
          <p:cNvSpPr txBox="1"/>
          <p:nvPr/>
        </p:nvSpPr>
        <p:spPr>
          <a:xfrm>
            <a:off x="4094121" y="1122540"/>
            <a:ext cx="7615405" cy="553998"/>
          </a:xfrm>
          <a:prstGeom prst="rect">
            <a:avLst/>
          </a:prstGeom>
          <a:noFill/>
        </p:spPr>
        <p:txBody>
          <a:bodyPr wrap="square" rtlCol="0">
            <a:spAutoFit/>
          </a:bodyPr>
          <a:lstStyle/>
          <a:p>
            <a:r>
              <a:rPr lang="en-US" sz="3000" b="1" dirty="0">
                <a:solidFill>
                  <a:schemeClr val="bg1"/>
                </a:solidFill>
                <a:latin typeface="Verdana" panose="020B0604030504040204" pitchFamily="34" charset="0"/>
                <a:ea typeface="Verdana" panose="020B0604030504040204" pitchFamily="34" charset="0"/>
              </a:rPr>
              <a:t>Deadlines</a:t>
            </a:r>
          </a:p>
        </p:txBody>
      </p:sp>
      <p:sp>
        <p:nvSpPr>
          <p:cNvPr id="2" name="TextBox 1">
            <a:extLst>
              <a:ext uri="{FF2B5EF4-FFF2-40B4-BE49-F238E27FC236}">
                <a16:creationId xmlns:a16="http://schemas.microsoft.com/office/drawing/2014/main" id="{2F2D6828-65B6-894D-76EC-B1B4808A635E}"/>
              </a:ext>
            </a:extLst>
          </p:cNvPr>
          <p:cNvSpPr txBox="1"/>
          <p:nvPr/>
        </p:nvSpPr>
        <p:spPr>
          <a:xfrm>
            <a:off x="3275719" y="2428373"/>
            <a:ext cx="8755811" cy="4801314"/>
          </a:xfrm>
          <a:prstGeom prst="rect">
            <a:avLst/>
          </a:prstGeom>
          <a:noFill/>
        </p:spPr>
        <p:txBody>
          <a:bodyPr wrap="square" rtlCol="0">
            <a:spAutoFit/>
          </a:bodyPr>
          <a:lstStyle/>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Nov 3</a:t>
            </a:r>
            <a:r>
              <a:rPr lang="en-US" baseline="30000" dirty="0">
                <a:latin typeface="Vrinda" panose="020B0502040204020203" pitchFamily="34" charset="0"/>
                <a:cs typeface="Vrinda" panose="020B0502040204020203" pitchFamily="34" charset="0"/>
              </a:rPr>
              <a:t>rd</a:t>
            </a:r>
            <a:r>
              <a:rPr lang="en-US" dirty="0">
                <a:latin typeface="Vrinda" panose="020B0502040204020203" pitchFamily="34" charset="0"/>
                <a:cs typeface="Vrinda" panose="020B0502040204020203" pitchFamily="34" charset="0"/>
              </a:rPr>
              <a:t> 		Early Voting / Same Day Registration Ends!</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Nov 3</a:t>
            </a:r>
            <a:r>
              <a:rPr lang="en-US" baseline="30000" dirty="0">
                <a:latin typeface="Vrinda" panose="020B0502040204020203" pitchFamily="34" charset="0"/>
                <a:cs typeface="Vrinda" panose="020B0502040204020203" pitchFamily="34" charset="0"/>
              </a:rPr>
              <a:t>rd</a:t>
            </a:r>
            <a:r>
              <a:rPr lang="en-US" dirty="0">
                <a:latin typeface="Vrinda" panose="020B0502040204020203" pitchFamily="34" charset="0"/>
                <a:cs typeface="Vrinda" panose="020B0502040204020203" pitchFamily="34" charset="0"/>
              </a:rPr>
              <a:t> 		Deadline for candidates to submit list of designees for unofficial 		checkers to the registrar of voters. Such list must be submitted 		at least 	48 hours prior to the opening of the polls. The registrar 		must notify all candidates of their right to submit a list of 			designees. </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Nov 4</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Limited Registration Session for all those who have become a 		US Citizen, returned from active duty or moved to town on or 		after Oct 19</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 </a:t>
            </a:r>
          </a:p>
          <a:p>
            <a:endParaRPr lang="en-US" dirty="0">
              <a:latin typeface="Vrinda" panose="020B0502040204020203" pitchFamily="34" charset="0"/>
              <a:cs typeface="Vrinda" panose="020B0502040204020203" pitchFamily="34" charset="0"/>
            </a:endParaRPr>
          </a:p>
          <a:p>
            <a:r>
              <a:rPr lang="en-US" dirty="0">
                <a:latin typeface="Vrinda" panose="020B0502040204020203" pitchFamily="34" charset="0"/>
                <a:cs typeface="Vrinda" panose="020B0502040204020203" pitchFamily="34" charset="0"/>
              </a:rPr>
              <a:t>Nov 5</a:t>
            </a:r>
            <a:r>
              <a:rPr lang="en-US" baseline="30000" dirty="0">
                <a:latin typeface="Vrinda" panose="020B0502040204020203" pitchFamily="34" charset="0"/>
                <a:cs typeface="Vrinda" panose="020B0502040204020203" pitchFamily="34" charset="0"/>
              </a:rPr>
              <a:t>th</a:t>
            </a:r>
            <a:r>
              <a:rPr lang="en-US" dirty="0">
                <a:latin typeface="Vrinda" panose="020B0502040204020203" pitchFamily="34" charset="0"/>
                <a:cs typeface="Vrinda" panose="020B0502040204020203" pitchFamily="34" charset="0"/>
              </a:rPr>
              <a:t> 		Election Day</a:t>
            </a: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a:p>
            <a:endParaRPr lang="en-US" dirty="0">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2597122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3545</TotalTime>
  <Words>4460</Words>
  <Application>Microsoft Office PowerPoint</Application>
  <PresentationFormat>Widescreen</PresentationFormat>
  <Paragraphs>438</Paragraphs>
  <Slides>49</Slides>
  <Notes>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1" baseType="lpstr">
      <vt:lpstr>Aptos</vt:lpstr>
      <vt:lpstr>Arial</vt:lpstr>
      <vt:lpstr>Bodoni MT</vt:lpstr>
      <vt:lpstr>Calibri</vt:lpstr>
      <vt:lpstr>Calibri Light</vt:lpstr>
      <vt:lpstr>open-sans</vt:lpstr>
      <vt:lpstr>Symbol</vt:lpstr>
      <vt:lpstr>Verdana</vt:lpstr>
      <vt:lpstr>Vrinda</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Same Day Registration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Satterlee, Eliza</dc:creator>
  <cp:lastModifiedBy>DeCarlo, Timothy</cp:lastModifiedBy>
  <cp:revision>86</cp:revision>
  <cp:lastPrinted>2024-09-10T15:59:03Z</cp:lastPrinted>
  <dcterms:created xsi:type="dcterms:W3CDTF">2023-10-04T14:55:39Z</dcterms:created>
  <dcterms:modified xsi:type="dcterms:W3CDTF">2024-09-13T16:04:35Z</dcterms:modified>
</cp:coreProperties>
</file>