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5"/>
  </p:notesMasterIdLst>
  <p:sldIdLst>
    <p:sldId id="440" r:id="rId2"/>
    <p:sldId id="487" r:id="rId3"/>
    <p:sldId id="686" r:id="rId4"/>
    <p:sldId id="510" r:id="rId5"/>
    <p:sldId id="667" r:id="rId6"/>
    <p:sldId id="657" r:id="rId7"/>
    <p:sldId id="483" r:id="rId8"/>
    <p:sldId id="674" r:id="rId9"/>
    <p:sldId id="441" r:id="rId10"/>
    <p:sldId id="640" r:id="rId11"/>
    <p:sldId id="675" r:id="rId12"/>
    <p:sldId id="460" r:id="rId13"/>
    <p:sldId id="690" r:id="rId14"/>
    <p:sldId id="676" r:id="rId15"/>
    <p:sldId id="500" r:id="rId16"/>
    <p:sldId id="671" r:id="rId17"/>
    <p:sldId id="682" r:id="rId18"/>
    <p:sldId id="648" r:id="rId19"/>
    <p:sldId id="683" r:id="rId20"/>
    <p:sldId id="677" r:id="rId21"/>
    <p:sldId id="688" r:id="rId22"/>
    <p:sldId id="644" r:id="rId23"/>
    <p:sldId id="650" r:id="rId24"/>
    <p:sldId id="655" r:id="rId25"/>
    <p:sldId id="678" r:id="rId26"/>
    <p:sldId id="653" r:id="rId27"/>
    <p:sldId id="666" r:id="rId28"/>
    <p:sldId id="656" r:id="rId29"/>
    <p:sldId id="680" r:id="rId30"/>
    <p:sldId id="647" r:id="rId31"/>
    <p:sldId id="689" r:id="rId32"/>
    <p:sldId id="393" r:id="rId33"/>
    <p:sldId id="457"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E5A94"/>
    <a:srgbClr val="1E3063"/>
    <a:srgbClr val="CE1432"/>
    <a:srgbClr val="B6434F"/>
    <a:srgbClr val="1F4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075BDB-29DC-469B-8860-542A07845D7C}" v="17" dt="2024-09-30T15:05:02.1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2" autoAdjust="0"/>
    <p:restoredTop sz="66223" autoAdjust="0"/>
  </p:normalViewPr>
  <p:slideViewPr>
    <p:cSldViewPr snapToGrid="0">
      <p:cViewPr varScale="1">
        <p:scale>
          <a:sx n="73" d="100"/>
          <a:sy n="73" d="100"/>
        </p:scale>
        <p:origin x="2580" y="2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C6D892E-F9BE-495C-A60E-5A4EF663F21B}" type="datetimeFigureOut">
              <a:rPr lang="en-US" smtClean="0"/>
              <a:t>9/30/2024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64D0733-F7EF-460C-98AD-266FFB6A4596}" type="slidenum">
              <a:rPr lang="en-US" smtClean="0"/>
              <a:t>‹#›</a:t>
            </a:fld>
            <a:endParaRPr lang="en-US"/>
          </a:p>
        </p:txBody>
      </p:sp>
    </p:spTree>
    <p:extLst>
      <p:ext uri="{BB962C8B-B14F-4D97-AF65-F5344CB8AC3E}">
        <p14:creationId xmlns:p14="http://schemas.microsoft.com/office/powerpoint/2010/main" val="289867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1</a:t>
            </a:fld>
            <a:endParaRPr lang="en-US"/>
          </a:p>
        </p:txBody>
      </p:sp>
    </p:spTree>
    <p:extLst>
      <p:ext uri="{BB962C8B-B14F-4D97-AF65-F5344CB8AC3E}">
        <p14:creationId xmlns:p14="http://schemas.microsoft.com/office/powerpoint/2010/main" val="167129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D0733-F7EF-460C-98AD-266FFB6A45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8696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11</a:t>
            </a:fld>
            <a:endParaRPr lang="en-US"/>
          </a:p>
        </p:txBody>
      </p:sp>
    </p:spTree>
    <p:extLst>
      <p:ext uri="{BB962C8B-B14F-4D97-AF65-F5344CB8AC3E}">
        <p14:creationId xmlns:p14="http://schemas.microsoft.com/office/powerpoint/2010/main" val="903915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12</a:t>
            </a:fld>
            <a:endParaRPr lang="en-US"/>
          </a:p>
        </p:txBody>
      </p:sp>
    </p:spTree>
    <p:extLst>
      <p:ext uri="{BB962C8B-B14F-4D97-AF65-F5344CB8AC3E}">
        <p14:creationId xmlns:p14="http://schemas.microsoft.com/office/powerpoint/2010/main" val="809886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D0733-F7EF-460C-98AD-266FFB6A45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8583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14</a:t>
            </a:fld>
            <a:endParaRPr lang="en-US"/>
          </a:p>
        </p:txBody>
      </p:sp>
    </p:spTree>
    <p:extLst>
      <p:ext uri="{BB962C8B-B14F-4D97-AF65-F5344CB8AC3E}">
        <p14:creationId xmlns:p14="http://schemas.microsoft.com/office/powerpoint/2010/main" val="231129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15</a:t>
            </a:fld>
            <a:endParaRPr lang="en-US"/>
          </a:p>
        </p:txBody>
      </p:sp>
    </p:spTree>
    <p:extLst>
      <p:ext uri="{BB962C8B-B14F-4D97-AF65-F5344CB8AC3E}">
        <p14:creationId xmlns:p14="http://schemas.microsoft.com/office/powerpoint/2010/main" val="1864618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16</a:t>
            </a:fld>
            <a:endParaRPr lang="en-US"/>
          </a:p>
        </p:txBody>
      </p:sp>
    </p:spTree>
    <p:extLst>
      <p:ext uri="{BB962C8B-B14F-4D97-AF65-F5344CB8AC3E}">
        <p14:creationId xmlns:p14="http://schemas.microsoft.com/office/powerpoint/2010/main" val="3554995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17</a:t>
            </a:fld>
            <a:endParaRPr lang="en-US"/>
          </a:p>
        </p:txBody>
      </p:sp>
    </p:spTree>
    <p:extLst>
      <p:ext uri="{BB962C8B-B14F-4D97-AF65-F5344CB8AC3E}">
        <p14:creationId xmlns:p14="http://schemas.microsoft.com/office/powerpoint/2010/main" val="84033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18</a:t>
            </a:fld>
            <a:endParaRPr lang="en-US"/>
          </a:p>
        </p:txBody>
      </p:sp>
    </p:spTree>
    <p:extLst>
      <p:ext uri="{BB962C8B-B14F-4D97-AF65-F5344CB8AC3E}">
        <p14:creationId xmlns:p14="http://schemas.microsoft.com/office/powerpoint/2010/main" val="1036946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19</a:t>
            </a:fld>
            <a:endParaRPr lang="en-US"/>
          </a:p>
        </p:txBody>
      </p:sp>
    </p:spTree>
    <p:extLst>
      <p:ext uri="{BB962C8B-B14F-4D97-AF65-F5344CB8AC3E}">
        <p14:creationId xmlns:p14="http://schemas.microsoft.com/office/powerpoint/2010/main" val="121738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2</a:t>
            </a:fld>
            <a:endParaRPr lang="en-US"/>
          </a:p>
        </p:txBody>
      </p:sp>
    </p:spTree>
    <p:extLst>
      <p:ext uri="{BB962C8B-B14F-4D97-AF65-F5344CB8AC3E}">
        <p14:creationId xmlns:p14="http://schemas.microsoft.com/office/powerpoint/2010/main" val="790564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20</a:t>
            </a:fld>
            <a:endParaRPr lang="en-US"/>
          </a:p>
        </p:txBody>
      </p:sp>
    </p:spTree>
    <p:extLst>
      <p:ext uri="{BB962C8B-B14F-4D97-AF65-F5344CB8AC3E}">
        <p14:creationId xmlns:p14="http://schemas.microsoft.com/office/powerpoint/2010/main" val="3783153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21</a:t>
            </a:fld>
            <a:endParaRPr lang="en-US"/>
          </a:p>
        </p:txBody>
      </p:sp>
    </p:spTree>
    <p:extLst>
      <p:ext uri="{BB962C8B-B14F-4D97-AF65-F5344CB8AC3E}">
        <p14:creationId xmlns:p14="http://schemas.microsoft.com/office/powerpoint/2010/main" val="258423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22</a:t>
            </a:fld>
            <a:endParaRPr lang="en-US"/>
          </a:p>
        </p:txBody>
      </p:sp>
    </p:spTree>
    <p:extLst>
      <p:ext uri="{BB962C8B-B14F-4D97-AF65-F5344CB8AC3E}">
        <p14:creationId xmlns:p14="http://schemas.microsoft.com/office/powerpoint/2010/main" val="956296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23</a:t>
            </a:fld>
            <a:endParaRPr lang="en-US"/>
          </a:p>
        </p:txBody>
      </p:sp>
    </p:spTree>
    <p:extLst>
      <p:ext uri="{BB962C8B-B14F-4D97-AF65-F5344CB8AC3E}">
        <p14:creationId xmlns:p14="http://schemas.microsoft.com/office/powerpoint/2010/main" val="1981808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24</a:t>
            </a:fld>
            <a:endParaRPr lang="en-US"/>
          </a:p>
        </p:txBody>
      </p:sp>
    </p:spTree>
    <p:extLst>
      <p:ext uri="{BB962C8B-B14F-4D97-AF65-F5344CB8AC3E}">
        <p14:creationId xmlns:p14="http://schemas.microsoft.com/office/powerpoint/2010/main" val="1254128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25</a:t>
            </a:fld>
            <a:endParaRPr lang="en-US"/>
          </a:p>
        </p:txBody>
      </p:sp>
    </p:spTree>
    <p:extLst>
      <p:ext uri="{BB962C8B-B14F-4D97-AF65-F5344CB8AC3E}">
        <p14:creationId xmlns:p14="http://schemas.microsoft.com/office/powerpoint/2010/main" val="2438132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26</a:t>
            </a:fld>
            <a:endParaRPr lang="en-US"/>
          </a:p>
        </p:txBody>
      </p:sp>
    </p:spTree>
    <p:extLst>
      <p:ext uri="{BB962C8B-B14F-4D97-AF65-F5344CB8AC3E}">
        <p14:creationId xmlns:p14="http://schemas.microsoft.com/office/powerpoint/2010/main" val="972904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27</a:t>
            </a:fld>
            <a:endParaRPr lang="en-US"/>
          </a:p>
        </p:txBody>
      </p:sp>
    </p:spTree>
    <p:extLst>
      <p:ext uri="{BB962C8B-B14F-4D97-AF65-F5344CB8AC3E}">
        <p14:creationId xmlns:p14="http://schemas.microsoft.com/office/powerpoint/2010/main" val="2796253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28</a:t>
            </a:fld>
            <a:endParaRPr lang="en-US"/>
          </a:p>
        </p:txBody>
      </p:sp>
    </p:spTree>
    <p:extLst>
      <p:ext uri="{BB962C8B-B14F-4D97-AF65-F5344CB8AC3E}">
        <p14:creationId xmlns:p14="http://schemas.microsoft.com/office/powerpoint/2010/main" val="741541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29</a:t>
            </a:fld>
            <a:endParaRPr lang="en-US"/>
          </a:p>
        </p:txBody>
      </p:sp>
    </p:spTree>
    <p:extLst>
      <p:ext uri="{BB962C8B-B14F-4D97-AF65-F5344CB8AC3E}">
        <p14:creationId xmlns:p14="http://schemas.microsoft.com/office/powerpoint/2010/main" val="172891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3</a:t>
            </a:fld>
            <a:endParaRPr lang="en-US"/>
          </a:p>
        </p:txBody>
      </p:sp>
    </p:spTree>
    <p:extLst>
      <p:ext uri="{BB962C8B-B14F-4D97-AF65-F5344CB8AC3E}">
        <p14:creationId xmlns:p14="http://schemas.microsoft.com/office/powerpoint/2010/main" val="1938515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30</a:t>
            </a:fld>
            <a:endParaRPr lang="en-US"/>
          </a:p>
        </p:txBody>
      </p:sp>
    </p:spTree>
    <p:extLst>
      <p:ext uri="{BB962C8B-B14F-4D97-AF65-F5344CB8AC3E}">
        <p14:creationId xmlns:p14="http://schemas.microsoft.com/office/powerpoint/2010/main" val="1210631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31</a:t>
            </a:fld>
            <a:endParaRPr lang="en-US"/>
          </a:p>
        </p:txBody>
      </p:sp>
    </p:spTree>
    <p:extLst>
      <p:ext uri="{BB962C8B-B14F-4D97-AF65-F5344CB8AC3E}">
        <p14:creationId xmlns:p14="http://schemas.microsoft.com/office/powerpoint/2010/main" val="1344378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32</a:t>
            </a:fld>
            <a:endParaRPr lang="en-US"/>
          </a:p>
        </p:txBody>
      </p:sp>
    </p:spTree>
    <p:extLst>
      <p:ext uri="{BB962C8B-B14F-4D97-AF65-F5344CB8AC3E}">
        <p14:creationId xmlns:p14="http://schemas.microsoft.com/office/powerpoint/2010/main" val="2128427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33</a:t>
            </a:fld>
            <a:endParaRPr lang="en-US"/>
          </a:p>
        </p:txBody>
      </p:sp>
    </p:spTree>
    <p:extLst>
      <p:ext uri="{BB962C8B-B14F-4D97-AF65-F5344CB8AC3E}">
        <p14:creationId xmlns:p14="http://schemas.microsoft.com/office/powerpoint/2010/main" val="3184102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4</a:t>
            </a:fld>
            <a:endParaRPr lang="en-US"/>
          </a:p>
        </p:txBody>
      </p:sp>
    </p:spTree>
    <p:extLst>
      <p:ext uri="{BB962C8B-B14F-4D97-AF65-F5344CB8AC3E}">
        <p14:creationId xmlns:p14="http://schemas.microsoft.com/office/powerpoint/2010/main" val="26990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5</a:t>
            </a:fld>
            <a:endParaRPr lang="en-US"/>
          </a:p>
        </p:txBody>
      </p:sp>
    </p:spTree>
    <p:extLst>
      <p:ext uri="{BB962C8B-B14F-4D97-AF65-F5344CB8AC3E}">
        <p14:creationId xmlns:p14="http://schemas.microsoft.com/office/powerpoint/2010/main" val="194159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6</a:t>
            </a:fld>
            <a:endParaRPr lang="en-US"/>
          </a:p>
        </p:txBody>
      </p:sp>
    </p:spTree>
    <p:extLst>
      <p:ext uri="{BB962C8B-B14F-4D97-AF65-F5344CB8AC3E}">
        <p14:creationId xmlns:p14="http://schemas.microsoft.com/office/powerpoint/2010/main" val="3935180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7</a:t>
            </a:fld>
            <a:endParaRPr lang="en-US" dirty="0"/>
          </a:p>
        </p:txBody>
      </p:sp>
    </p:spTree>
    <p:extLst>
      <p:ext uri="{BB962C8B-B14F-4D97-AF65-F5344CB8AC3E}">
        <p14:creationId xmlns:p14="http://schemas.microsoft.com/office/powerpoint/2010/main" val="3486983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8</a:t>
            </a:fld>
            <a:endParaRPr lang="en-US"/>
          </a:p>
        </p:txBody>
      </p:sp>
    </p:spTree>
    <p:extLst>
      <p:ext uri="{BB962C8B-B14F-4D97-AF65-F5344CB8AC3E}">
        <p14:creationId xmlns:p14="http://schemas.microsoft.com/office/powerpoint/2010/main" val="260450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 indent="-15875">
              <a:spcBef>
                <a:spcPts val="0"/>
              </a:spcBef>
            </a:pPr>
            <a:endParaRPr lang="en-US" dirty="0"/>
          </a:p>
        </p:txBody>
      </p:sp>
      <p:sp>
        <p:nvSpPr>
          <p:cNvPr id="4" name="Slide Number Placeholder 3"/>
          <p:cNvSpPr>
            <a:spLocks noGrp="1"/>
          </p:cNvSpPr>
          <p:nvPr>
            <p:ph type="sldNum" sz="quarter" idx="5"/>
          </p:nvPr>
        </p:nvSpPr>
        <p:spPr/>
        <p:txBody>
          <a:bodyPr/>
          <a:lstStyle/>
          <a:p>
            <a:fld id="{664D0733-F7EF-460C-98AD-266FFB6A4596}" type="slidenum">
              <a:rPr lang="en-US" smtClean="0"/>
              <a:t>9</a:t>
            </a:fld>
            <a:endParaRPr lang="en-US"/>
          </a:p>
        </p:txBody>
      </p:sp>
    </p:spTree>
    <p:extLst>
      <p:ext uri="{BB962C8B-B14F-4D97-AF65-F5344CB8AC3E}">
        <p14:creationId xmlns:p14="http://schemas.microsoft.com/office/powerpoint/2010/main" val="3195472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5BCB09-CC7A-40C1-A7E8-2B18A9BD100D}"/>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B87F0F5-CF85-4E03-A71D-BBAE478B74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89" y="-6291"/>
            <a:ext cx="9152389" cy="6864291"/>
          </a:xfrm>
          <a:prstGeom prst="rect">
            <a:avLst/>
          </a:prstGeom>
        </p:spPr>
      </p:pic>
      <p:pic>
        <p:nvPicPr>
          <p:cNvPr id="12" name="Picture 11" descr="Logo&#10;&#10;Description automatically generated">
            <a:extLst>
              <a:ext uri="{FF2B5EF4-FFF2-40B4-BE49-F238E27FC236}">
                <a16:creationId xmlns:a16="http://schemas.microsoft.com/office/drawing/2014/main" id="{350863F7-0EFC-464E-A6A1-5AA4BE7405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87035" y="251778"/>
            <a:ext cx="1188720" cy="1188720"/>
          </a:xfrm>
          <a:prstGeom prst="rect">
            <a:avLst/>
          </a:prstGeom>
        </p:spPr>
      </p:pic>
      <p:sp>
        <p:nvSpPr>
          <p:cNvPr id="10" name="Text Placeholder 8"/>
          <p:cNvSpPr>
            <a:spLocks noGrp="1"/>
          </p:cNvSpPr>
          <p:nvPr>
            <p:ph type="body" sz="quarter" idx="14" hasCustomPrompt="1"/>
          </p:nvPr>
        </p:nvSpPr>
        <p:spPr>
          <a:xfrm>
            <a:off x="5937030" y="4140172"/>
            <a:ext cx="2853943" cy="1067313"/>
          </a:xfrm>
        </p:spPr>
        <p:txBody>
          <a:bodyPr vert="horz" lIns="91440" tIns="45720" rIns="91440" bIns="45720" rtlCol="0" anchor="ctr">
            <a:noAutofit/>
          </a:bodyPr>
          <a:lstStyle>
            <a:lvl1pPr>
              <a:defRPr lang="en-US" sz="2400" b="1" dirty="0">
                <a:solidFill>
                  <a:schemeClr val="accent1"/>
                </a:solidFill>
                <a:latin typeface="+mj-lt"/>
                <a:ea typeface="+mj-ea"/>
                <a:cs typeface="+mj-cs"/>
              </a:defRPr>
            </a:lvl1pPr>
          </a:lstStyle>
          <a:p>
            <a:pPr lvl="0" algn="r">
              <a:spcBef>
                <a:spcPct val="0"/>
              </a:spcBef>
              <a:buNone/>
            </a:pPr>
            <a:r>
              <a:rPr lang="en-US" dirty="0"/>
              <a:t>Name and title or</a:t>
            </a:r>
          </a:p>
          <a:p>
            <a:pPr lvl="0" algn="r">
              <a:spcBef>
                <a:spcPct val="0"/>
              </a:spcBef>
              <a:buNone/>
            </a:pPr>
            <a:r>
              <a:rPr lang="en-US" dirty="0"/>
              <a:t>Subtitle</a:t>
            </a:r>
          </a:p>
        </p:txBody>
      </p:sp>
      <p:sp>
        <p:nvSpPr>
          <p:cNvPr id="9" name="Text Placeholder 8"/>
          <p:cNvSpPr>
            <a:spLocks noGrp="1"/>
          </p:cNvSpPr>
          <p:nvPr>
            <p:ph type="body" sz="quarter" idx="13" hasCustomPrompt="1"/>
          </p:nvPr>
        </p:nvSpPr>
        <p:spPr>
          <a:xfrm>
            <a:off x="5700000" y="2826121"/>
            <a:ext cx="3090973" cy="744367"/>
          </a:xfrm>
        </p:spPr>
        <p:txBody>
          <a:bodyPr vert="horz" lIns="91440" tIns="45720" rIns="91440" bIns="45720" rtlCol="0" anchor="b">
            <a:noAutofit/>
          </a:bodyPr>
          <a:lstStyle>
            <a:lvl1pPr algn="r">
              <a:defRPr lang="en-US" sz="4000" b="1" dirty="0">
                <a:solidFill>
                  <a:schemeClr val="accent1"/>
                </a:solidFill>
                <a:latin typeface="+mj-lt"/>
                <a:ea typeface="+mj-ea"/>
                <a:cs typeface="+mj-cs"/>
              </a:defRPr>
            </a:lvl1pPr>
          </a:lstStyle>
          <a:p>
            <a:pPr lvl="0">
              <a:spcBef>
                <a:spcPct val="0"/>
              </a:spcBef>
              <a:buNone/>
            </a:pPr>
            <a:r>
              <a:rPr lang="en-US" dirty="0"/>
              <a:t>Presentation short title</a:t>
            </a:r>
          </a:p>
        </p:txBody>
      </p:sp>
      <p:sp>
        <p:nvSpPr>
          <p:cNvPr id="19" name="Text Placeholder 8"/>
          <p:cNvSpPr>
            <a:spLocks noGrp="1"/>
          </p:cNvSpPr>
          <p:nvPr>
            <p:ph type="body" sz="quarter" idx="15" hasCustomPrompt="1"/>
          </p:nvPr>
        </p:nvSpPr>
        <p:spPr>
          <a:xfrm>
            <a:off x="6449752" y="5645607"/>
            <a:ext cx="2341221" cy="896768"/>
          </a:xfrm>
        </p:spPr>
        <p:txBody>
          <a:bodyPr vert="horz" lIns="91440" tIns="45720" rIns="91440" bIns="45720" rtlCol="0" anchor="b">
            <a:noAutofit/>
          </a:bodyPr>
          <a:lstStyle>
            <a:lvl1pPr>
              <a:defRPr lang="en-US" sz="1800" b="1" dirty="0">
                <a:solidFill>
                  <a:schemeClr val="accent1"/>
                </a:solidFill>
                <a:latin typeface="+mj-lt"/>
                <a:ea typeface="+mj-ea"/>
                <a:cs typeface="+mj-cs"/>
              </a:defRPr>
            </a:lvl1pPr>
          </a:lstStyle>
          <a:p>
            <a:pPr lvl="0" algn="r">
              <a:spcBef>
                <a:spcPct val="0"/>
              </a:spcBef>
              <a:buNone/>
            </a:pPr>
            <a:r>
              <a:rPr lang="en-US" dirty="0"/>
              <a:t>Date and</a:t>
            </a:r>
          </a:p>
          <a:p>
            <a:pPr lvl="0" algn="r">
              <a:spcBef>
                <a:spcPct val="0"/>
              </a:spcBef>
              <a:buNone/>
            </a:pPr>
            <a:r>
              <a:rPr lang="en-US" dirty="0"/>
              <a:t>Location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ocial media">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DDE4F1-D4A8-486F-BE8D-BC83221F8724}"/>
              </a:ext>
            </a:extLst>
          </p:cNvPr>
          <p:cNvSpPr/>
          <p:nvPr userDrawn="1"/>
        </p:nvSpPr>
        <p:spPr>
          <a:xfrm>
            <a:off x="0" y="364046"/>
            <a:ext cx="8607105" cy="93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descr="Logo&#10;&#10;Description automatically generated">
            <a:extLst>
              <a:ext uri="{FF2B5EF4-FFF2-40B4-BE49-F238E27FC236}">
                <a16:creationId xmlns:a16="http://schemas.microsoft.com/office/drawing/2014/main" id="{D13F0630-9815-4D64-9EB3-B05F4F655A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7035" y="251778"/>
            <a:ext cx="1188720" cy="1188720"/>
          </a:xfrm>
          <a:prstGeom prst="rect">
            <a:avLst/>
          </a:prstGeom>
        </p:spPr>
      </p:pic>
      <p:sp>
        <p:nvSpPr>
          <p:cNvPr id="30" name="Date Placeholder 3">
            <a:extLst>
              <a:ext uri="{FF2B5EF4-FFF2-40B4-BE49-F238E27FC236}">
                <a16:creationId xmlns:a16="http://schemas.microsoft.com/office/drawing/2014/main" id="{C12C648D-130A-4D99-AA06-199466DA3A46}"/>
              </a:ext>
            </a:extLst>
          </p:cNvPr>
          <p:cNvSpPr>
            <a:spLocks noGrp="1"/>
          </p:cNvSpPr>
          <p:nvPr>
            <p:ph type="dt" sz="half" idx="10"/>
          </p:nvPr>
        </p:nvSpPr>
        <p:spPr>
          <a:xfrm>
            <a:off x="266700" y="6356350"/>
            <a:ext cx="2133600" cy="365125"/>
          </a:xfrm>
        </p:spPr>
        <p:txBody>
          <a:bodyPr/>
          <a:lstStyle>
            <a:lvl1pPr>
              <a:defRPr b="1">
                <a:solidFill>
                  <a:schemeClr val="bg1"/>
                </a:solidFill>
              </a:defRPr>
            </a:lvl1pPr>
          </a:lstStyle>
          <a:p>
            <a:fld id="{4A2090DF-983B-46AD-B673-7B1C9C904A88}" type="datetime1">
              <a:rPr lang="en-US" smtClean="0"/>
              <a:t>9/30/2024</a:t>
            </a:fld>
            <a:endParaRPr lang="en-US"/>
          </a:p>
        </p:txBody>
      </p:sp>
      <p:sp>
        <p:nvSpPr>
          <p:cNvPr id="31" name="Footer Placeholder 4">
            <a:extLst>
              <a:ext uri="{FF2B5EF4-FFF2-40B4-BE49-F238E27FC236}">
                <a16:creationId xmlns:a16="http://schemas.microsoft.com/office/drawing/2014/main" id="{C125DF2E-31AF-4716-9D3D-4F55AA7619E1}"/>
              </a:ext>
            </a:extLst>
          </p:cNvPr>
          <p:cNvSpPr>
            <a:spLocks noGrp="1"/>
          </p:cNvSpPr>
          <p:nvPr>
            <p:ph type="ftr" sz="quarter" idx="11"/>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32" name="Slide Number Placeholder 5">
            <a:extLst>
              <a:ext uri="{FF2B5EF4-FFF2-40B4-BE49-F238E27FC236}">
                <a16:creationId xmlns:a16="http://schemas.microsoft.com/office/drawing/2014/main" id="{BB6F3BE0-A7ED-499D-80E7-C179434B749D}"/>
              </a:ext>
            </a:extLst>
          </p:cNvPr>
          <p:cNvSpPr>
            <a:spLocks noGrp="1"/>
          </p:cNvSpPr>
          <p:nvPr>
            <p:ph type="sldNum" sz="quarter" idx="12"/>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sp>
        <p:nvSpPr>
          <p:cNvPr id="33" name="Title 1">
            <a:extLst>
              <a:ext uri="{FF2B5EF4-FFF2-40B4-BE49-F238E27FC236}">
                <a16:creationId xmlns:a16="http://schemas.microsoft.com/office/drawing/2014/main" id="{00A70080-BA63-4FE6-B74C-B40930A6B38F}"/>
              </a:ext>
            </a:extLst>
          </p:cNvPr>
          <p:cNvSpPr>
            <a:spLocks noGrp="1"/>
          </p:cNvSpPr>
          <p:nvPr>
            <p:ph type="title"/>
          </p:nvPr>
        </p:nvSpPr>
        <p:spPr>
          <a:xfrm>
            <a:off x="457200" y="274638"/>
            <a:ext cx="7864679" cy="1143000"/>
          </a:xfrm>
        </p:spPr>
        <p:txBody>
          <a:bodyPr/>
          <a:lstStyle/>
          <a:p>
            <a:r>
              <a:rPr lang="en-US"/>
              <a:t>Click to edit Master title style</a:t>
            </a:r>
          </a:p>
        </p:txBody>
      </p:sp>
    </p:spTree>
    <p:extLst>
      <p:ext uri="{BB962C8B-B14F-4D97-AF65-F5344CB8AC3E}">
        <p14:creationId xmlns:p14="http://schemas.microsoft.com/office/powerpoint/2010/main" val="1318614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7" name="Rectangle 6"/>
          <p:cNvSpPr/>
          <p:nvPr userDrawn="1"/>
        </p:nvSpPr>
        <p:spPr>
          <a:xfrm>
            <a:off x="0" y="-7374"/>
            <a:ext cx="9144000" cy="6858000"/>
          </a:xfrm>
          <a:prstGeom prst="rect">
            <a:avLst/>
          </a:prstGeom>
          <a:solidFill>
            <a:srgbClr val="1E3063"/>
          </a:solidFill>
          <a:ln>
            <a:solidFill>
              <a:srgbClr val="1E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5365B84-BEF1-4BF2-8334-88E1C22FC509}"/>
              </a:ext>
            </a:extLst>
          </p:cNvPr>
          <p:cNvSpPr>
            <a:spLocks noGrp="1"/>
          </p:cNvSpPr>
          <p:nvPr>
            <p:ph type="title" hasCustomPrompt="1"/>
          </p:nvPr>
        </p:nvSpPr>
        <p:spPr>
          <a:xfrm>
            <a:off x="457200" y="2850126"/>
            <a:ext cx="8229600" cy="1143000"/>
          </a:xfrm>
        </p:spPr>
        <p:txBody>
          <a:bodyPr/>
          <a:lstStyle>
            <a:lvl1pPr algn="l">
              <a:defRPr>
                <a:solidFill>
                  <a:schemeClr val="bg1"/>
                </a:solidFill>
              </a:defRPr>
            </a:lvl1pPr>
          </a:lstStyle>
          <a:p>
            <a:r>
              <a:rPr lang="en-US" dirty="0"/>
              <a:t>Questions?</a:t>
            </a:r>
          </a:p>
        </p:txBody>
      </p:sp>
      <p:sp>
        <p:nvSpPr>
          <p:cNvPr id="5" name="Date Placeholder 3">
            <a:extLst>
              <a:ext uri="{FF2B5EF4-FFF2-40B4-BE49-F238E27FC236}">
                <a16:creationId xmlns:a16="http://schemas.microsoft.com/office/drawing/2014/main" id="{568269BA-30A2-4233-B388-19EE983EBA57}"/>
              </a:ext>
            </a:extLst>
          </p:cNvPr>
          <p:cNvSpPr>
            <a:spLocks noGrp="1"/>
          </p:cNvSpPr>
          <p:nvPr>
            <p:ph type="dt" sz="half" idx="10"/>
          </p:nvPr>
        </p:nvSpPr>
        <p:spPr>
          <a:xfrm>
            <a:off x="266700" y="6356350"/>
            <a:ext cx="2133600" cy="365125"/>
          </a:xfrm>
        </p:spPr>
        <p:txBody>
          <a:bodyPr/>
          <a:lstStyle>
            <a:lvl1pPr>
              <a:defRPr b="1">
                <a:solidFill>
                  <a:schemeClr val="bg1"/>
                </a:solidFill>
              </a:defRPr>
            </a:lvl1pPr>
          </a:lstStyle>
          <a:p>
            <a:fld id="{ACB258D0-2DD3-449A-BBC4-3C9E8FD9376D}" type="datetime1">
              <a:rPr lang="en-US" smtClean="0"/>
              <a:t>9/30/2024</a:t>
            </a:fld>
            <a:endParaRPr lang="en-US"/>
          </a:p>
        </p:txBody>
      </p:sp>
      <p:sp>
        <p:nvSpPr>
          <p:cNvPr id="6" name="Footer Placeholder 4">
            <a:extLst>
              <a:ext uri="{FF2B5EF4-FFF2-40B4-BE49-F238E27FC236}">
                <a16:creationId xmlns:a16="http://schemas.microsoft.com/office/drawing/2014/main" id="{4EA99C4A-4C76-4EBC-AB74-2E34865F5E36}"/>
              </a:ext>
            </a:extLst>
          </p:cNvPr>
          <p:cNvSpPr>
            <a:spLocks noGrp="1"/>
          </p:cNvSpPr>
          <p:nvPr>
            <p:ph type="ftr" sz="quarter" idx="11"/>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10" name="Slide Number Placeholder 5">
            <a:extLst>
              <a:ext uri="{FF2B5EF4-FFF2-40B4-BE49-F238E27FC236}">
                <a16:creationId xmlns:a16="http://schemas.microsoft.com/office/drawing/2014/main" id="{A0245426-B47B-41FC-A45C-3A0875D41CB5}"/>
              </a:ext>
            </a:extLst>
          </p:cNvPr>
          <p:cNvSpPr>
            <a:spLocks noGrp="1"/>
          </p:cNvSpPr>
          <p:nvPr>
            <p:ph type="sldNum" sz="quarter" idx="12"/>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pic>
        <p:nvPicPr>
          <p:cNvPr id="11" name="Picture 10" descr="Logo&#10;&#10;Description automatically generated">
            <a:extLst>
              <a:ext uri="{FF2B5EF4-FFF2-40B4-BE49-F238E27FC236}">
                <a16:creationId xmlns:a16="http://schemas.microsoft.com/office/drawing/2014/main" id="{70045E48-0CD6-444A-B413-29EEF96EDE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7035" y="251778"/>
            <a:ext cx="1188720" cy="1188720"/>
          </a:xfrm>
          <a:prstGeom prst="rect">
            <a:avLst/>
          </a:prstGeom>
        </p:spPr>
      </p:pic>
    </p:spTree>
    <p:extLst>
      <p:ext uri="{BB962C8B-B14F-4D97-AF65-F5344CB8AC3E}">
        <p14:creationId xmlns:p14="http://schemas.microsoft.com/office/powerpoint/2010/main" val="210157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16" name="Text Placeholder 12"/>
          <p:cNvSpPr>
            <a:spLocks noGrp="1"/>
          </p:cNvSpPr>
          <p:nvPr>
            <p:ph type="body" sz="quarter" idx="15"/>
          </p:nvPr>
        </p:nvSpPr>
        <p:spPr>
          <a:xfrm>
            <a:off x="4724400" y="1417638"/>
            <a:ext cx="4038600" cy="448351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E0E66846-BB20-4E01-BECE-0AF1F1DC3B9C}"/>
              </a:ext>
            </a:extLst>
          </p:cNvPr>
          <p:cNvSpPr>
            <a:spLocks noGrp="1"/>
          </p:cNvSpPr>
          <p:nvPr>
            <p:ph type="body" sz="quarter" idx="17"/>
          </p:nvPr>
        </p:nvSpPr>
        <p:spPr>
          <a:xfrm>
            <a:off x="381001" y="1417527"/>
            <a:ext cx="4038600" cy="4483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a:extLst>
              <a:ext uri="{FF2B5EF4-FFF2-40B4-BE49-F238E27FC236}">
                <a16:creationId xmlns:a16="http://schemas.microsoft.com/office/drawing/2014/main" id="{E521897B-529C-42DD-AE5E-6641D66D7135}"/>
              </a:ext>
            </a:extLst>
          </p:cNvPr>
          <p:cNvSpPr>
            <a:spLocks noGrp="1"/>
          </p:cNvSpPr>
          <p:nvPr>
            <p:ph type="dt" sz="half" idx="10"/>
          </p:nvPr>
        </p:nvSpPr>
        <p:spPr>
          <a:xfrm>
            <a:off x="266700" y="6356350"/>
            <a:ext cx="2133600" cy="365125"/>
          </a:xfrm>
        </p:spPr>
        <p:txBody>
          <a:bodyPr/>
          <a:lstStyle>
            <a:lvl1pPr>
              <a:defRPr b="1">
                <a:solidFill>
                  <a:schemeClr val="bg1"/>
                </a:solidFill>
              </a:defRPr>
            </a:lvl1pPr>
          </a:lstStyle>
          <a:p>
            <a:fld id="{493EC441-0E31-4007-A56C-B14DB0906302}" type="datetime1">
              <a:rPr lang="en-US" smtClean="0"/>
              <a:t>9/30/2024</a:t>
            </a:fld>
            <a:endParaRPr lang="en-US"/>
          </a:p>
        </p:txBody>
      </p:sp>
      <p:sp>
        <p:nvSpPr>
          <p:cNvPr id="17" name="Footer Placeholder 4">
            <a:extLst>
              <a:ext uri="{FF2B5EF4-FFF2-40B4-BE49-F238E27FC236}">
                <a16:creationId xmlns:a16="http://schemas.microsoft.com/office/drawing/2014/main" id="{8A7CC4AF-8F1C-4BCD-BDCF-FBFE238E78F2}"/>
              </a:ext>
            </a:extLst>
          </p:cNvPr>
          <p:cNvSpPr>
            <a:spLocks noGrp="1"/>
          </p:cNvSpPr>
          <p:nvPr>
            <p:ph type="ftr" sz="quarter" idx="11"/>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19" name="Slide Number Placeholder 5">
            <a:extLst>
              <a:ext uri="{FF2B5EF4-FFF2-40B4-BE49-F238E27FC236}">
                <a16:creationId xmlns:a16="http://schemas.microsoft.com/office/drawing/2014/main" id="{0D1BCA06-E843-4C6B-AB63-A6C565FD1D73}"/>
              </a:ext>
            </a:extLst>
          </p:cNvPr>
          <p:cNvSpPr>
            <a:spLocks noGrp="1"/>
          </p:cNvSpPr>
          <p:nvPr>
            <p:ph type="sldNum" sz="quarter" idx="12"/>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sp>
        <p:nvSpPr>
          <p:cNvPr id="20" name="Title 1">
            <a:extLst>
              <a:ext uri="{FF2B5EF4-FFF2-40B4-BE49-F238E27FC236}">
                <a16:creationId xmlns:a16="http://schemas.microsoft.com/office/drawing/2014/main" id="{895AE07C-12C1-4876-B5B5-BFBF364C1BF7}"/>
              </a:ext>
            </a:extLst>
          </p:cNvPr>
          <p:cNvSpPr>
            <a:spLocks noGrp="1"/>
          </p:cNvSpPr>
          <p:nvPr>
            <p:ph type="title"/>
          </p:nvPr>
        </p:nvSpPr>
        <p:spPr>
          <a:xfrm>
            <a:off x="457200" y="274638"/>
            <a:ext cx="7864679" cy="1143000"/>
          </a:xfrm>
        </p:spPr>
        <p:txBody>
          <a:bodyPr/>
          <a:lstStyle/>
          <a:p>
            <a:r>
              <a:rPr lang="en-US"/>
              <a:t>Click to edit Master title style</a:t>
            </a:r>
          </a:p>
        </p:txBody>
      </p:sp>
    </p:spTree>
    <p:extLst>
      <p:ext uri="{BB962C8B-B14F-4D97-AF65-F5344CB8AC3E}">
        <p14:creationId xmlns:p14="http://schemas.microsoft.com/office/powerpoint/2010/main" val="1832477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7" name="Rectangle 6"/>
          <p:cNvSpPr/>
          <p:nvPr userDrawn="1"/>
        </p:nvSpPr>
        <p:spPr>
          <a:xfrm>
            <a:off x="0" y="-7374"/>
            <a:ext cx="9144000" cy="6858000"/>
          </a:xfrm>
          <a:prstGeom prst="rect">
            <a:avLst/>
          </a:prstGeom>
          <a:solidFill>
            <a:srgbClr val="1E3063"/>
          </a:solidFill>
          <a:ln>
            <a:solidFill>
              <a:srgbClr val="1E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5365B84-BEF1-4BF2-8334-88E1C22FC509}"/>
              </a:ext>
            </a:extLst>
          </p:cNvPr>
          <p:cNvSpPr>
            <a:spLocks noGrp="1"/>
          </p:cNvSpPr>
          <p:nvPr>
            <p:ph type="title"/>
          </p:nvPr>
        </p:nvSpPr>
        <p:spPr>
          <a:xfrm>
            <a:off x="457200" y="2850126"/>
            <a:ext cx="8229600" cy="1143000"/>
          </a:xfrm>
        </p:spPr>
        <p:txBody>
          <a:bodyPr/>
          <a:lstStyle>
            <a:lvl1pPr algn="l">
              <a:defRPr>
                <a:solidFill>
                  <a:schemeClr val="bg1"/>
                </a:solidFill>
              </a:defRPr>
            </a:lvl1pPr>
          </a:lstStyle>
          <a:p>
            <a:r>
              <a:rPr lang="en-US" dirty="0"/>
              <a:t>Click to edit Master title style</a:t>
            </a:r>
          </a:p>
        </p:txBody>
      </p:sp>
      <p:sp>
        <p:nvSpPr>
          <p:cNvPr id="10" name="Date Placeholder 3">
            <a:extLst>
              <a:ext uri="{FF2B5EF4-FFF2-40B4-BE49-F238E27FC236}">
                <a16:creationId xmlns:a16="http://schemas.microsoft.com/office/drawing/2014/main" id="{47844F9A-B4C5-40A2-BE42-CE1D95B61BD1}"/>
              </a:ext>
            </a:extLst>
          </p:cNvPr>
          <p:cNvSpPr>
            <a:spLocks noGrp="1"/>
          </p:cNvSpPr>
          <p:nvPr>
            <p:ph type="dt" sz="half" idx="10"/>
          </p:nvPr>
        </p:nvSpPr>
        <p:spPr>
          <a:xfrm>
            <a:off x="266700" y="6356350"/>
            <a:ext cx="2133600" cy="365125"/>
          </a:xfrm>
        </p:spPr>
        <p:txBody>
          <a:bodyPr/>
          <a:lstStyle>
            <a:lvl1pPr>
              <a:defRPr b="1">
                <a:solidFill>
                  <a:schemeClr val="bg1"/>
                </a:solidFill>
              </a:defRPr>
            </a:lvl1pPr>
          </a:lstStyle>
          <a:p>
            <a:fld id="{D605BC02-7C42-4A6F-B1D0-EAA02B820A38}" type="datetime1">
              <a:rPr lang="en-US" smtClean="0"/>
              <a:t>9/30/2024</a:t>
            </a:fld>
            <a:endParaRPr lang="en-US"/>
          </a:p>
        </p:txBody>
      </p:sp>
      <p:sp>
        <p:nvSpPr>
          <p:cNvPr id="11" name="Footer Placeholder 4">
            <a:extLst>
              <a:ext uri="{FF2B5EF4-FFF2-40B4-BE49-F238E27FC236}">
                <a16:creationId xmlns:a16="http://schemas.microsoft.com/office/drawing/2014/main" id="{2561583F-7897-4675-9E66-A9CB31C03DCC}"/>
              </a:ext>
            </a:extLst>
          </p:cNvPr>
          <p:cNvSpPr>
            <a:spLocks noGrp="1"/>
          </p:cNvSpPr>
          <p:nvPr>
            <p:ph type="ftr" sz="quarter" idx="11"/>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12" name="Slide Number Placeholder 5">
            <a:extLst>
              <a:ext uri="{FF2B5EF4-FFF2-40B4-BE49-F238E27FC236}">
                <a16:creationId xmlns:a16="http://schemas.microsoft.com/office/drawing/2014/main" id="{A3A10985-4C6C-4991-A3A5-119807036766}"/>
              </a:ext>
            </a:extLst>
          </p:cNvPr>
          <p:cNvSpPr>
            <a:spLocks noGrp="1"/>
          </p:cNvSpPr>
          <p:nvPr>
            <p:ph type="sldNum" sz="quarter" idx="12"/>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pic>
        <p:nvPicPr>
          <p:cNvPr id="13" name="Picture 12" descr="Logo&#10;&#10;Description automatically generated">
            <a:extLst>
              <a:ext uri="{FF2B5EF4-FFF2-40B4-BE49-F238E27FC236}">
                <a16:creationId xmlns:a16="http://schemas.microsoft.com/office/drawing/2014/main" id="{62DE2A2A-24BE-49DE-AA14-02C0241A33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7035" y="251778"/>
            <a:ext cx="1188720" cy="1188720"/>
          </a:xfrm>
          <a:prstGeom prst="rect">
            <a:avLst/>
          </a:prstGeom>
        </p:spPr>
      </p:pic>
    </p:spTree>
    <p:extLst>
      <p:ext uri="{BB962C8B-B14F-4D97-AF65-F5344CB8AC3E}">
        <p14:creationId xmlns:p14="http://schemas.microsoft.com/office/powerpoint/2010/main" val="505964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Questions">
    <p:spTree>
      <p:nvGrpSpPr>
        <p:cNvPr id="1" name=""/>
        <p:cNvGrpSpPr/>
        <p:nvPr/>
      </p:nvGrpSpPr>
      <p:grpSpPr>
        <a:xfrm>
          <a:off x="0" y="0"/>
          <a:ext cx="0" cy="0"/>
          <a:chOff x="0" y="0"/>
          <a:chExt cx="0" cy="0"/>
        </a:xfrm>
      </p:grpSpPr>
      <p:sp>
        <p:nvSpPr>
          <p:cNvPr id="7" name="Rectangle 6"/>
          <p:cNvSpPr/>
          <p:nvPr userDrawn="1"/>
        </p:nvSpPr>
        <p:spPr>
          <a:xfrm>
            <a:off x="0" y="-7374"/>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5365B84-BEF1-4BF2-8334-88E1C22FC509}"/>
              </a:ext>
            </a:extLst>
          </p:cNvPr>
          <p:cNvSpPr>
            <a:spLocks noGrp="1"/>
          </p:cNvSpPr>
          <p:nvPr>
            <p:ph type="title"/>
          </p:nvPr>
        </p:nvSpPr>
        <p:spPr>
          <a:xfrm>
            <a:off x="457200" y="2850126"/>
            <a:ext cx="8229600" cy="1143000"/>
          </a:xfrm>
        </p:spPr>
        <p:txBody>
          <a:bodyPr/>
          <a:lstStyle>
            <a:lvl1pPr algn="l">
              <a:defRPr>
                <a:solidFill>
                  <a:schemeClr val="bg1"/>
                </a:solidFill>
              </a:defRPr>
            </a:lvl1pPr>
          </a:lstStyle>
          <a:p>
            <a:endParaRPr lang="en-US" dirty="0"/>
          </a:p>
        </p:txBody>
      </p:sp>
      <p:sp>
        <p:nvSpPr>
          <p:cNvPr id="5" name="Date Placeholder 3">
            <a:extLst>
              <a:ext uri="{FF2B5EF4-FFF2-40B4-BE49-F238E27FC236}">
                <a16:creationId xmlns:a16="http://schemas.microsoft.com/office/drawing/2014/main" id="{568269BA-30A2-4233-B388-19EE983EBA57}"/>
              </a:ext>
            </a:extLst>
          </p:cNvPr>
          <p:cNvSpPr>
            <a:spLocks noGrp="1"/>
          </p:cNvSpPr>
          <p:nvPr>
            <p:ph type="dt" sz="half" idx="10"/>
          </p:nvPr>
        </p:nvSpPr>
        <p:spPr>
          <a:xfrm>
            <a:off x="266700" y="6356350"/>
            <a:ext cx="2133600" cy="365125"/>
          </a:xfrm>
        </p:spPr>
        <p:txBody>
          <a:bodyPr/>
          <a:lstStyle>
            <a:lvl1pPr>
              <a:defRPr b="1">
                <a:solidFill>
                  <a:schemeClr val="bg1"/>
                </a:solidFill>
              </a:defRPr>
            </a:lvl1pPr>
          </a:lstStyle>
          <a:p>
            <a:fld id="{ACB258D0-2DD3-449A-BBC4-3C9E8FD9376D}" type="datetime1">
              <a:rPr lang="en-US" smtClean="0"/>
              <a:t>9/30/2024</a:t>
            </a:fld>
            <a:endParaRPr lang="en-US"/>
          </a:p>
        </p:txBody>
      </p:sp>
      <p:sp>
        <p:nvSpPr>
          <p:cNvPr id="6" name="Footer Placeholder 4">
            <a:extLst>
              <a:ext uri="{FF2B5EF4-FFF2-40B4-BE49-F238E27FC236}">
                <a16:creationId xmlns:a16="http://schemas.microsoft.com/office/drawing/2014/main" id="{4EA99C4A-4C76-4EBC-AB74-2E34865F5E36}"/>
              </a:ext>
            </a:extLst>
          </p:cNvPr>
          <p:cNvSpPr>
            <a:spLocks noGrp="1"/>
          </p:cNvSpPr>
          <p:nvPr>
            <p:ph type="ftr" sz="quarter" idx="11"/>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10" name="Slide Number Placeholder 5">
            <a:extLst>
              <a:ext uri="{FF2B5EF4-FFF2-40B4-BE49-F238E27FC236}">
                <a16:creationId xmlns:a16="http://schemas.microsoft.com/office/drawing/2014/main" id="{A0245426-B47B-41FC-A45C-3A0875D41CB5}"/>
              </a:ext>
            </a:extLst>
          </p:cNvPr>
          <p:cNvSpPr>
            <a:spLocks noGrp="1"/>
          </p:cNvSpPr>
          <p:nvPr>
            <p:ph type="sldNum" sz="quarter" idx="12"/>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pic>
        <p:nvPicPr>
          <p:cNvPr id="11" name="Picture 10" descr="Logo&#10;&#10;Description automatically generated">
            <a:extLst>
              <a:ext uri="{FF2B5EF4-FFF2-40B4-BE49-F238E27FC236}">
                <a16:creationId xmlns:a16="http://schemas.microsoft.com/office/drawing/2014/main" id="{70045E48-0CD6-444A-B413-29EEF96EDE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7035" y="251778"/>
            <a:ext cx="1188720" cy="1188720"/>
          </a:xfrm>
          <a:prstGeom prst="rect">
            <a:avLst/>
          </a:prstGeom>
        </p:spPr>
      </p:pic>
    </p:spTree>
    <p:extLst>
      <p:ext uri="{BB962C8B-B14F-4D97-AF65-F5344CB8AC3E}">
        <p14:creationId xmlns:p14="http://schemas.microsoft.com/office/powerpoint/2010/main" val="1957028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1" name="Rectangle 10"/>
          <p:cNvSpPr/>
          <p:nvPr userDrawn="1"/>
        </p:nvSpPr>
        <p:spPr>
          <a:xfrm>
            <a:off x="0" y="6129754"/>
            <a:ext cx="3352800" cy="728246"/>
          </a:xfrm>
          <a:prstGeom prst="rect">
            <a:avLst/>
          </a:prstGeom>
          <a:solidFill>
            <a:srgbClr val="1E3063"/>
          </a:solidFill>
          <a:ln>
            <a:solidFill>
              <a:srgbClr val="1E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3276600" y="6129754"/>
            <a:ext cx="5867400" cy="728246"/>
          </a:xfrm>
          <a:prstGeom prst="rect">
            <a:avLst/>
          </a:prstGeom>
          <a:solidFill>
            <a:srgbClr val="CE1432"/>
          </a:solidFill>
          <a:ln>
            <a:solidFill>
              <a:srgbClr val="CE1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4"/>
          </p:nvPr>
        </p:nvSpPr>
        <p:spPr>
          <a:xfrm>
            <a:off x="457200" y="1417638"/>
            <a:ext cx="7864679" cy="384016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Date Placeholder 3">
            <a:extLst>
              <a:ext uri="{FF2B5EF4-FFF2-40B4-BE49-F238E27FC236}">
                <a16:creationId xmlns:a16="http://schemas.microsoft.com/office/drawing/2014/main" id="{24285BD6-A6AB-4C51-A9F6-EABF5B7F92DB}"/>
              </a:ext>
            </a:extLst>
          </p:cNvPr>
          <p:cNvSpPr>
            <a:spLocks noGrp="1"/>
          </p:cNvSpPr>
          <p:nvPr>
            <p:ph type="dt" sz="half" idx="10"/>
          </p:nvPr>
        </p:nvSpPr>
        <p:spPr>
          <a:xfrm>
            <a:off x="266700" y="6356350"/>
            <a:ext cx="2133600" cy="365125"/>
          </a:xfrm>
          <a:prstGeom prst="rect">
            <a:avLst/>
          </a:prstGeom>
        </p:spPr>
        <p:txBody>
          <a:bodyPr/>
          <a:lstStyle>
            <a:lvl1pPr>
              <a:defRPr b="1">
                <a:solidFill>
                  <a:schemeClr val="bg1"/>
                </a:solidFill>
              </a:defRPr>
            </a:lvl1pPr>
          </a:lstStyle>
          <a:p>
            <a:fld id="{FAF253E4-9754-4A51-90C1-AC9A571CA120}" type="datetime1">
              <a:rPr lang="en-US" smtClean="0"/>
              <a:t>9/30/2024</a:t>
            </a:fld>
            <a:endParaRPr lang="en-US"/>
          </a:p>
        </p:txBody>
      </p:sp>
      <p:sp>
        <p:nvSpPr>
          <p:cNvPr id="20" name="Footer Placeholder 4">
            <a:extLst>
              <a:ext uri="{FF2B5EF4-FFF2-40B4-BE49-F238E27FC236}">
                <a16:creationId xmlns:a16="http://schemas.microsoft.com/office/drawing/2014/main" id="{F4157ACE-2C00-4736-BA2A-64F7681CC382}"/>
              </a:ext>
            </a:extLst>
          </p:cNvPr>
          <p:cNvSpPr>
            <a:spLocks noGrp="1"/>
          </p:cNvSpPr>
          <p:nvPr>
            <p:ph type="ftr" sz="quarter" idx="11"/>
          </p:nvPr>
        </p:nvSpPr>
        <p:spPr>
          <a:xfrm>
            <a:off x="5867400" y="6356350"/>
            <a:ext cx="3048000" cy="365125"/>
          </a:xfrm>
          <a:prstGeom prst="rect">
            <a:avLst/>
          </a:prstGeom>
        </p:spPr>
        <p:txBody>
          <a:bodyPr/>
          <a:lstStyle>
            <a:lvl1pPr algn="r">
              <a:defRPr sz="1000" b="1">
                <a:solidFill>
                  <a:schemeClr val="bg1"/>
                </a:solidFill>
              </a:defRPr>
            </a:lvl1pPr>
          </a:lstStyle>
          <a:p>
            <a:r>
              <a:rPr lang="en-US"/>
              <a:t>U.S. Election Assistance Commission | www.eac.gov</a:t>
            </a:r>
            <a:endParaRPr lang="en-US" dirty="0"/>
          </a:p>
        </p:txBody>
      </p:sp>
      <p:sp>
        <p:nvSpPr>
          <p:cNvPr id="21" name="Slide Number Placeholder 5">
            <a:extLst>
              <a:ext uri="{FF2B5EF4-FFF2-40B4-BE49-F238E27FC236}">
                <a16:creationId xmlns:a16="http://schemas.microsoft.com/office/drawing/2014/main" id="{5545B84D-E96C-48C5-A29E-2C43ADFA8289}"/>
              </a:ext>
            </a:extLst>
          </p:cNvPr>
          <p:cNvSpPr>
            <a:spLocks noGrp="1"/>
          </p:cNvSpPr>
          <p:nvPr>
            <p:ph type="sldNum" sz="quarter" idx="12"/>
          </p:nvPr>
        </p:nvSpPr>
        <p:spPr>
          <a:xfrm>
            <a:off x="3505200" y="6356350"/>
            <a:ext cx="2133600" cy="365125"/>
          </a:xfrm>
          <a:prstGeom prst="rect">
            <a:avLst/>
          </a:prstGeom>
        </p:spPr>
        <p:txBody>
          <a:bodyPr/>
          <a:lstStyle>
            <a:lvl1pPr algn="ctr">
              <a:defRPr b="1">
                <a:solidFill>
                  <a:schemeClr val="bg1"/>
                </a:solidFill>
              </a:defRPr>
            </a:lvl1pPr>
          </a:lstStyle>
          <a:p>
            <a:fld id="{75604BE8-4AD9-4024-AC50-3B00698E7CA6}" type="slidenum">
              <a:rPr lang="en-US" smtClean="0"/>
              <a:pPr/>
              <a:t>‹#›</a:t>
            </a:fld>
            <a:endParaRPr lang="en-US"/>
          </a:p>
        </p:txBody>
      </p:sp>
      <p:sp>
        <p:nvSpPr>
          <p:cNvPr id="23" name="Title Placeholder 1">
            <a:extLst>
              <a:ext uri="{FF2B5EF4-FFF2-40B4-BE49-F238E27FC236}">
                <a16:creationId xmlns:a16="http://schemas.microsoft.com/office/drawing/2014/main" id="{90A9F474-3D61-4932-B9E1-608A4C45ECC5}"/>
              </a:ext>
            </a:extLst>
          </p:cNvPr>
          <p:cNvSpPr>
            <a:spLocks noGrp="1"/>
          </p:cNvSpPr>
          <p:nvPr>
            <p:ph type="title"/>
          </p:nvPr>
        </p:nvSpPr>
        <p:spPr>
          <a:xfrm>
            <a:off x="457200" y="274638"/>
            <a:ext cx="7864679" cy="1143000"/>
          </a:xfrm>
          <a:prstGeom prst="rect">
            <a:avLst/>
          </a:prstGeom>
        </p:spPr>
        <p:txBody>
          <a:bodyPr vert="horz" lIns="91440" tIns="45720" rIns="91440" bIns="45720" rtlCol="0" anchor="ctr">
            <a:normAutofit/>
          </a:body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16" name="Text Placeholder 12"/>
          <p:cNvSpPr>
            <a:spLocks noGrp="1"/>
          </p:cNvSpPr>
          <p:nvPr>
            <p:ph type="body" sz="quarter" idx="15"/>
          </p:nvPr>
        </p:nvSpPr>
        <p:spPr>
          <a:xfrm>
            <a:off x="4724400" y="1417638"/>
            <a:ext cx="4038600" cy="448351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p:cNvSpPr/>
          <p:nvPr userDrawn="1"/>
        </p:nvSpPr>
        <p:spPr>
          <a:xfrm>
            <a:off x="0" y="6129754"/>
            <a:ext cx="3352800" cy="728246"/>
          </a:xfrm>
          <a:prstGeom prst="rect">
            <a:avLst/>
          </a:prstGeom>
          <a:solidFill>
            <a:srgbClr val="1E3063"/>
          </a:solidFill>
          <a:ln>
            <a:solidFill>
              <a:srgbClr val="1E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276600" y="6129754"/>
            <a:ext cx="5867400" cy="728246"/>
          </a:xfrm>
          <a:prstGeom prst="rect">
            <a:avLst/>
          </a:prstGeom>
          <a:solidFill>
            <a:srgbClr val="CE1432"/>
          </a:solidFill>
          <a:ln>
            <a:solidFill>
              <a:srgbClr val="CE1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0E66846-BB20-4E01-BECE-0AF1F1DC3B9C}"/>
              </a:ext>
            </a:extLst>
          </p:cNvPr>
          <p:cNvSpPr>
            <a:spLocks noGrp="1"/>
          </p:cNvSpPr>
          <p:nvPr>
            <p:ph type="body" sz="quarter" idx="17"/>
          </p:nvPr>
        </p:nvSpPr>
        <p:spPr>
          <a:xfrm>
            <a:off x="381001" y="1417527"/>
            <a:ext cx="4038600" cy="4483518"/>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8DC7134E-0F5B-4EDA-8457-ABE63F21EA39}"/>
              </a:ext>
            </a:extLst>
          </p:cNvPr>
          <p:cNvSpPr>
            <a:spLocks noGrp="1"/>
          </p:cNvSpPr>
          <p:nvPr>
            <p:ph type="title"/>
          </p:nvPr>
        </p:nvSpPr>
        <p:spPr>
          <a:xfrm>
            <a:off x="457200" y="274638"/>
            <a:ext cx="7864679" cy="1143000"/>
          </a:xfrm>
          <a:prstGeom prst="rect">
            <a:avLst/>
          </a:prstGeom>
        </p:spPr>
        <p:txBody>
          <a:bodyPr vert="horz" lIns="91440" tIns="45720" rIns="91440" bIns="45720" rtlCol="0" anchor="ctr">
            <a:normAutofit/>
          </a:bodyPr>
          <a:lstStyle/>
          <a:p>
            <a:r>
              <a:rPr lang="en-US" dirty="0"/>
              <a:t>Click to edit Master title style</a:t>
            </a:r>
          </a:p>
        </p:txBody>
      </p:sp>
      <p:sp>
        <p:nvSpPr>
          <p:cNvPr id="15" name="Date Placeholder 3">
            <a:extLst>
              <a:ext uri="{FF2B5EF4-FFF2-40B4-BE49-F238E27FC236}">
                <a16:creationId xmlns:a16="http://schemas.microsoft.com/office/drawing/2014/main" id="{356A2913-BC30-4DFE-91A0-A8E7B9693A75}"/>
              </a:ext>
            </a:extLst>
          </p:cNvPr>
          <p:cNvSpPr>
            <a:spLocks noGrp="1"/>
          </p:cNvSpPr>
          <p:nvPr>
            <p:ph type="dt" sz="half" idx="10"/>
          </p:nvPr>
        </p:nvSpPr>
        <p:spPr>
          <a:xfrm>
            <a:off x="266700" y="6356350"/>
            <a:ext cx="2133600" cy="365125"/>
          </a:xfrm>
        </p:spPr>
        <p:txBody>
          <a:bodyPr/>
          <a:lstStyle>
            <a:lvl1pPr>
              <a:defRPr b="1">
                <a:solidFill>
                  <a:schemeClr val="bg1"/>
                </a:solidFill>
              </a:defRPr>
            </a:lvl1pPr>
          </a:lstStyle>
          <a:p>
            <a:fld id="{BFF1B05B-6620-4D86-A810-FCB843517958}" type="datetime1">
              <a:rPr lang="en-US" smtClean="0"/>
              <a:t>9/30/2024</a:t>
            </a:fld>
            <a:endParaRPr lang="en-US"/>
          </a:p>
        </p:txBody>
      </p:sp>
      <p:sp>
        <p:nvSpPr>
          <p:cNvPr id="17" name="Footer Placeholder 4">
            <a:extLst>
              <a:ext uri="{FF2B5EF4-FFF2-40B4-BE49-F238E27FC236}">
                <a16:creationId xmlns:a16="http://schemas.microsoft.com/office/drawing/2014/main" id="{6928DA8F-2A78-43C7-8291-8E0C4E9FB578}"/>
              </a:ext>
            </a:extLst>
          </p:cNvPr>
          <p:cNvSpPr>
            <a:spLocks noGrp="1"/>
          </p:cNvSpPr>
          <p:nvPr>
            <p:ph type="ftr" sz="quarter" idx="11"/>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18" name="Slide Number Placeholder 5">
            <a:extLst>
              <a:ext uri="{FF2B5EF4-FFF2-40B4-BE49-F238E27FC236}">
                <a16:creationId xmlns:a16="http://schemas.microsoft.com/office/drawing/2014/main" id="{F45A3BC6-1A69-4AD9-A80F-278BAC41D0FD}"/>
              </a:ext>
            </a:extLst>
          </p:cNvPr>
          <p:cNvSpPr>
            <a:spLocks noGrp="1"/>
          </p:cNvSpPr>
          <p:nvPr>
            <p:ph type="sldNum" sz="quarter" idx="12"/>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spTree>
    <p:extLst>
      <p:ext uri="{BB962C8B-B14F-4D97-AF65-F5344CB8AC3E}">
        <p14:creationId xmlns:p14="http://schemas.microsoft.com/office/powerpoint/2010/main" val="34884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B45A-D166-4AD3-A5B9-BF974109F316}"/>
              </a:ext>
            </a:extLst>
          </p:cNvPr>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6819F850-C1A2-4C61-BA3B-5B8BB970A665}"/>
              </a:ext>
            </a:extLst>
          </p:cNvPr>
          <p:cNvSpPr>
            <a:spLocks noGrp="1"/>
          </p:cNvSpPr>
          <p:nvPr>
            <p:ph type="dt" sz="half" idx="10"/>
          </p:nvPr>
        </p:nvSpPr>
        <p:spPr>
          <a:xfrm>
            <a:off x="266700" y="6356350"/>
            <a:ext cx="2133600" cy="365125"/>
          </a:xfrm>
        </p:spPr>
        <p:txBody>
          <a:bodyPr/>
          <a:lstStyle>
            <a:lvl1pPr>
              <a:defRPr b="1">
                <a:solidFill>
                  <a:schemeClr val="bg1"/>
                </a:solidFill>
              </a:defRPr>
            </a:lvl1pPr>
          </a:lstStyle>
          <a:p>
            <a:fld id="{F555B980-8164-4E6F-9344-573D4BBBBF8B}" type="datetime1">
              <a:rPr lang="en-US" smtClean="0"/>
              <a:t>9/30/2024</a:t>
            </a:fld>
            <a:endParaRPr lang="en-US"/>
          </a:p>
        </p:txBody>
      </p:sp>
      <p:sp>
        <p:nvSpPr>
          <p:cNvPr id="8" name="Footer Placeholder 4">
            <a:extLst>
              <a:ext uri="{FF2B5EF4-FFF2-40B4-BE49-F238E27FC236}">
                <a16:creationId xmlns:a16="http://schemas.microsoft.com/office/drawing/2014/main" id="{8149EDFB-BFD8-47A2-B7CE-2C15B6E9243C}"/>
              </a:ext>
            </a:extLst>
          </p:cNvPr>
          <p:cNvSpPr>
            <a:spLocks noGrp="1"/>
          </p:cNvSpPr>
          <p:nvPr>
            <p:ph type="ftr" sz="quarter" idx="11"/>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9" name="Slide Number Placeholder 5">
            <a:extLst>
              <a:ext uri="{FF2B5EF4-FFF2-40B4-BE49-F238E27FC236}">
                <a16:creationId xmlns:a16="http://schemas.microsoft.com/office/drawing/2014/main" id="{53F1C575-0B3E-4BEC-AA83-911F5AF21335}"/>
              </a:ext>
            </a:extLst>
          </p:cNvPr>
          <p:cNvSpPr>
            <a:spLocks noGrp="1"/>
          </p:cNvSpPr>
          <p:nvPr>
            <p:ph type="sldNum" sz="quarter" idx="12"/>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spTree>
    <p:extLst>
      <p:ext uri="{BB962C8B-B14F-4D97-AF65-F5344CB8AC3E}">
        <p14:creationId xmlns:p14="http://schemas.microsoft.com/office/powerpoint/2010/main" val="19537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e cover_photo bleed">
    <p:spTree>
      <p:nvGrpSpPr>
        <p:cNvPr id="1" name=""/>
        <p:cNvGrpSpPr/>
        <p:nvPr/>
      </p:nvGrpSpPr>
      <p:grpSpPr>
        <a:xfrm>
          <a:off x="0" y="0"/>
          <a:ext cx="0" cy="0"/>
          <a:chOff x="0" y="0"/>
          <a:chExt cx="0" cy="0"/>
        </a:xfrm>
      </p:grpSpPr>
      <p:sp>
        <p:nvSpPr>
          <p:cNvPr id="19" name="Picture Placeholder 18"/>
          <p:cNvSpPr>
            <a:spLocks noGrp="1"/>
          </p:cNvSpPr>
          <p:nvPr>
            <p:ph type="pic" sz="quarter" idx="16"/>
          </p:nvPr>
        </p:nvSpPr>
        <p:spPr>
          <a:xfrm>
            <a:off x="0" y="0"/>
            <a:ext cx="9144000" cy="3886200"/>
          </a:xfrm>
          <a:noFill/>
          <a:ln>
            <a:solidFill>
              <a:schemeClr val="bg1"/>
            </a:solidFill>
          </a:ln>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p:txBody>
      </p:sp>
      <p:sp>
        <p:nvSpPr>
          <p:cNvPr id="2" name="Rectangle 1">
            <a:extLst>
              <a:ext uri="{FF2B5EF4-FFF2-40B4-BE49-F238E27FC236}">
                <a16:creationId xmlns:a16="http://schemas.microsoft.com/office/drawing/2014/main" id="{8602908A-CFE2-43B8-8E01-86F44752208C}"/>
              </a:ext>
            </a:extLst>
          </p:cNvPr>
          <p:cNvSpPr/>
          <p:nvPr userDrawn="1"/>
        </p:nvSpPr>
        <p:spPr>
          <a:xfrm>
            <a:off x="0" y="0"/>
            <a:ext cx="9133114"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7673CE-4C0B-4559-AFAB-4B9858FE7F35}"/>
              </a:ext>
            </a:extLst>
          </p:cNvPr>
          <p:cNvSpPr/>
          <p:nvPr userDrawn="1"/>
        </p:nvSpPr>
        <p:spPr>
          <a:xfrm>
            <a:off x="0" y="3886200"/>
            <a:ext cx="9144000" cy="2971799"/>
          </a:xfrm>
          <a:prstGeom prst="rect">
            <a:avLst/>
          </a:prstGeom>
          <a:solidFill>
            <a:srgbClr val="1E3063"/>
          </a:solidFill>
          <a:ln>
            <a:solidFill>
              <a:srgbClr val="1E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Text Placeholder 9"/>
          <p:cNvSpPr>
            <a:spLocks noGrp="1"/>
          </p:cNvSpPr>
          <p:nvPr>
            <p:ph type="body" sz="quarter" idx="4294967295"/>
          </p:nvPr>
        </p:nvSpPr>
        <p:spPr>
          <a:xfrm>
            <a:off x="714375" y="5484905"/>
            <a:ext cx="7467600" cy="1373095"/>
          </a:xfrm>
        </p:spPr>
        <p:txBody>
          <a:bodyPr>
            <a:noAutofit/>
          </a:bodyPr>
          <a:lstStyle>
            <a:lvl1pPr marL="0" indent="0">
              <a:buNone/>
              <a:defRPr sz="4000" b="1">
                <a:solidFill>
                  <a:schemeClr val="bg1"/>
                </a:solidFill>
              </a:defRPr>
            </a:lvl1pPr>
          </a:lstStyle>
          <a:p>
            <a:r>
              <a:rPr lang="en-US" dirty="0"/>
              <a:t>Section header with photo</a:t>
            </a:r>
          </a:p>
        </p:txBody>
      </p:sp>
      <p:pic>
        <p:nvPicPr>
          <p:cNvPr id="9" name="Picture 8" descr="Logo&#10;&#10;Description automatically generated">
            <a:extLst>
              <a:ext uri="{FF2B5EF4-FFF2-40B4-BE49-F238E27FC236}">
                <a16:creationId xmlns:a16="http://schemas.microsoft.com/office/drawing/2014/main" id="{2CC090EA-CD90-4A91-8347-08D3B9CEFB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7035" y="251778"/>
            <a:ext cx="1188720" cy="1188720"/>
          </a:xfrm>
          <a:prstGeom prst="rect">
            <a:avLst/>
          </a:prstGeom>
        </p:spPr>
      </p:pic>
      <p:sp>
        <p:nvSpPr>
          <p:cNvPr id="10" name="Date Placeholder 3">
            <a:extLst>
              <a:ext uri="{FF2B5EF4-FFF2-40B4-BE49-F238E27FC236}">
                <a16:creationId xmlns:a16="http://schemas.microsoft.com/office/drawing/2014/main" id="{66EB724B-C888-4526-808D-142B61B2DD2A}"/>
              </a:ext>
            </a:extLst>
          </p:cNvPr>
          <p:cNvSpPr>
            <a:spLocks noGrp="1"/>
          </p:cNvSpPr>
          <p:nvPr>
            <p:ph type="dt" sz="half" idx="10"/>
          </p:nvPr>
        </p:nvSpPr>
        <p:spPr>
          <a:xfrm>
            <a:off x="266700" y="6356350"/>
            <a:ext cx="2133600" cy="365125"/>
          </a:xfrm>
        </p:spPr>
        <p:txBody>
          <a:bodyPr/>
          <a:lstStyle>
            <a:lvl1pPr>
              <a:defRPr b="1">
                <a:solidFill>
                  <a:schemeClr val="bg1"/>
                </a:solidFill>
              </a:defRPr>
            </a:lvl1pPr>
          </a:lstStyle>
          <a:p>
            <a:fld id="{C6E527BD-19DC-45E4-B978-135B7ED08388}" type="datetime1">
              <a:rPr lang="en-US" smtClean="0"/>
              <a:t>9/30/2024</a:t>
            </a:fld>
            <a:endParaRPr lang="en-US" dirty="0"/>
          </a:p>
        </p:txBody>
      </p:sp>
      <p:sp>
        <p:nvSpPr>
          <p:cNvPr id="11" name="Footer Placeholder 4">
            <a:extLst>
              <a:ext uri="{FF2B5EF4-FFF2-40B4-BE49-F238E27FC236}">
                <a16:creationId xmlns:a16="http://schemas.microsoft.com/office/drawing/2014/main" id="{7ADEDBE7-AB8B-4DBE-B3B1-41D7B543AADA}"/>
              </a:ext>
            </a:extLst>
          </p:cNvPr>
          <p:cNvSpPr>
            <a:spLocks noGrp="1"/>
          </p:cNvSpPr>
          <p:nvPr>
            <p:ph type="ftr" sz="quarter" idx="11"/>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12" name="Slide Number Placeholder 5">
            <a:extLst>
              <a:ext uri="{FF2B5EF4-FFF2-40B4-BE49-F238E27FC236}">
                <a16:creationId xmlns:a16="http://schemas.microsoft.com/office/drawing/2014/main" id="{5EAEF000-0084-4522-BAB5-F96D7AC1DE85}"/>
              </a:ext>
            </a:extLst>
          </p:cNvPr>
          <p:cNvSpPr>
            <a:spLocks noGrp="1"/>
          </p:cNvSpPr>
          <p:nvPr>
            <p:ph type="sldNum" sz="quarter" idx="12"/>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sp>
        <p:nvSpPr>
          <p:cNvPr id="4" name="Text Placeholder 3">
            <a:extLst>
              <a:ext uri="{FF2B5EF4-FFF2-40B4-BE49-F238E27FC236}">
                <a16:creationId xmlns:a16="http://schemas.microsoft.com/office/drawing/2014/main" id="{73ABD58B-C974-425B-BFC5-3D80669E45BB}"/>
              </a:ext>
            </a:extLst>
          </p:cNvPr>
          <p:cNvSpPr>
            <a:spLocks noGrp="1"/>
          </p:cNvSpPr>
          <p:nvPr>
            <p:ph type="body" sz="quarter" idx="17"/>
          </p:nvPr>
        </p:nvSpPr>
        <p:spPr>
          <a:xfrm>
            <a:off x="1409700" y="1439863"/>
            <a:ext cx="6076950" cy="4045042"/>
          </a:xfrm>
          <a:solidFill>
            <a:schemeClr val="bg1"/>
          </a:solidFill>
          <a:ln>
            <a:solidFill>
              <a:schemeClr val="accent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F9A7F0-5677-4CD0-9B88-132A58D588C6}"/>
              </a:ext>
            </a:extLst>
          </p:cNvPr>
          <p:cNvSpPr/>
          <p:nvPr userDrawn="1"/>
        </p:nvSpPr>
        <p:spPr>
          <a:xfrm>
            <a:off x="0" y="0"/>
            <a:ext cx="9144000" cy="61994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0" hasCustomPrompt="1"/>
          </p:nvPr>
        </p:nvSpPr>
        <p:spPr>
          <a:xfrm>
            <a:off x="1273976" y="2590800"/>
            <a:ext cx="6613059" cy="2071603"/>
          </a:xfrm>
        </p:spPr>
        <p:txBody>
          <a:bodyPr>
            <a:noAutofit/>
          </a:bodyPr>
          <a:lstStyle>
            <a:lvl1pPr marL="0" indent="0">
              <a:buNone/>
              <a:defRPr sz="4000" b="1" baseline="0">
                <a:solidFill>
                  <a:schemeClr val="bg1"/>
                </a:solidFill>
              </a:defRPr>
            </a:lvl1pPr>
          </a:lstStyle>
          <a:p>
            <a:pPr lvl="0"/>
            <a:r>
              <a:rPr lang="en-US" dirty="0"/>
              <a:t>This is for a section or chapter head</a:t>
            </a:r>
          </a:p>
        </p:txBody>
      </p:sp>
      <p:sp>
        <p:nvSpPr>
          <p:cNvPr id="13" name="Text Placeholder 11"/>
          <p:cNvSpPr>
            <a:spLocks noGrp="1"/>
          </p:cNvSpPr>
          <p:nvPr>
            <p:ph type="body" sz="quarter" idx="11" hasCustomPrompt="1"/>
          </p:nvPr>
        </p:nvSpPr>
        <p:spPr>
          <a:xfrm>
            <a:off x="1273976" y="4782967"/>
            <a:ext cx="6613059" cy="1194387"/>
          </a:xfrm>
        </p:spPr>
        <p:txBody>
          <a:bodyPr>
            <a:noAutofit/>
          </a:bodyPr>
          <a:lstStyle>
            <a:lvl1pPr marL="342900" indent="-342900">
              <a:buClr>
                <a:schemeClr val="bg1"/>
              </a:buClr>
              <a:buFont typeface="Arial" charset="0"/>
              <a:buChar char="•"/>
              <a:defRPr sz="2000" b="0" baseline="0">
                <a:solidFill>
                  <a:schemeClr val="bg1"/>
                </a:solidFill>
              </a:defRPr>
            </a:lvl1pPr>
          </a:lstStyle>
          <a:p>
            <a:pPr lvl="0"/>
            <a:r>
              <a:rPr lang="en-US"/>
              <a:t>Add any details or agenda items here. </a:t>
            </a:r>
          </a:p>
        </p:txBody>
      </p:sp>
      <p:sp>
        <p:nvSpPr>
          <p:cNvPr id="17" name="Rectangle 16"/>
          <p:cNvSpPr/>
          <p:nvPr userDrawn="1"/>
        </p:nvSpPr>
        <p:spPr>
          <a:xfrm>
            <a:off x="0" y="6129754"/>
            <a:ext cx="9144000" cy="728246"/>
          </a:xfrm>
          <a:prstGeom prst="rect">
            <a:avLst/>
          </a:prstGeom>
          <a:solidFill>
            <a:srgbClr val="CE1432"/>
          </a:solidFill>
          <a:ln>
            <a:solidFill>
              <a:srgbClr val="CE1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C47613D9-56FC-454A-9974-0F1C28648388}"/>
              </a:ext>
            </a:extLst>
          </p:cNvPr>
          <p:cNvSpPr>
            <a:spLocks noGrp="1"/>
          </p:cNvSpPr>
          <p:nvPr>
            <p:ph type="dt" sz="half" idx="12"/>
          </p:nvPr>
        </p:nvSpPr>
        <p:spPr>
          <a:xfrm>
            <a:off x="266700" y="6356350"/>
            <a:ext cx="2133600" cy="365125"/>
          </a:xfrm>
        </p:spPr>
        <p:txBody>
          <a:bodyPr/>
          <a:lstStyle>
            <a:lvl1pPr>
              <a:defRPr b="1">
                <a:solidFill>
                  <a:schemeClr val="bg1"/>
                </a:solidFill>
              </a:defRPr>
            </a:lvl1pPr>
          </a:lstStyle>
          <a:p>
            <a:fld id="{5C1B02AA-51AB-40F8-B689-67A8CD5244F4}" type="datetime1">
              <a:rPr lang="en-US" smtClean="0"/>
              <a:t>9/30/2024</a:t>
            </a:fld>
            <a:endParaRPr lang="en-US"/>
          </a:p>
        </p:txBody>
      </p:sp>
      <p:sp>
        <p:nvSpPr>
          <p:cNvPr id="21" name="Footer Placeholder 4">
            <a:extLst>
              <a:ext uri="{FF2B5EF4-FFF2-40B4-BE49-F238E27FC236}">
                <a16:creationId xmlns:a16="http://schemas.microsoft.com/office/drawing/2014/main" id="{4A210F61-2B5B-4859-9C2D-5CE0E964CA0C}"/>
              </a:ext>
            </a:extLst>
          </p:cNvPr>
          <p:cNvSpPr>
            <a:spLocks noGrp="1"/>
          </p:cNvSpPr>
          <p:nvPr>
            <p:ph type="ftr" sz="quarter" idx="13"/>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22" name="Slide Number Placeholder 5">
            <a:extLst>
              <a:ext uri="{FF2B5EF4-FFF2-40B4-BE49-F238E27FC236}">
                <a16:creationId xmlns:a16="http://schemas.microsoft.com/office/drawing/2014/main" id="{0897D5FC-7792-448B-944E-1150DDF332F3}"/>
              </a:ext>
            </a:extLst>
          </p:cNvPr>
          <p:cNvSpPr>
            <a:spLocks noGrp="1"/>
          </p:cNvSpPr>
          <p:nvPr>
            <p:ph type="sldNum" sz="quarter" idx="14"/>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92D97217-3ECB-45AA-AF2B-14D243AF69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7035" y="251778"/>
            <a:ext cx="1188720" cy="11887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_Column">
    <p:spTree>
      <p:nvGrpSpPr>
        <p:cNvPr id="1" name=""/>
        <p:cNvGrpSpPr/>
        <p:nvPr/>
      </p:nvGrpSpPr>
      <p:grpSpPr>
        <a:xfrm>
          <a:off x="0" y="0"/>
          <a:ext cx="0" cy="0"/>
          <a:chOff x="0" y="0"/>
          <a:chExt cx="0" cy="0"/>
        </a:xfrm>
      </p:grpSpPr>
      <p:sp>
        <p:nvSpPr>
          <p:cNvPr id="18" name="Picture Placeholder 17"/>
          <p:cNvSpPr>
            <a:spLocks noGrp="1"/>
          </p:cNvSpPr>
          <p:nvPr>
            <p:ph type="pic" sz="quarter" idx="16"/>
          </p:nvPr>
        </p:nvSpPr>
        <p:spPr>
          <a:xfrm>
            <a:off x="457200" y="1417528"/>
            <a:ext cx="4038600" cy="4483627"/>
          </a:xfrm>
        </p:spPr>
        <p:txBody>
          <a:bodyPr/>
          <a:lstStyle/>
          <a:p>
            <a:endParaRPr lang="en-US" dirty="0"/>
          </a:p>
        </p:txBody>
      </p:sp>
      <p:sp>
        <p:nvSpPr>
          <p:cNvPr id="16" name="Text Placeholder 12"/>
          <p:cNvSpPr>
            <a:spLocks noGrp="1"/>
          </p:cNvSpPr>
          <p:nvPr>
            <p:ph type="body" sz="quarter" idx="15"/>
          </p:nvPr>
        </p:nvSpPr>
        <p:spPr>
          <a:xfrm>
            <a:off x="4724400" y="1417638"/>
            <a:ext cx="4038600" cy="448351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940C9A02-B45A-4B1E-9DE1-EF6663E585EC}"/>
              </a:ext>
            </a:extLst>
          </p:cNvPr>
          <p:cNvSpPr>
            <a:spLocks noGrp="1"/>
          </p:cNvSpPr>
          <p:nvPr>
            <p:ph type="title"/>
          </p:nvPr>
        </p:nvSpPr>
        <p:spPr>
          <a:xfrm>
            <a:off x="457200" y="274638"/>
            <a:ext cx="7864679" cy="1143000"/>
          </a:xfrm>
        </p:spPr>
        <p:txBody>
          <a:bodyPr/>
          <a:lstStyle/>
          <a:p>
            <a:r>
              <a:rPr lang="en-US"/>
              <a:t>Click to edit Master title style</a:t>
            </a:r>
          </a:p>
        </p:txBody>
      </p:sp>
      <p:sp>
        <p:nvSpPr>
          <p:cNvPr id="17" name="Date Placeholder 3">
            <a:extLst>
              <a:ext uri="{FF2B5EF4-FFF2-40B4-BE49-F238E27FC236}">
                <a16:creationId xmlns:a16="http://schemas.microsoft.com/office/drawing/2014/main" id="{3CE0453C-5E1E-45CE-9AD8-D7597BAD8844}"/>
              </a:ext>
            </a:extLst>
          </p:cNvPr>
          <p:cNvSpPr>
            <a:spLocks noGrp="1"/>
          </p:cNvSpPr>
          <p:nvPr>
            <p:ph type="dt" sz="half" idx="10"/>
          </p:nvPr>
        </p:nvSpPr>
        <p:spPr>
          <a:xfrm>
            <a:off x="266700" y="6356350"/>
            <a:ext cx="2133600" cy="365125"/>
          </a:xfrm>
        </p:spPr>
        <p:txBody>
          <a:bodyPr/>
          <a:lstStyle>
            <a:lvl1pPr>
              <a:defRPr b="1">
                <a:solidFill>
                  <a:schemeClr val="bg1"/>
                </a:solidFill>
              </a:defRPr>
            </a:lvl1pPr>
          </a:lstStyle>
          <a:p>
            <a:fld id="{74F25DD6-F708-44D9-87E4-A1AB0C615F1D}" type="datetime1">
              <a:rPr lang="en-US" smtClean="0"/>
              <a:t>9/30/2024</a:t>
            </a:fld>
            <a:endParaRPr lang="en-US"/>
          </a:p>
        </p:txBody>
      </p:sp>
      <p:sp>
        <p:nvSpPr>
          <p:cNvPr id="19" name="Footer Placeholder 4">
            <a:extLst>
              <a:ext uri="{FF2B5EF4-FFF2-40B4-BE49-F238E27FC236}">
                <a16:creationId xmlns:a16="http://schemas.microsoft.com/office/drawing/2014/main" id="{4408B333-4DD5-4CDB-ABD2-DF92284D50B6}"/>
              </a:ext>
            </a:extLst>
          </p:cNvPr>
          <p:cNvSpPr>
            <a:spLocks noGrp="1"/>
          </p:cNvSpPr>
          <p:nvPr>
            <p:ph type="ftr" sz="quarter" idx="11"/>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20" name="Slide Number Placeholder 5">
            <a:extLst>
              <a:ext uri="{FF2B5EF4-FFF2-40B4-BE49-F238E27FC236}">
                <a16:creationId xmlns:a16="http://schemas.microsoft.com/office/drawing/2014/main" id="{5435B807-E759-429B-9C4D-B927B4FE5D94}"/>
              </a:ext>
            </a:extLst>
          </p:cNvPr>
          <p:cNvSpPr>
            <a:spLocks noGrp="1"/>
          </p:cNvSpPr>
          <p:nvPr>
            <p:ph type="sldNum" sz="quarter" idx="12"/>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icture + short text">
    <p:spTree>
      <p:nvGrpSpPr>
        <p:cNvPr id="1" name=""/>
        <p:cNvGrpSpPr/>
        <p:nvPr/>
      </p:nvGrpSpPr>
      <p:grpSpPr>
        <a:xfrm>
          <a:off x="0" y="0"/>
          <a:ext cx="0" cy="0"/>
          <a:chOff x="0" y="0"/>
          <a:chExt cx="0" cy="0"/>
        </a:xfrm>
      </p:grpSpPr>
      <p:sp>
        <p:nvSpPr>
          <p:cNvPr id="8" name="Text Placeholder 12"/>
          <p:cNvSpPr>
            <a:spLocks noGrp="1"/>
          </p:cNvSpPr>
          <p:nvPr>
            <p:ph type="body" sz="quarter" idx="15" hasCustomPrompt="1"/>
          </p:nvPr>
        </p:nvSpPr>
        <p:spPr>
          <a:xfrm>
            <a:off x="2033131" y="4769572"/>
            <a:ext cx="5186593" cy="695146"/>
          </a:xfrm>
        </p:spPr>
        <p:txBody>
          <a:bodyPr>
            <a:noAutofit/>
          </a:bodyPr>
          <a:lstStyle>
            <a:lvl1pPr marL="0" indent="0">
              <a:buNone/>
              <a:defRPr sz="2000" b="1" baseline="0">
                <a:solidFill>
                  <a:schemeClr val="accent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Include shorter text here. Text should not be more than.  </a:t>
            </a:r>
          </a:p>
        </p:txBody>
      </p:sp>
      <p:sp>
        <p:nvSpPr>
          <p:cNvPr id="4" name="Picture Placeholder 3">
            <a:extLst>
              <a:ext uri="{FF2B5EF4-FFF2-40B4-BE49-F238E27FC236}">
                <a16:creationId xmlns:a16="http://schemas.microsoft.com/office/drawing/2014/main" id="{620730E3-C52E-4B62-AB37-D48D30FA3168}"/>
              </a:ext>
            </a:extLst>
          </p:cNvPr>
          <p:cNvSpPr>
            <a:spLocks noGrp="1"/>
          </p:cNvSpPr>
          <p:nvPr>
            <p:ph type="pic" sz="quarter" idx="16"/>
          </p:nvPr>
        </p:nvSpPr>
        <p:spPr>
          <a:xfrm>
            <a:off x="369888" y="1417638"/>
            <a:ext cx="8262937" cy="3211512"/>
          </a:xfrm>
        </p:spPr>
        <p:txBody>
          <a:bodyPr/>
          <a:lstStyle/>
          <a:p>
            <a:endParaRPr lang="en-US"/>
          </a:p>
        </p:txBody>
      </p:sp>
      <p:sp>
        <p:nvSpPr>
          <p:cNvPr id="19" name="Title 1">
            <a:extLst>
              <a:ext uri="{FF2B5EF4-FFF2-40B4-BE49-F238E27FC236}">
                <a16:creationId xmlns:a16="http://schemas.microsoft.com/office/drawing/2014/main" id="{4D5A8B88-B6D3-45D5-8277-97BFA4E6581D}"/>
              </a:ext>
            </a:extLst>
          </p:cNvPr>
          <p:cNvSpPr>
            <a:spLocks noGrp="1"/>
          </p:cNvSpPr>
          <p:nvPr>
            <p:ph type="title"/>
          </p:nvPr>
        </p:nvSpPr>
        <p:spPr>
          <a:xfrm>
            <a:off x="457200" y="274638"/>
            <a:ext cx="7864679" cy="1143000"/>
          </a:xfrm>
        </p:spPr>
        <p:txBody>
          <a:bodyPr/>
          <a:lstStyle/>
          <a:p>
            <a:r>
              <a:rPr lang="en-US"/>
              <a:t>Click to edit Master title style</a:t>
            </a:r>
          </a:p>
        </p:txBody>
      </p:sp>
      <p:sp>
        <p:nvSpPr>
          <p:cNvPr id="20" name="Date Placeholder 3">
            <a:extLst>
              <a:ext uri="{FF2B5EF4-FFF2-40B4-BE49-F238E27FC236}">
                <a16:creationId xmlns:a16="http://schemas.microsoft.com/office/drawing/2014/main" id="{C5E5C47A-4BEE-41BA-8331-A635AEBF6325}"/>
              </a:ext>
            </a:extLst>
          </p:cNvPr>
          <p:cNvSpPr>
            <a:spLocks noGrp="1"/>
          </p:cNvSpPr>
          <p:nvPr>
            <p:ph type="dt" sz="half" idx="10"/>
          </p:nvPr>
        </p:nvSpPr>
        <p:spPr>
          <a:xfrm>
            <a:off x="266700" y="6356350"/>
            <a:ext cx="2133600" cy="365125"/>
          </a:xfrm>
        </p:spPr>
        <p:txBody>
          <a:bodyPr/>
          <a:lstStyle>
            <a:lvl1pPr>
              <a:defRPr b="1">
                <a:solidFill>
                  <a:schemeClr val="bg1"/>
                </a:solidFill>
              </a:defRPr>
            </a:lvl1pPr>
          </a:lstStyle>
          <a:p>
            <a:fld id="{359E71DE-E001-4DB9-9C8D-86307AF8DAF3}" type="datetime1">
              <a:rPr lang="en-US" smtClean="0"/>
              <a:t>9/30/2024</a:t>
            </a:fld>
            <a:endParaRPr lang="en-US"/>
          </a:p>
        </p:txBody>
      </p:sp>
      <p:sp>
        <p:nvSpPr>
          <p:cNvPr id="21" name="Footer Placeholder 4">
            <a:extLst>
              <a:ext uri="{FF2B5EF4-FFF2-40B4-BE49-F238E27FC236}">
                <a16:creationId xmlns:a16="http://schemas.microsoft.com/office/drawing/2014/main" id="{14B8388C-EC51-4E53-9DCB-F314CEC8E6B1}"/>
              </a:ext>
            </a:extLst>
          </p:cNvPr>
          <p:cNvSpPr>
            <a:spLocks noGrp="1"/>
          </p:cNvSpPr>
          <p:nvPr>
            <p:ph type="ftr" sz="quarter" idx="11"/>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22" name="Slide Number Placeholder 5">
            <a:extLst>
              <a:ext uri="{FF2B5EF4-FFF2-40B4-BE49-F238E27FC236}">
                <a16:creationId xmlns:a16="http://schemas.microsoft.com/office/drawing/2014/main" id="{587F9721-C516-4712-BED7-B98443107083}"/>
              </a:ext>
            </a:extLst>
          </p:cNvPr>
          <p:cNvSpPr>
            <a:spLocks noGrp="1"/>
          </p:cNvSpPr>
          <p:nvPr>
            <p:ph type="sldNum" sz="quarter" idx="12"/>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spTree>
    <p:extLst>
      <p:ext uri="{BB962C8B-B14F-4D97-AF65-F5344CB8AC3E}">
        <p14:creationId xmlns:p14="http://schemas.microsoft.com/office/powerpoint/2010/main" val="111748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1E3063"/>
          </a:solidFill>
          <a:ln>
            <a:solidFill>
              <a:srgbClr val="1E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DDE4F1-D4A8-486F-BE8D-BC83221F8724}"/>
              </a:ext>
            </a:extLst>
          </p:cNvPr>
          <p:cNvSpPr/>
          <p:nvPr userDrawn="1"/>
        </p:nvSpPr>
        <p:spPr>
          <a:xfrm>
            <a:off x="0" y="364046"/>
            <a:ext cx="8607105" cy="9313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9" name="Picture 28" descr="Logo&#10;&#10;Description automatically generated">
            <a:extLst>
              <a:ext uri="{FF2B5EF4-FFF2-40B4-BE49-F238E27FC236}">
                <a16:creationId xmlns:a16="http://schemas.microsoft.com/office/drawing/2014/main" id="{D13F0630-9815-4D64-9EB3-B05F4F655A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7035" y="251778"/>
            <a:ext cx="1188720" cy="1188720"/>
          </a:xfrm>
          <a:prstGeom prst="rect">
            <a:avLst/>
          </a:prstGeom>
        </p:spPr>
      </p:pic>
      <p:sp>
        <p:nvSpPr>
          <p:cNvPr id="30" name="Date Placeholder 3">
            <a:extLst>
              <a:ext uri="{FF2B5EF4-FFF2-40B4-BE49-F238E27FC236}">
                <a16:creationId xmlns:a16="http://schemas.microsoft.com/office/drawing/2014/main" id="{C12C648D-130A-4D99-AA06-199466DA3A46}"/>
              </a:ext>
            </a:extLst>
          </p:cNvPr>
          <p:cNvSpPr>
            <a:spLocks noGrp="1"/>
          </p:cNvSpPr>
          <p:nvPr>
            <p:ph type="dt" sz="half" idx="10"/>
          </p:nvPr>
        </p:nvSpPr>
        <p:spPr>
          <a:xfrm>
            <a:off x="266700" y="6356350"/>
            <a:ext cx="2133600" cy="365125"/>
          </a:xfrm>
        </p:spPr>
        <p:txBody>
          <a:bodyPr/>
          <a:lstStyle>
            <a:lvl1pPr>
              <a:defRPr b="1">
                <a:solidFill>
                  <a:schemeClr val="bg1"/>
                </a:solidFill>
              </a:defRPr>
            </a:lvl1pPr>
          </a:lstStyle>
          <a:p>
            <a:fld id="{4A2090DF-983B-46AD-B673-7B1C9C904A88}" type="datetime1">
              <a:rPr lang="en-US" smtClean="0"/>
              <a:t>9/30/2024</a:t>
            </a:fld>
            <a:endParaRPr lang="en-US"/>
          </a:p>
        </p:txBody>
      </p:sp>
      <p:sp>
        <p:nvSpPr>
          <p:cNvPr id="31" name="Footer Placeholder 4">
            <a:extLst>
              <a:ext uri="{FF2B5EF4-FFF2-40B4-BE49-F238E27FC236}">
                <a16:creationId xmlns:a16="http://schemas.microsoft.com/office/drawing/2014/main" id="{C125DF2E-31AF-4716-9D3D-4F55AA7619E1}"/>
              </a:ext>
            </a:extLst>
          </p:cNvPr>
          <p:cNvSpPr>
            <a:spLocks noGrp="1"/>
          </p:cNvSpPr>
          <p:nvPr>
            <p:ph type="ftr" sz="quarter" idx="11"/>
          </p:nvPr>
        </p:nvSpPr>
        <p:spPr>
          <a:xfrm>
            <a:off x="5867400" y="6356350"/>
            <a:ext cx="3048000" cy="365125"/>
          </a:xfrm>
        </p:spPr>
        <p:txBody>
          <a:bodyPr/>
          <a:lstStyle>
            <a:lvl1pPr algn="r">
              <a:defRPr sz="1000" b="1">
                <a:solidFill>
                  <a:schemeClr val="bg1"/>
                </a:solidFill>
              </a:defRPr>
            </a:lvl1pPr>
          </a:lstStyle>
          <a:p>
            <a:r>
              <a:rPr lang="en-US" dirty="0"/>
              <a:t>U.S. Election Assistance Commission | www.eac.gov</a:t>
            </a:r>
          </a:p>
        </p:txBody>
      </p:sp>
      <p:sp>
        <p:nvSpPr>
          <p:cNvPr id="32" name="Slide Number Placeholder 5">
            <a:extLst>
              <a:ext uri="{FF2B5EF4-FFF2-40B4-BE49-F238E27FC236}">
                <a16:creationId xmlns:a16="http://schemas.microsoft.com/office/drawing/2014/main" id="{BB6F3BE0-A7ED-499D-80E7-C179434B749D}"/>
              </a:ext>
            </a:extLst>
          </p:cNvPr>
          <p:cNvSpPr>
            <a:spLocks noGrp="1"/>
          </p:cNvSpPr>
          <p:nvPr>
            <p:ph type="sldNum" sz="quarter" idx="12"/>
          </p:nvPr>
        </p:nvSpPr>
        <p:spPr>
          <a:xfrm>
            <a:off x="3505200" y="6356350"/>
            <a:ext cx="2133600" cy="365125"/>
          </a:xfrm>
        </p:spPr>
        <p:txBody>
          <a:bodyPr/>
          <a:lstStyle>
            <a:lvl1pPr algn="ctr">
              <a:defRPr b="1">
                <a:solidFill>
                  <a:schemeClr val="bg1"/>
                </a:solidFill>
              </a:defRPr>
            </a:lvl1pPr>
          </a:lstStyle>
          <a:p>
            <a:fld id="{75604BE8-4AD9-4024-AC50-3B00698E7CA6}" type="slidenum">
              <a:rPr lang="en-US" smtClean="0"/>
              <a:pPr/>
              <a:t>‹#›</a:t>
            </a:fld>
            <a:endParaRPr lang="en-US"/>
          </a:p>
        </p:txBody>
      </p:sp>
      <p:sp>
        <p:nvSpPr>
          <p:cNvPr id="33" name="Title 1">
            <a:extLst>
              <a:ext uri="{FF2B5EF4-FFF2-40B4-BE49-F238E27FC236}">
                <a16:creationId xmlns:a16="http://schemas.microsoft.com/office/drawing/2014/main" id="{00A70080-BA63-4FE6-B74C-B40930A6B38F}"/>
              </a:ext>
            </a:extLst>
          </p:cNvPr>
          <p:cNvSpPr>
            <a:spLocks noGrp="1"/>
          </p:cNvSpPr>
          <p:nvPr>
            <p:ph type="title"/>
          </p:nvPr>
        </p:nvSpPr>
        <p:spPr>
          <a:xfrm>
            <a:off x="457200" y="274638"/>
            <a:ext cx="7864679" cy="1143000"/>
          </a:xfrm>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F250B3-F2B3-4FA4-910A-CE257560D64A}"/>
              </a:ext>
            </a:extLst>
          </p:cNvPr>
          <p:cNvSpPr/>
          <p:nvPr userDrawn="1"/>
        </p:nvSpPr>
        <p:spPr>
          <a:xfrm>
            <a:off x="8389" y="349759"/>
            <a:ext cx="8607105" cy="93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E4FD4CBC-F0AF-4124-9A2E-7E6776CC32FD}"/>
              </a:ext>
            </a:extLst>
          </p:cNvPr>
          <p:cNvSpPr/>
          <p:nvPr userDrawn="1"/>
        </p:nvSpPr>
        <p:spPr>
          <a:xfrm>
            <a:off x="8389" y="6121365"/>
            <a:ext cx="3352800" cy="728246"/>
          </a:xfrm>
          <a:prstGeom prst="rect">
            <a:avLst/>
          </a:prstGeom>
          <a:solidFill>
            <a:srgbClr val="1E3063"/>
          </a:solidFill>
          <a:ln>
            <a:solidFill>
              <a:srgbClr val="1E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228874-C6CC-41BA-9E3E-C18910E64C46}"/>
              </a:ext>
            </a:extLst>
          </p:cNvPr>
          <p:cNvSpPr/>
          <p:nvPr userDrawn="1"/>
        </p:nvSpPr>
        <p:spPr>
          <a:xfrm>
            <a:off x="3259822" y="6121365"/>
            <a:ext cx="5867400" cy="728246"/>
          </a:xfrm>
          <a:prstGeom prst="rect">
            <a:avLst/>
          </a:prstGeom>
          <a:solidFill>
            <a:srgbClr val="CE1432"/>
          </a:solidFill>
          <a:ln>
            <a:solidFill>
              <a:srgbClr val="CE1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786467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Logo&#10;&#10;Description automatically generated">
            <a:extLst>
              <a:ext uri="{FF2B5EF4-FFF2-40B4-BE49-F238E27FC236}">
                <a16:creationId xmlns:a16="http://schemas.microsoft.com/office/drawing/2014/main" id="{8FCEB2B8-6948-4E1C-8DC2-F4E68B548F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887035" y="251778"/>
            <a:ext cx="1188720" cy="1188720"/>
          </a:xfrm>
          <a:prstGeom prst="rect">
            <a:avLst/>
          </a:prstGeom>
        </p:spPr>
      </p:pic>
      <p:sp>
        <p:nvSpPr>
          <p:cNvPr id="11" name="Date Placeholder 3">
            <a:extLst>
              <a:ext uri="{FF2B5EF4-FFF2-40B4-BE49-F238E27FC236}">
                <a16:creationId xmlns:a16="http://schemas.microsoft.com/office/drawing/2014/main" id="{FAB952A6-815E-49EB-B7B3-ED63D7F37C29}"/>
              </a:ext>
            </a:extLst>
          </p:cNvPr>
          <p:cNvSpPr>
            <a:spLocks noGrp="1"/>
          </p:cNvSpPr>
          <p:nvPr>
            <p:ph type="dt" sz="half" idx="2"/>
          </p:nvPr>
        </p:nvSpPr>
        <p:spPr>
          <a:xfrm>
            <a:off x="266700" y="6331183"/>
            <a:ext cx="2133600" cy="365125"/>
          </a:xfrm>
          <a:prstGeom prst="rect">
            <a:avLst/>
          </a:prstGeom>
        </p:spPr>
        <p:txBody>
          <a:bodyPr anchor="ctr"/>
          <a:lstStyle>
            <a:lvl1pPr>
              <a:defRPr sz="1000" b="1">
                <a:solidFill>
                  <a:schemeClr val="bg1"/>
                </a:solidFill>
              </a:defRPr>
            </a:lvl1pPr>
          </a:lstStyle>
          <a:p>
            <a:fld id="{837B40C0-01E5-4844-9788-A3DEC603F722}" type="datetime1">
              <a:rPr lang="en-US" smtClean="0"/>
              <a:t>9/30/2024</a:t>
            </a:fld>
            <a:endParaRPr lang="en-US" dirty="0"/>
          </a:p>
        </p:txBody>
      </p:sp>
      <p:sp>
        <p:nvSpPr>
          <p:cNvPr id="12" name="Footer Placeholder 4">
            <a:extLst>
              <a:ext uri="{FF2B5EF4-FFF2-40B4-BE49-F238E27FC236}">
                <a16:creationId xmlns:a16="http://schemas.microsoft.com/office/drawing/2014/main" id="{091B1A6C-F2F1-43E2-94A5-E74DB2EA79B9}"/>
              </a:ext>
            </a:extLst>
          </p:cNvPr>
          <p:cNvSpPr>
            <a:spLocks noGrp="1"/>
          </p:cNvSpPr>
          <p:nvPr>
            <p:ph type="ftr" sz="quarter" idx="3"/>
          </p:nvPr>
        </p:nvSpPr>
        <p:spPr>
          <a:xfrm>
            <a:off x="5867400" y="6331183"/>
            <a:ext cx="3048000" cy="365125"/>
          </a:xfrm>
          <a:prstGeom prst="rect">
            <a:avLst/>
          </a:prstGeom>
        </p:spPr>
        <p:txBody>
          <a:bodyPr anchor="ctr"/>
          <a:lstStyle>
            <a:lvl1pPr algn="r">
              <a:defRPr sz="1000" b="1">
                <a:solidFill>
                  <a:schemeClr val="bg1"/>
                </a:solidFill>
              </a:defRPr>
            </a:lvl1pPr>
          </a:lstStyle>
          <a:p>
            <a:r>
              <a:rPr lang="en-US" dirty="0"/>
              <a:t>U.S. Election Assistance Commission | www.eac.gov</a:t>
            </a:r>
          </a:p>
        </p:txBody>
      </p:sp>
      <p:sp>
        <p:nvSpPr>
          <p:cNvPr id="13" name="Slide Number Placeholder 5">
            <a:extLst>
              <a:ext uri="{FF2B5EF4-FFF2-40B4-BE49-F238E27FC236}">
                <a16:creationId xmlns:a16="http://schemas.microsoft.com/office/drawing/2014/main" id="{4E3696A3-7E7C-4CA8-AD43-66DAA53343BD}"/>
              </a:ext>
            </a:extLst>
          </p:cNvPr>
          <p:cNvSpPr>
            <a:spLocks noGrp="1"/>
          </p:cNvSpPr>
          <p:nvPr>
            <p:ph type="sldNum" sz="quarter" idx="4"/>
          </p:nvPr>
        </p:nvSpPr>
        <p:spPr>
          <a:xfrm>
            <a:off x="3505200" y="6331183"/>
            <a:ext cx="2133600" cy="365125"/>
          </a:xfrm>
          <a:prstGeom prst="rect">
            <a:avLst/>
          </a:prstGeom>
        </p:spPr>
        <p:txBody>
          <a:bodyPr anchor="ctr"/>
          <a:lstStyle>
            <a:lvl1pPr algn="ctr">
              <a:defRPr sz="1000" b="1">
                <a:solidFill>
                  <a:schemeClr val="bg1"/>
                </a:solidFill>
              </a:defRPr>
            </a:lvl1pPr>
          </a:lstStyle>
          <a:p>
            <a:fld id="{75604BE8-4AD9-4024-AC50-3B00698E7CA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61" r:id="rId3"/>
    <p:sldLayoutId id="2147483666" r:id="rId4"/>
    <p:sldLayoutId id="2147483657" r:id="rId5"/>
    <p:sldLayoutId id="2147483651" r:id="rId6"/>
    <p:sldLayoutId id="2147483653" r:id="rId7"/>
    <p:sldLayoutId id="2147483659" r:id="rId8"/>
    <p:sldLayoutId id="2147483655" r:id="rId9"/>
    <p:sldLayoutId id="2147483667" r:id="rId10"/>
    <p:sldLayoutId id="2147483663" r:id="rId11"/>
    <p:sldLayoutId id="2147483660" r:id="rId12"/>
    <p:sldLayoutId id="2147483662" r:id="rId13"/>
    <p:sldLayoutId id="2147483668" r:id="rId14"/>
  </p:sldLayoutIdLst>
  <p:hf sldNum="0" hdr="0" dt="0"/>
  <p:txStyles>
    <p:titleStyle>
      <a:lvl1pPr algn="l"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ac.gov/sites/default/files/TestingCertification/EAC_Testing_and_Certification_Program.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www.eac.gov/sites/default/files/TestingCertification/Testing%20and%20Certification%20Program%20Manual%20Version%203.0%20(2).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www.eac.gov/voting-equipment/quality-monitoring-program"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hyperlink" Target="https://www.eac.gov/sites/default/files/document_library/files/Voting%20System%20Anomaly%20Reporting%20Form%20003C%202022.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www.eac.gov/election-technology/field-services-progra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3.jpeg"/><Relationship Id="rId5" Type="http://schemas.openxmlformats.org/officeDocument/2006/relationships/image" Target="../media/image4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www.eac.gov/election-technology/field-services-program"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0541" y="5782235"/>
            <a:ext cx="184731" cy="369332"/>
          </a:xfrm>
          <a:prstGeom prst="rect">
            <a:avLst/>
          </a:prstGeom>
          <a:noFill/>
        </p:spPr>
        <p:txBody>
          <a:bodyPr wrap="none" rtlCol="0">
            <a:spAutoFit/>
          </a:bodyPr>
          <a:lstStyle/>
          <a:p>
            <a:endParaRPr lang="en-US"/>
          </a:p>
        </p:txBody>
      </p:sp>
      <p:sp>
        <p:nvSpPr>
          <p:cNvPr id="8" name="Text Placeholder 7"/>
          <p:cNvSpPr>
            <a:spLocks noGrp="1"/>
          </p:cNvSpPr>
          <p:nvPr>
            <p:ph type="body" sz="quarter" idx="14"/>
          </p:nvPr>
        </p:nvSpPr>
        <p:spPr>
          <a:xfrm>
            <a:off x="3686783" y="4714922"/>
            <a:ext cx="5104190" cy="1067313"/>
          </a:xfrm>
        </p:spPr>
        <p:txBody>
          <a:bodyPr vert="horz" lIns="91440" tIns="45720" rIns="91440" bIns="45720" rtlCol="0" anchor="ctr">
            <a:noAutofit/>
          </a:bodyPr>
          <a:lstStyle/>
          <a:p>
            <a:pPr marL="0" indent="0" algn="r">
              <a:buNone/>
            </a:pPr>
            <a:r>
              <a:rPr lang="en-US" sz="1600" dirty="0">
                <a:latin typeface="Amasis MT Pro Black" panose="02040A04050005020304" pitchFamily="18" charset="0"/>
              </a:rPr>
              <a:t>Sean Pumphrey| Field Services Specialist </a:t>
            </a:r>
          </a:p>
          <a:p>
            <a:pPr marL="0" indent="0" algn="r">
              <a:buNone/>
            </a:pPr>
            <a:r>
              <a:rPr lang="en-US" sz="1600" dirty="0">
                <a:latin typeface="Amasis MT Pro Black" panose="02040A04050005020304" pitchFamily="18" charset="0"/>
              </a:rPr>
              <a:t>Field Services Program</a:t>
            </a:r>
          </a:p>
          <a:p>
            <a:pPr marL="0" indent="0" algn="r">
              <a:buNone/>
            </a:pPr>
            <a:r>
              <a:rPr lang="en-US" sz="1600" dirty="0">
                <a:latin typeface="Amasis MT Pro Black" panose="02040A04050005020304" pitchFamily="18" charset="0"/>
              </a:rPr>
              <a:t>U.S. Election Assistance Commission</a:t>
            </a:r>
          </a:p>
        </p:txBody>
      </p:sp>
      <p:sp>
        <p:nvSpPr>
          <p:cNvPr id="7" name="Text Placeholder 6"/>
          <p:cNvSpPr>
            <a:spLocks noGrp="1"/>
          </p:cNvSpPr>
          <p:nvPr>
            <p:ph type="body" sz="quarter" idx="13"/>
          </p:nvPr>
        </p:nvSpPr>
        <p:spPr>
          <a:xfrm>
            <a:off x="4785206" y="2286000"/>
            <a:ext cx="4151240" cy="1558334"/>
          </a:xfrm>
        </p:spPr>
        <p:txBody>
          <a:bodyPr>
            <a:noAutofit/>
          </a:bodyPr>
          <a:lstStyle/>
          <a:p>
            <a:pPr marL="0" indent="0" algn="ctr">
              <a:buNone/>
            </a:pPr>
            <a:r>
              <a:rPr lang="en-US" sz="2800" dirty="0">
                <a:latin typeface="Amasis MT Pro Black" panose="02040A04050005020304" pitchFamily="18" charset="0"/>
              </a:rPr>
              <a:t>Field Services Program (FSP)</a:t>
            </a:r>
          </a:p>
          <a:p>
            <a:pPr marL="0" indent="0" algn="ctr">
              <a:buNone/>
            </a:pPr>
            <a:r>
              <a:rPr lang="en-US" sz="2800" dirty="0">
                <a:latin typeface="Amasis MT Pro Black" panose="02040A04050005020304" pitchFamily="18" charset="0"/>
              </a:rPr>
              <a:t>&amp;</a:t>
            </a:r>
          </a:p>
          <a:p>
            <a:pPr marL="0" indent="0" algn="ctr">
              <a:buNone/>
            </a:pPr>
            <a:r>
              <a:rPr lang="en-US" sz="2800" dirty="0">
                <a:latin typeface="Amasis MT Pro Black" panose="02040A04050005020304" pitchFamily="18" charset="0"/>
              </a:rPr>
              <a:t>Hash Verification</a:t>
            </a:r>
          </a:p>
        </p:txBody>
      </p:sp>
      <p:sp>
        <p:nvSpPr>
          <p:cNvPr id="3" name="Text Placeholder 2">
            <a:extLst>
              <a:ext uri="{FF2B5EF4-FFF2-40B4-BE49-F238E27FC236}">
                <a16:creationId xmlns:a16="http://schemas.microsoft.com/office/drawing/2014/main" id="{90664B52-49B9-4EEE-99B5-E6AD0796B8B1}"/>
              </a:ext>
            </a:extLst>
          </p:cNvPr>
          <p:cNvSpPr>
            <a:spLocks noGrp="1"/>
          </p:cNvSpPr>
          <p:nvPr>
            <p:ph type="body" sz="quarter" idx="15"/>
          </p:nvPr>
        </p:nvSpPr>
        <p:spPr>
          <a:xfrm>
            <a:off x="6194324" y="5645607"/>
            <a:ext cx="2596650" cy="896768"/>
          </a:xfrm>
        </p:spPr>
        <p:txBody>
          <a:bodyPr anchor="b"/>
          <a:lstStyle/>
          <a:p>
            <a:pPr marL="0" indent="0" algn="r">
              <a:buNone/>
            </a:pPr>
            <a:r>
              <a:rPr lang="en-US" dirty="0">
                <a:latin typeface="Amasis MT Pro Black" panose="02040A04050005020304" pitchFamily="18" charset="0"/>
              </a:rPr>
              <a:t>September 17, 2024</a:t>
            </a:r>
          </a:p>
        </p:txBody>
      </p:sp>
    </p:spTree>
    <p:extLst>
      <p:ext uri="{BB962C8B-B14F-4D97-AF65-F5344CB8AC3E}">
        <p14:creationId xmlns:p14="http://schemas.microsoft.com/office/powerpoint/2010/main" val="389189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A797F1-91A5-491F-849E-C1A88DCF7146}"/>
              </a:ext>
            </a:extLst>
          </p:cNvPr>
          <p:cNvSpPr>
            <a:spLocks noGrp="1"/>
          </p:cNvSpPr>
          <p:nvPr>
            <p:ph type="body" sz="quarter" idx="14"/>
          </p:nvPr>
        </p:nvSpPr>
        <p:spPr>
          <a:xfrm>
            <a:off x="374072" y="1551089"/>
            <a:ext cx="8395855" cy="1008090"/>
          </a:xfrm>
        </p:spPr>
        <p:txBody>
          <a:bodyPr vert="horz" lIns="91440" tIns="45720" rIns="91440" bIns="45720" rtlCol="0" anchor="t">
            <a:normAutofit fontScale="70000" lnSpcReduction="20000"/>
          </a:bodyPr>
          <a:lstStyle/>
          <a:p>
            <a:pPr marL="0" indent="0" fontAlgn="base">
              <a:buNone/>
            </a:pPr>
            <a:r>
              <a:rPr lang="en-US" sz="4000" dirty="0">
                <a:solidFill>
                  <a:srgbClr val="000000"/>
                </a:solidFill>
                <a:latin typeface="Calibri" panose="020F0502020204030204" pitchFamily="34" charset="0"/>
              </a:rPr>
              <a:t>    Oversee VSTL Testing                        Certify to VVSG</a:t>
            </a:r>
          </a:p>
          <a:p>
            <a:pPr marL="0" indent="0" algn="ctr" rtl="0" fontAlgn="base">
              <a:buNone/>
            </a:pPr>
            <a:r>
              <a:rPr lang="en-US" sz="4000" b="0" i="0" dirty="0">
                <a:solidFill>
                  <a:srgbClr val="000000"/>
                </a:solidFill>
                <a:effectLst/>
                <a:latin typeface="Calibri" panose="020F0502020204030204" pitchFamily="34" charset="0"/>
              </a:rPr>
              <a:t>​</a:t>
            </a:r>
            <a:endParaRPr lang="en-US" sz="4000" b="0" i="0" dirty="0">
              <a:solidFill>
                <a:srgbClr val="000000"/>
              </a:solidFill>
              <a:effectLst/>
              <a:latin typeface="Arial" panose="020B0604020202020204" pitchFamily="34" charset="0"/>
            </a:endParaRPr>
          </a:p>
          <a:p>
            <a:pPr marL="0" indent="0">
              <a:buNone/>
            </a:pPr>
            <a:endParaRPr lang="en-US" dirty="0">
              <a:cs typeface="Calibri"/>
            </a:endParaRPr>
          </a:p>
        </p:txBody>
      </p:sp>
      <p:sp>
        <p:nvSpPr>
          <p:cNvPr id="3" name="Footer Placeholder 2">
            <a:extLst>
              <a:ext uri="{FF2B5EF4-FFF2-40B4-BE49-F238E27FC236}">
                <a16:creationId xmlns:a16="http://schemas.microsoft.com/office/drawing/2014/main" id="{1AE9DCC3-BB7F-4E7C-9C4B-F51198835B4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U.S. Election Assistance Commission | www.eac.gov</a:t>
            </a:r>
          </a:p>
        </p:txBody>
      </p:sp>
      <p:sp>
        <p:nvSpPr>
          <p:cNvPr id="4" name="Title 3">
            <a:extLst>
              <a:ext uri="{FF2B5EF4-FFF2-40B4-BE49-F238E27FC236}">
                <a16:creationId xmlns:a16="http://schemas.microsoft.com/office/drawing/2014/main" id="{3A3D9049-70D8-4770-87A3-B842473B9E61}"/>
              </a:ext>
            </a:extLst>
          </p:cNvPr>
          <p:cNvSpPr>
            <a:spLocks noGrp="1"/>
          </p:cNvSpPr>
          <p:nvPr>
            <p:ph type="title"/>
          </p:nvPr>
        </p:nvSpPr>
        <p:spPr/>
        <p:txBody>
          <a:bodyPr/>
          <a:lstStyle/>
          <a:p>
            <a:r>
              <a:rPr lang="en-US" dirty="0"/>
              <a:t>Testing &amp; Certification</a:t>
            </a:r>
            <a:endParaRPr lang="en-US" dirty="0">
              <a:cs typeface="Calibri"/>
            </a:endParaRPr>
          </a:p>
        </p:txBody>
      </p:sp>
      <p:sp>
        <p:nvSpPr>
          <p:cNvPr id="12" name="TextBox 11">
            <a:extLst>
              <a:ext uri="{FF2B5EF4-FFF2-40B4-BE49-F238E27FC236}">
                <a16:creationId xmlns:a16="http://schemas.microsoft.com/office/drawing/2014/main" id="{12391F16-E035-10F4-BD4A-A26A2C6DCC9F}"/>
              </a:ext>
            </a:extLst>
          </p:cNvPr>
          <p:cNvSpPr txBox="1"/>
          <p:nvPr/>
        </p:nvSpPr>
        <p:spPr>
          <a:xfrm>
            <a:off x="1742302" y="5064329"/>
            <a:ext cx="1013162" cy="307777"/>
          </a:xfrm>
          <a:prstGeom prst="rect">
            <a:avLst/>
          </a:prstGeom>
          <a:noFill/>
        </p:spPr>
        <p:txBody>
          <a:bodyPr wrap="none" rtlCol="0">
            <a:spAutoFit/>
          </a:bodyPr>
          <a:lstStyle/>
          <a:p>
            <a:r>
              <a:rPr lang="en-US" sz="1400" dirty="0"/>
              <a:t>Test Report</a:t>
            </a:r>
          </a:p>
        </p:txBody>
      </p:sp>
      <p:sp>
        <p:nvSpPr>
          <p:cNvPr id="13" name="TextBox 12">
            <a:extLst>
              <a:ext uri="{FF2B5EF4-FFF2-40B4-BE49-F238E27FC236}">
                <a16:creationId xmlns:a16="http://schemas.microsoft.com/office/drawing/2014/main" id="{0D2107D0-B7DF-F068-CD11-5C7744674263}"/>
              </a:ext>
            </a:extLst>
          </p:cNvPr>
          <p:cNvSpPr txBox="1"/>
          <p:nvPr/>
        </p:nvSpPr>
        <p:spPr>
          <a:xfrm>
            <a:off x="5649753" y="5064329"/>
            <a:ext cx="2149691" cy="307777"/>
          </a:xfrm>
          <a:prstGeom prst="rect">
            <a:avLst/>
          </a:prstGeom>
          <a:noFill/>
        </p:spPr>
        <p:txBody>
          <a:bodyPr wrap="none" rtlCol="0">
            <a:spAutoFit/>
          </a:bodyPr>
          <a:lstStyle/>
          <a:p>
            <a:r>
              <a:rPr lang="en-US" sz="1400" dirty="0"/>
              <a:t>Certificate of Conformance</a:t>
            </a:r>
          </a:p>
        </p:txBody>
      </p:sp>
      <p:sp>
        <p:nvSpPr>
          <p:cNvPr id="11" name="TextBox 10">
            <a:extLst>
              <a:ext uri="{FF2B5EF4-FFF2-40B4-BE49-F238E27FC236}">
                <a16:creationId xmlns:a16="http://schemas.microsoft.com/office/drawing/2014/main" id="{BF78B43E-571A-0CDF-132F-3FEA54048736}"/>
              </a:ext>
            </a:extLst>
          </p:cNvPr>
          <p:cNvSpPr txBox="1"/>
          <p:nvPr/>
        </p:nvSpPr>
        <p:spPr>
          <a:xfrm>
            <a:off x="3873400" y="3136612"/>
            <a:ext cx="465192" cy="584775"/>
          </a:xfrm>
          <a:prstGeom prst="rect">
            <a:avLst/>
          </a:prstGeom>
          <a:noFill/>
        </p:spPr>
        <p:txBody>
          <a:bodyPr wrap="none" rtlCol="0">
            <a:spAutoFit/>
          </a:bodyPr>
          <a:lstStyle/>
          <a:p>
            <a:r>
              <a:rPr lang="en-US" sz="3200" dirty="0"/>
              <a:t>&amp;</a:t>
            </a:r>
          </a:p>
        </p:txBody>
      </p:sp>
      <p:sp>
        <p:nvSpPr>
          <p:cNvPr id="5" name="TextBox 4">
            <a:extLst>
              <a:ext uri="{FF2B5EF4-FFF2-40B4-BE49-F238E27FC236}">
                <a16:creationId xmlns:a16="http://schemas.microsoft.com/office/drawing/2014/main" id="{EEE28F75-66D7-5878-FFF0-37A9C958E754}"/>
              </a:ext>
            </a:extLst>
          </p:cNvPr>
          <p:cNvSpPr txBox="1"/>
          <p:nvPr/>
        </p:nvSpPr>
        <p:spPr>
          <a:xfrm>
            <a:off x="1742302" y="5625208"/>
            <a:ext cx="3531416" cy="369332"/>
          </a:xfrm>
          <a:prstGeom prst="rect">
            <a:avLst/>
          </a:prstGeom>
          <a:noFill/>
        </p:spPr>
        <p:txBody>
          <a:bodyPr wrap="none" rtlCol="0">
            <a:spAutoFit/>
          </a:bodyPr>
          <a:lstStyle/>
          <a:p>
            <a:r>
              <a:rPr lang="en-US" dirty="0">
                <a:hlinkClick r:id="rId3"/>
              </a:rPr>
              <a:t>Testing &amp; Certification Program PDF</a:t>
            </a:r>
            <a:endParaRPr lang="en-US" dirty="0"/>
          </a:p>
        </p:txBody>
      </p:sp>
      <p:pic>
        <p:nvPicPr>
          <p:cNvPr id="8" name="Picture 7">
            <a:extLst>
              <a:ext uri="{FF2B5EF4-FFF2-40B4-BE49-F238E27FC236}">
                <a16:creationId xmlns:a16="http://schemas.microsoft.com/office/drawing/2014/main" id="{BB3D12D8-85D2-F88D-2368-3A03E808544F}"/>
              </a:ext>
            </a:extLst>
          </p:cNvPr>
          <p:cNvPicPr>
            <a:picLocks noChangeAspect="1"/>
          </p:cNvPicPr>
          <p:nvPr/>
        </p:nvPicPr>
        <p:blipFill>
          <a:blip r:embed="rId4"/>
          <a:stretch>
            <a:fillRect/>
          </a:stretch>
        </p:blipFill>
        <p:spPr>
          <a:xfrm>
            <a:off x="4762725" y="2024287"/>
            <a:ext cx="3923749" cy="2865936"/>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18A8CEFC-2663-061C-CFDA-C03F1B498CDB}"/>
              </a:ext>
            </a:extLst>
          </p:cNvPr>
          <p:cNvPicPr>
            <a:picLocks noChangeAspect="1"/>
          </p:cNvPicPr>
          <p:nvPr/>
        </p:nvPicPr>
        <p:blipFill>
          <a:blip r:embed="rId5"/>
          <a:stretch>
            <a:fillRect/>
          </a:stretch>
        </p:blipFill>
        <p:spPr>
          <a:xfrm>
            <a:off x="1055507" y="2055134"/>
            <a:ext cx="2216541" cy="2883465"/>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10D3302F-0B74-B3A2-C590-8C75DCF2213E}"/>
              </a:ext>
            </a:extLst>
          </p:cNvPr>
          <p:cNvPicPr>
            <a:picLocks noChangeAspect="1"/>
          </p:cNvPicPr>
          <p:nvPr/>
        </p:nvPicPr>
        <p:blipFill>
          <a:blip r:embed="rId6"/>
          <a:stretch>
            <a:fillRect/>
          </a:stretch>
        </p:blipFill>
        <p:spPr>
          <a:xfrm>
            <a:off x="427570" y="5372106"/>
            <a:ext cx="1255873" cy="1255873"/>
          </a:xfrm>
          <a:prstGeom prst="rect">
            <a:avLst/>
          </a:prstGeom>
        </p:spPr>
      </p:pic>
    </p:spTree>
    <p:extLst>
      <p:ext uri="{BB962C8B-B14F-4D97-AF65-F5344CB8AC3E}">
        <p14:creationId xmlns:p14="http://schemas.microsoft.com/office/powerpoint/2010/main" val="592759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CEECED-582F-A019-4B37-1CBA7460A8CC}"/>
              </a:ext>
            </a:extLst>
          </p:cNvPr>
          <p:cNvSpPr>
            <a:spLocks noGrp="1"/>
          </p:cNvSpPr>
          <p:nvPr>
            <p:ph type="body" sz="quarter" idx="10"/>
          </p:nvPr>
        </p:nvSpPr>
        <p:spPr>
          <a:xfrm>
            <a:off x="238991" y="2750127"/>
            <a:ext cx="8905009" cy="1357745"/>
          </a:xfrm>
        </p:spPr>
        <p:txBody>
          <a:bodyPr/>
          <a:lstStyle/>
          <a:p>
            <a:pPr algn="ctr"/>
            <a:r>
              <a:rPr lang="en-US" dirty="0"/>
              <a:t>T&amp;C Program Manual</a:t>
            </a:r>
          </a:p>
        </p:txBody>
      </p:sp>
      <p:sp>
        <p:nvSpPr>
          <p:cNvPr id="3" name="Footer Placeholder 2">
            <a:extLst>
              <a:ext uri="{FF2B5EF4-FFF2-40B4-BE49-F238E27FC236}">
                <a16:creationId xmlns:a16="http://schemas.microsoft.com/office/drawing/2014/main" id="{D75052EF-54AC-0BFD-B331-1ACEF84B2EB4}"/>
              </a:ext>
            </a:extLst>
          </p:cNvPr>
          <p:cNvSpPr>
            <a:spLocks noGrp="1"/>
          </p:cNvSpPr>
          <p:nvPr>
            <p:ph type="ftr" sz="quarter" idx="13"/>
          </p:nvPr>
        </p:nvSpPr>
        <p:spPr/>
        <p:txBody>
          <a:bodyPr/>
          <a:lstStyle/>
          <a:p>
            <a:r>
              <a:rPr lang="en-US"/>
              <a:t>U.S. Election Assistance Commission | www.eac.gov</a:t>
            </a:r>
            <a:endParaRPr lang="en-US" dirty="0"/>
          </a:p>
        </p:txBody>
      </p:sp>
    </p:spTree>
    <p:extLst>
      <p:ext uri="{BB962C8B-B14F-4D97-AF65-F5344CB8AC3E}">
        <p14:creationId xmlns:p14="http://schemas.microsoft.com/office/powerpoint/2010/main" val="2073116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22A771-0559-4369-BE45-D4E2F4701AC5}"/>
              </a:ext>
            </a:extLst>
          </p:cNvPr>
          <p:cNvSpPr>
            <a:spLocks noGrp="1"/>
          </p:cNvSpPr>
          <p:nvPr>
            <p:ph type="title"/>
          </p:nvPr>
        </p:nvSpPr>
        <p:spPr/>
        <p:txBody>
          <a:bodyPr>
            <a:normAutofit/>
          </a:bodyPr>
          <a:lstStyle/>
          <a:p>
            <a:r>
              <a:rPr lang="en-US" dirty="0"/>
              <a:t>T&amp;C Program Manual</a:t>
            </a:r>
          </a:p>
        </p:txBody>
      </p:sp>
      <p:sp>
        <p:nvSpPr>
          <p:cNvPr id="17" name="TextBox 16"/>
          <p:cNvSpPr txBox="1"/>
          <p:nvPr/>
        </p:nvSpPr>
        <p:spPr>
          <a:xfrm>
            <a:off x="8610600" y="6553200"/>
            <a:ext cx="419100" cy="338554"/>
          </a:xfrm>
          <a:prstGeom prst="rect">
            <a:avLst/>
          </a:prstGeom>
          <a:noFill/>
        </p:spPr>
        <p:txBody>
          <a:bodyPr wrap="square" lIns="91440" tIns="45720" rIns="91440" bIns="45720" rtlCol="0" anchor="t">
            <a:spAutoFit/>
          </a:bodyPr>
          <a:lstStyle/>
          <a:p>
            <a:endParaRPr lang="en-US" sz="1600" b="1">
              <a:solidFill>
                <a:schemeClr val="bg1"/>
              </a:solidFill>
              <a:cs typeface="Calibri"/>
            </a:endParaRPr>
          </a:p>
        </p:txBody>
      </p:sp>
      <p:sp>
        <p:nvSpPr>
          <p:cNvPr id="4" name="Footer Placeholder 3">
            <a:extLst>
              <a:ext uri="{FF2B5EF4-FFF2-40B4-BE49-F238E27FC236}">
                <a16:creationId xmlns:a16="http://schemas.microsoft.com/office/drawing/2014/main" id="{42956D5A-198A-4E77-B961-6F935DEB2DD1}"/>
              </a:ext>
            </a:extLst>
          </p:cNvPr>
          <p:cNvSpPr>
            <a:spLocks noGrp="1"/>
          </p:cNvSpPr>
          <p:nvPr>
            <p:ph type="ftr" sz="quarter" idx="11"/>
          </p:nvPr>
        </p:nvSpPr>
        <p:spPr/>
        <p:txBody>
          <a:bodyPr/>
          <a:lstStyle/>
          <a:p>
            <a:r>
              <a:rPr lang="en-US"/>
              <a:t>U.S. Election Assistance Commission | www.eac.gov</a:t>
            </a:r>
            <a:endParaRPr lang="en-US" dirty="0"/>
          </a:p>
        </p:txBody>
      </p:sp>
      <p:pic>
        <p:nvPicPr>
          <p:cNvPr id="2" name="Picture 1">
            <a:extLst>
              <a:ext uri="{FF2B5EF4-FFF2-40B4-BE49-F238E27FC236}">
                <a16:creationId xmlns:a16="http://schemas.microsoft.com/office/drawing/2014/main" id="{4210C020-747E-C759-F134-307CEFBC178B}"/>
              </a:ext>
            </a:extLst>
          </p:cNvPr>
          <p:cNvPicPr>
            <a:picLocks noChangeAspect="1"/>
          </p:cNvPicPr>
          <p:nvPr/>
        </p:nvPicPr>
        <p:blipFill>
          <a:blip r:embed="rId3"/>
          <a:stretch>
            <a:fillRect/>
          </a:stretch>
        </p:blipFill>
        <p:spPr>
          <a:xfrm>
            <a:off x="625362" y="1331309"/>
            <a:ext cx="3657917" cy="4700423"/>
          </a:xfrm>
          <a:prstGeom prst="rect">
            <a:avLst/>
          </a:prstGeom>
        </p:spPr>
      </p:pic>
      <p:sp>
        <p:nvSpPr>
          <p:cNvPr id="10" name="Text Placeholder 9">
            <a:extLst>
              <a:ext uri="{FF2B5EF4-FFF2-40B4-BE49-F238E27FC236}">
                <a16:creationId xmlns:a16="http://schemas.microsoft.com/office/drawing/2014/main" id="{4A7BDCD9-2D70-C42F-A56C-D0F3589BCD99}"/>
              </a:ext>
            </a:extLst>
          </p:cNvPr>
          <p:cNvSpPr>
            <a:spLocks noGrp="1"/>
          </p:cNvSpPr>
          <p:nvPr>
            <p:ph type="body" sz="quarter" idx="15"/>
          </p:nvPr>
        </p:nvSpPr>
        <p:spPr>
          <a:xfrm>
            <a:off x="4451441" y="1417638"/>
            <a:ext cx="4463959" cy="4451821"/>
          </a:xfrm>
        </p:spPr>
        <p:txBody>
          <a:bodyPr>
            <a:normAutofit/>
          </a:bodyPr>
          <a:lstStyle/>
          <a:p>
            <a:pPr marL="0" indent="0">
              <a:buNone/>
            </a:pPr>
            <a:r>
              <a:rPr lang="en-US" dirty="0"/>
              <a:t>Provides clear procedures to manufacturers for the testing and certification of voting systems.</a:t>
            </a:r>
            <a:endParaRPr lang="en-US" dirty="0">
              <a:hlinkClick r:id="rId4"/>
            </a:endParaRPr>
          </a:p>
          <a:p>
            <a:pPr marL="0" indent="0">
              <a:buNone/>
            </a:pPr>
            <a:endParaRPr lang="en-US" dirty="0">
              <a:hlinkClick r:id="rId4"/>
            </a:endParaRPr>
          </a:p>
          <a:p>
            <a:pPr marL="0" indent="0">
              <a:buNone/>
            </a:pPr>
            <a:endParaRPr lang="en-US" dirty="0">
              <a:hlinkClick r:id="rId4"/>
            </a:endParaRPr>
          </a:p>
          <a:p>
            <a:pPr marL="0" indent="0">
              <a:buNone/>
            </a:pPr>
            <a:r>
              <a:rPr lang="en-US" sz="2800" dirty="0">
                <a:hlinkClick r:id="rId4"/>
              </a:rPr>
              <a:t>Program Manual</a:t>
            </a:r>
            <a:endParaRPr lang="en-US" sz="2800"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14E67181-EAEE-9E3E-B628-67A81165C587}"/>
              </a:ext>
            </a:extLst>
          </p:cNvPr>
          <p:cNvPicPr>
            <a:picLocks noChangeAspect="1"/>
          </p:cNvPicPr>
          <p:nvPr/>
        </p:nvPicPr>
        <p:blipFill>
          <a:blip r:embed="rId5"/>
          <a:stretch>
            <a:fillRect/>
          </a:stretch>
        </p:blipFill>
        <p:spPr>
          <a:xfrm>
            <a:off x="6988923" y="3881293"/>
            <a:ext cx="1831227" cy="1831227"/>
          </a:xfrm>
          <a:prstGeom prst="rect">
            <a:avLst/>
          </a:prstGeom>
        </p:spPr>
      </p:pic>
    </p:spTree>
    <p:extLst>
      <p:ext uri="{BB962C8B-B14F-4D97-AF65-F5344CB8AC3E}">
        <p14:creationId xmlns:p14="http://schemas.microsoft.com/office/powerpoint/2010/main" val="3683518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AE9DCC3-BB7F-4E7C-9C4B-F51198835B4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U.S. Election Assistance Commission | www.eac.gov</a:t>
            </a:r>
          </a:p>
        </p:txBody>
      </p:sp>
      <p:sp>
        <p:nvSpPr>
          <p:cNvPr id="4" name="Title 3">
            <a:extLst>
              <a:ext uri="{FF2B5EF4-FFF2-40B4-BE49-F238E27FC236}">
                <a16:creationId xmlns:a16="http://schemas.microsoft.com/office/drawing/2014/main" id="{3A3D9049-70D8-4770-87A3-B842473B9E61}"/>
              </a:ext>
            </a:extLst>
          </p:cNvPr>
          <p:cNvSpPr>
            <a:spLocks noGrp="1"/>
          </p:cNvSpPr>
          <p:nvPr>
            <p:ph type="title"/>
          </p:nvPr>
        </p:nvSpPr>
        <p:spPr/>
        <p:txBody>
          <a:bodyPr/>
          <a:lstStyle/>
          <a:p>
            <a:r>
              <a:rPr lang="en-US" dirty="0">
                <a:cs typeface="Calibri"/>
              </a:rPr>
              <a:t>…</a:t>
            </a:r>
          </a:p>
        </p:txBody>
      </p:sp>
      <p:pic>
        <p:nvPicPr>
          <p:cNvPr id="1026" name="Picture 2" descr="Oliver Jia (オリバー・ジア) on X: &quot;Fun fact: Billy Mays never said “But wait, there's  more” in any of his commercials. It's just another example of the Mandela  Effect. Something people think he">
            <a:extLst>
              <a:ext uri="{FF2B5EF4-FFF2-40B4-BE49-F238E27FC236}">
                <a16:creationId xmlns:a16="http://schemas.microsoft.com/office/drawing/2014/main" id="{75011526-DD9F-5CB8-49EC-99F2C1A3F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119" y="1417638"/>
            <a:ext cx="3652159" cy="456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028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138D6A5-DCE4-BFB6-6694-C966939B0915}"/>
              </a:ext>
            </a:extLst>
          </p:cNvPr>
          <p:cNvSpPr>
            <a:spLocks noGrp="1"/>
          </p:cNvSpPr>
          <p:nvPr>
            <p:ph type="body" sz="quarter" idx="10"/>
          </p:nvPr>
        </p:nvSpPr>
        <p:spPr/>
        <p:txBody>
          <a:bodyPr/>
          <a:lstStyle/>
          <a:p>
            <a:r>
              <a:rPr lang="en-US" dirty="0"/>
              <a:t>Quality Monitoring Program</a:t>
            </a:r>
          </a:p>
        </p:txBody>
      </p:sp>
      <p:sp>
        <p:nvSpPr>
          <p:cNvPr id="5" name="Footer Placeholder 4">
            <a:extLst>
              <a:ext uri="{FF2B5EF4-FFF2-40B4-BE49-F238E27FC236}">
                <a16:creationId xmlns:a16="http://schemas.microsoft.com/office/drawing/2014/main" id="{2EBB70D9-F062-BB8F-8224-E9FF09D55192}"/>
              </a:ext>
            </a:extLst>
          </p:cNvPr>
          <p:cNvSpPr>
            <a:spLocks noGrp="1"/>
          </p:cNvSpPr>
          <p:nvPr>
            <p:ph type="ftr" sz="quarter" idx="13"/>
          </p:nvPr>
        </p:nvSpPr>
        <p:spPr/>
        <p:txBody>
          <a:bodyPr/>
          <a:lstStyle/>
          <a:p>
            <a:r>
              <a:rPr lang="en-US"/>
              <a:t>U.S. Election Assistance Commission | www.eac.gov</a:t>
            </a:r>
            <a:endParaRPr lang="en-US" dirty="0"/>
          </a:p>
        </p:txBody>
      </p:sp>
    </p:spTree>
    <p:extLst>
      <p:ext uri="{BB962C8B-B14F-4D97-AF65-F5344CB8AC3E}">
        <p14:creationId xmlns:p14="http://schemas.microsoft.com/office/powerpoint/2010/main" val="6800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0FD9-36FC-5762-B2F0-5653CEDCAFE0}"/>
              </a:ext>
            </a:extLst>
          </p:cNvPr>
          <p:cNvSpPr>
            <a:spLocks noGrp="1"/>
          </p:cNvSpPr>
          <p:nvPr>
            <p:ph type="title"/>
          </p:nvPr>
        </p:nvSpPr>
        <p:spPr/>
        <p:txBody>
          <a:bodyPr>
            <a:normAutofit/>
          </a:bodyPr>
          <a:lstStyle/>
          <a:p>
            <a:r>
              <a:rPr lang="en-US" dirty="0"/>
              <a:t>Quality Monitoring Program</a:t>
            </a:r>
          </a:p>
        </p:txBody>
      </p:sp>
      <p:sp>
        <p:nvSpPr>
          <p:cNvPr id="3" name="Footer Placeholder 2">
            <a:extLst>
              <a:ext uri="{FF2B5EF4-FFF2-40B4-BE49-F238E27FC236}">
                <a16:creationId xmlns:a16="http://schemas.microsoft.com/office/drawing/2014/main" id="{E3D77044-0FA9-832B-899F-ECDE4E1FB0E6}"/>
              </a:ext>
            </a:extLst>
          </p:cNvPr>
          <p:cNvSpPr>
            <a:spLocks noGrp="1"/>
          </p:cNvSpPr>
          <p:nvPr>
            <p:ph type="ftr" sz="quarter" idx="11"/>
          </p:nvPr>
        </p:nvSpPr>
        <p:spPr/>
        <p:txBody>
          <a:bodyPr/>
          <a:lstStyle/>
          <a:p>
            <a:r>
              <a:rPr lang="en-US"/>
              <a:t>U.S. Election Assistance Commission | www.eac.gov</a:t>
            </a:r>
          </a:p>
        </p:txBody>
      </p:sp>
      <p:sp>
        <p:nvSpPr>
          <p:cNvPr id="4" name="TextBox 3">
            <a:extLst>
              <a:ext uri="{FF2B5EF4-FFF2-40B4-BE49-F238E27FC236}">
                <a16:creationId xmlns:a16="http://schemas.microsoft.com/office/drawing/2014/main" id="{31692909-1F09-4CEA-CDDB-89C8BC7A64AF}"/>
              </a:ext>
            </a:extLst>
          </p:cNvPr>
          <p:cNvSpPr txBox="1"/>
          <p:nvPr/>
        </p:nvSpPr>
        <p:spPr>
          <a:xfrm>
            <a:off x="3944126" y="1643896"/>
            <a:ext cx="5278251" cy="1785104"/>
          </a:xfrm>
          <a:prstGeom prst="rect">
            <a:avLst/>
          </a:prstGeom>
          <a:noFill/>
        </p:spPr>
        <p:txBody>
          <a:bodyPr wrap="square" rtlCol="0">
            <a:spAutoFit/>
          </a:bodyPr>
          <a:lstStyle/>
          <a:p>
            <a:pPr marL="457200" indent="-457200" algn="just">
              <a:spcAft>
                <a:spcPts val="1200"/>
              </a:spcAft>
              <a:buFont typeface="Arial" panose="020B0604020202020204" pitchFamily="34" charset="0"/>
              <a:buChar char="•"/>
            </a:pPr>
            <a:r>
              <a:rPr lang="en-US" sz="2000" dirty="0"/>
              <a:t>Registered manufacturer site audits</a:t>
            </a:r>
          </a:p>
          <a:p>
            <a:pPr marL="457200" indent="-457200" algn="just">
              <a:spcAft>
                <a:spcPts val="1200"/>
              </a:spcAft>
              <a:buFont typeface="Arial" panose="020B0604020202020204" pitchFamily="34" charset="0"/>
              <a:buChar char="•"/>
            </a:pPr>
            <a:r>
              <a:rPr lang="en-US" sz="2000" dirty="0"/>
              <a:t>Voting System Anomaly Reporting</a:t>
            </a:r>
          </a:p>
          <a:p>
            <a:pPr marL="457200" indent="-457200">
              <a:spcAft>
                <a:spcPts val="1200"/>
              </a:spcAft>
              <a:buFont typeface="Arial" panose="020B0604020202020204" pitchFamily="34" charset="0"/>
              <a:buChar char="•"/>
            </a:pPr>
            <a:r>
              <a:rPr lang="en-US" sz="2000" dirty="0"/>
              <a:t>Technical bulletins or product advisories </a:t>
            </a:r>
          </a:p>
          <a:p>
            <a:pPr marL="457200" indent="-457200">
              <a:spcAft>
                <a:spcPts val="1200"/>
              </a:spcAft>
              <a:buFont typeface="Arial" panose="020B0604020202020204" pitchFamily="34" charset="0"/>
              <a:buChar char="•"/>
            </a:pPr>
            <a:r>
              <a:rPr lang="en-US" sz="2000" dirty="0"/>
              <a:t>Fielded system reviews (optional)</a:t>
            </a:r>
          </a:p>
        </p:txBody>
      </p:sp>
      <p:pic>
        <p:nvPicPr>
          <p:cNvPr id="5" name="Picture 4">
            <a:extLst>
              <a:ext uri="{FF2B5EF4-FFF2-40B4-BE49-F238E27FC236}">
                <a16:creationId xmlns:a16="http://schemas.microsoft.com/office/drawing/2014/main" id="{7A435341-397D-F125-D752-E4CD7D3B0E76}"/>
              </a:ext>
            </a:extLst>
          </p:cNvPr>
          <p:cNvPicPr>
            <a:picLocks noChangeAspect="1"/>
          </p:cNvPicPr>
          <p:nvPr/>
        </p:nvPicPr>
        <p:blipFill>
          <a:blip r:embed="rId3"/>
          <a:stretch>
            <a:fillRect/>
          </a:stretch>
        </p:blipFill>
        <p:spPr>
          <a:xfrm>
            <a:off x="296567" y="1417638"/>
            <a:ext cx="3441147" cy="4478049"/>
          </a:xfrm>
          <a:prstGeom prst="rect">
            <a:avLst/>
          </a:prstGeom>
        </p:spPr>
      </p:pic>
      <p:pic>
        <p:nvPicPr>
          <p:cNvPr id="7" name="Picture 6">
            <a:extLst>
              <a:ext uri="{FF2B5EF4-FFF2-40B4-BE49-F238E27FC236}">
                <a16:creationId xmlns:a16="http://schemas.microsoft.com/office/drawing/2014/main" id="{DD677B81-1538-FCCF-0D42-F9601FD2A622}"/>
              </a:ext>
            </a:extLst>
          </p:cNvPr>
          <p:cNvPicPr>
            <a:picLocks noChangeAspect="1"/>
          </p:cNvPicPr>
          <p:nvPr/>
        </p:nvPicPr>
        <p:blipFill>
          <a:blip r:embed="rId4"/>
          <a:stretch>
            <a:fillRect/>
          </a:stretch>
        </p:blipFill>
        <p:spPr>
          <a:xfrm>
            <a:off x="6403862" y="3452116"/>
            <a:ext cx="2443571" cy="2443571"/>
          </a:xfrm>
          <a:prstGeom prst="rect">
            <a:avLst/>
          </a:prstGeom>
        </p:spPr>
      </p:pic>
      <p:sp>
        <p:nvSpPr>
          <p:cNvPr id="9" name="TextBox 8">
            <a:extLst>
              <a:ext uri="{FF2B5EF4-FFF2-40B4-BE49-F238E27FC236}">
                <a16:creationId xmlns:a16="http://schemas.microsoft.com/office/drawing/2014/main" id="{76E5177D-ECBE-1468-34BF-00F8F98F520F}"/>
              </a:ext>
            </a:extLst>
          </p:cNvPr>
          <p:cNvSpPr txBox="1"/>
          <p:nvPr/>
        </p:nvSpPr>
        <p:spPr>
          <a:xfrm>
            <a:off x="4234102" y="4344988"/>
            <a:ext cx="2728359" cy="646331"/>
          </a:xfrm>
          <a:prstGeom prst="rect">
            <a:avLst/>
          </a:prstGeom>
          <a:noFill/>
        </p:spPr>
        <p:txBody>
          <a:bodyPr wrap="square">
            <a:spAutoFit/>
          </a:bodyPr>
          <a:lstStyle/>
          <a:p>
            <a:r>
              <a:rPr lang="en-US" dirty="0">
                <a:hlinkClick r:id="rId5"/>
              </a:rPr>
              <a:t>Quality Monitoring Program</a:t>
            </a:r>
            <a:endParaRPr lang="en-US" dirty="0"/>
          </a:p>
        </p:txBody>
      </p:sp>
    </p:spTree>
    <p:extLst>
      <p:ext uri="{BB962C8B-B14F-4D97-AF65-F5344CB8AC3E}">
        <p14:creationId xmlns:p14="http://schemas.microsoft.com/office/powerpoint/2010/main" val="2264991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385B8-F15C-191C-AD5F-4E966A2E3CFD}"/>
              </a:ext>
            </a:extLst>
          </p:cNvPr>
          <p:cNvSpPr>
            <a:spLocks noGrp="1"/>
          </p:cNvSpPr>
          <p:nvPr>
            <p:ph type="title"/>
          </p:nvPr>
        </p:nvSpPr>
        <p:spPr/>
        <p:txBody>
          <a:bodyPr/>
          <a:lstStyle/>
          <a:p>
            <a:r>
              <a:rPr lang="en-US" dirty="0"/>
              <a:t>Anomaly Reporting Form </a:t>
            </a:r>
          </a:p>
        </p:txBody>
      </p:sp>
      <p:sp>
        <p:nvSpPr>
          <p:cNvPr id="3" name="Footer Placeholder 2">
            <a:extLst>
              <a:ext uri="{FF2B5EF4-FFF2-40B4-BE49-F238E27FC236}">
                <a16:creationId xmlns:a16="http://schemas.microsoft.com/office/drawing/2014/main" id="{D06DD750-3EBB-642D-A190-EC37AD80EB35}"/>
              </a:ext>
            </a:extLst>
          </p:cNvPr>
          <p:cNvSpPr>
            <a:spLocks noGrp="1"/>
          </p:cNvSpPr>
          <p:nvPr>
            <p:ph type="ftr" sz="quarter" idx="11"/>
          </p:nvPr>
        </p:nvSpPr>
        <p:spPr/>
        <p:txBody>
          <a:bodyPr/>
          <a:lstStyle/>
          <a:p>
            <a:r>
              <a:rPr lang="en-US"/>
              <a:t>U.S. Election Assistance Commission | www.eac.gov</a:t>
            </a:r>
            <a:endParaRPr lang="en-US" dirty="0"/>
          </a:p>
        </p:txBody>
      </p:sp>
      <p:pic>
        <p:nvPicPr>
          <p:cNvPr id="5" name="Picture 4">
            <a:extLst>
              <a:ext uri="{FF2B5EF4-FFF2-40B4-BE49-F238E27FC236}">
                <a16:creationId xmlns:a16="http://schemas.microsoft.com/office/drawing/2014/main" id="{32A0396B-9E9F-169A-FB54-AFAFEE38D375}"/>
              </a:ext>
            </a:extLst>
          </p:cNvPr>
          <p:cNvPicPr>
            <a:picLocks noChangeAspect="1"/>
          </p:cNvPicPr>
          <p:nvPr/>
        </p:nvPicPr>
        <p:blipFill>
          <a:blip r:embed="rId3"/>
          <a:stretch>
            <a:fillRect/>
          </a:stretch>
        </p:blipFill>
        <p:spPr>
          <a:xfrm>
            <a:off x="1015538" y="1476421"/>
            <a:ext cx="3374001" cy="4458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hlinkClick r:id="rId4"/>
            <a:extLst>
              <a:ext uri="{FF2B5EF4-FFF2-40B4-BE49-F238E27FC236}">
                <a16:creationId xmlns:a16="http://schemas.microsoft.com/office/drawing/2014/main" id="{A6271D5B-D968-C3AA-B9D7-5CC71C425DE1}"/>
              </a:ext>
            </a:extLst>
          </p:cNvPr>
          <p:cNvSpPr txBox="1"/>
          <p:nvPr/>
        </p:nvSpPr>
        <p:spPr>
          <a:xfrm>
            <a:off x="5867400" y="5322827"/>
            <a:ext cx="2116183" cy="369332"/>
          </a:xfrm>
          <a:prstGeom prst="rect">
            <a:avLst/>
          </a:prstGeom>
          <a:noFill/>
        </p:spPr>
        <p:txBody>
          <a:bodyPr wrap="square">
            <a:spAutoFit/>
          </a:bodyPr>
          <a:lstStyle/>
          <a:p>
            <a:r>
              <a:rPr lang="en-US" dirty="0">
                <a:hlinkClick r:id="rId4"/>
              </a:rPr>
              <a:t>Anomaly Form Link</a:t>
            </a:r>
            <a:endParaRPr lang="en-US" dirty="0"/>
          </a:p>
        </p:txBody>
      </p:sp>
      <p:pic>
        <p:nvPicPr>
          <p:cNvPr id="10" name="Picture 9">
            <a:extLst>
              <a:ext uri="{FF2B5EF4-FFF2-40B4-BE49-F238E27FC236}">
                <a16:creationId xmlns:a16="http://schemas.microsoft.com/office/drawing/2014/main" id="{13DCCA16-F14F-12FA-D299-D59629AE6FA8}"/>
              </a:ext>
            </a:extLst>
          </p:cNvPr>
          <p:cNvPicPr>
            <a:picLocks noChangeAspect="1"/>
          </p:cNvPicPr>
          <p:nvPr/>
        </p:nvPicPr>
        <p:blipFill>
          <a:blip r:embed="rId5"/>
          <a:stretch>
            <a:fillRect/>
          </a:stretch>
        </p:blipFill>
        <p:spPr>
          <a:xfrm>
            <a:off x="5339465" y="1879025"/>
            <a:ext cx="2982414" cy="2982414"/>
          </a:xfrm>
          <a:prstGeom prst="rect">
            <a:avLst/>
          </a:prstGeom>
        </p:spPr>
      </p:pic>
    </p:spTree>
    <p:extLst>
      <p:ext uri="{BB962C8B-B14F-4D97-AF65-F5344CB8AC3E}">
        <p14:creationId xmlns:p14="http://schemas.microsoft.com/office/powerpoint/2010/main" val="716523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138D6A5-DCE4-BFB6-6694-C966939B0915}"/>
              </a:ext>
            </a:extLst>
          </p:cNvPr>
          <p:cNvSpPr>
            <a:spLocks noGrp="1"/>
          </p:cNvSpPr>
          <p:nvPr>
            <p:ph type="body" sz="quarter" idx="10"/>
          </p:nvPr>
        </p:nvSpPr>
        <p:spPr/>
        <p:txBody>
          <a:bodyPr/>
          <a:lstStyle/>
          <a:p>
            <a:pPr algn="ctr"/>
            <a:r>
              <a:rPr lang="en-US" dirty="0"/>
              <a:t>Field Services Program</a:t>
            </a:r>
          </a:p>
        </p:txBody>
      </p:sp>
      <p:sp>
        <p:nvSpPr>
          <p:cNvPr id="5" name="Footer Placeholder 4">
            <a:extLst>
              <a:ext uri="{FF2B5EF4-FFF2-40B4-BE49-F238E27FC236}">
                <a16:creationId xmlns:a16="http://schemas.microsoft.com/office/drawing/2014/main" id="{2EBB70D9-F062-BB8F-8224-E9FF09D55192}"/>
              </a:ext>
            </a:extLst>
          </p:cNvPr>
          <p:cNvSpPr>
            <a:spLocks noGrp="1"/>
          </p:cNvSpPr>
          <p:nvPr>
            <p:ph type="ftr" sz="quarter" idx="13"/>
          </p:nvPr>
        </p:nvSpPr>
        <p:spPr/>
        <p:txBody>
          <a:bodyPr/>
          <a:lstStyle/>
          <a:p>
            <a:r>
              <a:rPr lang="en-US"/>
              <a:t>U.S. Election Assistance Commission | www.eac.gov</a:t>
            </a:r>
            <a:endParaRPr lang="en-US" dirty="0"/>
          </a:p>
        </p:txBody>
      </p:sp>
    </p:spTree>
    <p:extLst>
      <p:ext uri="{BB962C8B-B14F-4D97-AF65-F5344CB8AC3E}">
        <p14:creationId xmlns:p14="http://schemas.microsoft.com/office/powerpoint/2010/main" val="2204759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7C72D2-C937-240B-DD47-41440F8F614C}"/>
              </a:ext>
            </a:extLst>
          </p:cNvPr>
          <p:cNvSpPr>
            <a:spLocks noGrp="1"/>
          </p:cNvSpPr>
          <p:nvPr>
            <p:ph type="title"/>
          </p:nvPr>
        </p:nvSpPr>
        <p:spPr/>
        <p:txBody>
          <a:bodyPr>
            <a:normAutofit/>
          </a:bodyPr>
          <a:lstStyle/>
          <a:p>
            <a:r>
              <a:rPr lang="en-US" sz="2800" dirty="0"/>
              <a:t>Field Service Program: </a:t>
            </a:r>
            <a:br>
              <a:rPr lang="en-US" sz="2800" dirty="0"/>
            </a:br>
            <a:r>
              <a:rPr lang="en-US" sz="2800" dirty="0"/>
              <a:t>Implementing the Quality Monitoring Program </a:t>
            </a:r>
          </a:p>
        </p:txBody>
      </p:sp>
      <p:sp>
        <p:nvSpPr>
          <p:cNvPr id="5" name="Footer Placeholder 4">
            <a:extLst>
              <a:ext uri="{FF2B5EF4-FFF2-40B4-BE49-F238E27FC236}">
                <a16:creationId xmlns:a16="http://schemas.microsoft.com/office/drawing/2014/main" id="{F731943B-876A-594E-EDB5-7944470564C4}"/>
              </a:ext>
            </a:extLst>
          </p:cNvPr>
          <p:cNvSpPr>
            <a:spLocks noGrp="1"/>
          </p:cNvSpPr>
          <p:nvPr>
            <p:ph type="ftr" sz="quarter" idx="11"/>
          </p:nvPr>
        </p:nvSpPr>
        <p:spPr/>
        <p:txBody>
          <a:bodyPr/>
          <a:lstStyle/>
          <a:p>
            <a:r>
              <a:rPr lang="en-US"/>
              <a:t>U.S. Election Assistance Commission | www.eac.gov</a:t>
            </a:r>
            <a:endParaRPr lang="en-US" dirty="0"/>
          </a:p>
        </p:txBody>
      </p:sp>
      <p:pic>
        <p:nvPicPr>
          <p:cNvPr id="3" name="Picture 2">
            <a:extLst>
              <a:ext uri="{FF2B5EF4-FFF2-40B4-BE49-F238E27FC236}">
                <a16:creationId xmlns:a16="http://schemas.microsoft.com/office/drawing/2014/main" id="{478B188B-EB75-061B-C83B-10742437D38E}"/>
              </a:ext>
            </a:extLst>
          </p:cNvPr>
          <p:cNvPicPr>
            <a:picLocks noChangeAspect="1"/>
          </p:cNvPicPr>
          <p:nvPr/>
        </p:nvPicPr>
        <p:blipFill>
          <a:blip r:embed="rId3"/>
          <a:stretch>
            <a:fillRect/>
          </a:stretch>
        </p:blipFill>
        <p:spPr>
          <a:xfrm>
            <a:off x="1511434" y="1313729"/>
            <a:ext cx="6219832" cy="4763576"/>
          </a:xfrm>
          <a:prstGeom prst="rect">
            <a:avLst/>
          </a:prstGeom>
        </p:spPr>
      </p:pic>
      <p:sp>
        <p:nvSpPr>
          <p:cNvPr id="7" name="TextBox 6">
            <a:extLst>
              <a:ext uri="{FF2B5EF4-FFF2-40B4-BE49-F238E27FC236}">
                <a16:creationId xmlns:a16="http://schemas.microsoft.com/office/drawing/2014/main" id="{40DB40FE-24F1-AC9F-1531-1BB7224D710E}"/>
              </a:ext>
            </a:extLst>
          </p:cNvPr>
          <p:cNvSpPr txBox="1"/>
          <p:nvPr/>
        </p:nvSpPr>
        <p:spPr>
          <a:xfrm>
            <a:off x="1025963" y="5662830"/>
            <a:ext cx="3240887" cy="369332"/>
          </a:xfrm>
          <a:prstGeom prst="rect">
            <a:avLst/>
          </a:prstGeom>
          <a:noFill/>
        </p:spPr>
        <p:txBody>
          <a:bodyPr wrap="none" rtlCol="0">
            <a:spAutoFit/>
          </a:bodyPr>
          <a:lstStyle/>
          <a:p>
            <a:r>
              <a:rPr lang="en-US" dirty="0">
                <a:solidFill>
                  <a:srgbClr val="0070C0"/>
                </a:solidFill>
                <a:hlinkClick r:id="rId4">
                  <a:extLst>
                    <a:ext uri="{A12FA001-AC4F-418D-AE19-62706E023703}">
                      <ahyp:hlinkClr xmlns:ahyp="http://schemas.microsoft.com/office/drawing/2018/hyperlinkcolor" val="tx"/>
                    </a:ext>
                  </a:extLst>
                </a:hlinkClick>
              </a:rPr>
              <a:t>Field Services Program Webpage</a:t>
            </a:r>
            <a:endParaRPr lang="en-US" dirty="0">
              <a:solidFill>
                <a:srgbClr val="0070C0"/>
              </a:solidFill>
            </a:endParaRPr>
          </a:p>
        </p:txBody>
      </p:sp>
      <p:pic>
        <p:nvPicPr>
          <p:cNvPr id="6" name="Picture 5">
            <a:extLst>
              <a:ext uri="{FF2B5EF4-FFF2-40B4-BE49-F238E27FC236}">
                <a16:creationId xmlns:a16="http://schemas.microsoft.com/office/drawing/2014/main" id="{59D2FE62-7C7B-C8A4-C335-B10B9D58C134}"/>
              </a:ext>
            </a:extLst>
          </p:cNvPr>
          <p:cNvPicPr>
            <a:picLocks noChangeAspect="1"/>
          </p:cNvPicPr>
          <p:nvPr/>
        </p:nvPicPr>
        <p:blipFill>
          <a:blip r:embed="rId5"/>
          <a:stretch>
            <a:fillRect/>
          </a:stretch>
        </p:blipFill>
        <p:spPr>
          <a:xfrm>
            <a:off x="132486" y="4238739"/>
            <a:ext cx="1378948" cy="1378948"/>
          </a:xfrm>
          <a:prstGeom prst="rect">
            <a:avLst/>
          </a:prstGeom>
        </p:spPr>
      </p:pic>
    </p:spTree>
    <p:extLst>
      <p:ext uri="{BB962C8B-B14F-4D97-AF65-F5344CB8AC3E}">
        <p14:creationId xmlns:p14="http://schemas.microsoft.com/office/powerpoint/2010/main" val="3674029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7C4D5A-10EA-4862-C45E-A664D32F09DF}"/>
              </a:ext>
            </a:extLst>
          </p:cNvPr>
          <p:cNvSpPr>
            <a:spLocks noGrp="1"/>
          </p:cNvSpPr>
          <p:nvPr>
            <p:ph type="title"/>
          </p:nvPr>
        </p:nvSpPr>
        <p:spPr/>
        <p:txBody>
          <a:bodyPr/>
          <a:lstStyle/>
          <a:p>
            <a:r>
              <a:rPr lang="en-US" dirty="0"/>
              <a:t>Program Duties</a:t>
            </a:r>
          </a:p>
        </p:txBody>
      </p:sp>
      <p:sp>
        <p:nvSpPr>
          <p:cNvPr id="5" name="Footer Placeholder 4">
            <a:extLst>
              <a:ext uri="{FF2B5EF4-FFF2-40B4-BE49-F238E27FC236}">
                <a16:creationId xmlns:a16="http://schemas.microsoft.com/office/drawing/2014/main" id="{A724FFE9-B61B-E4F6-214B-CFEF6811D3BE}"/>
              </a:ext>
            </a:extLst>
          </p:cNvPr>
          <p:cNvSpPr>
            <a:spLocks noGrp="1"/>
          </p:cNvSpPr>
          <p:nvPr>
            <p:ph type="ftr" sz="quarter" idx="11"/>
          </p:nvPr>
        </p:nvSpPr>
        <p:spPr/>
        <p:txBody>
          <a:bodyPr/>
          <a:lstStyle/>
          <a:p>
            <a:r>
              <a:rPr lang="en-US"/>
              <a:t>U.S. Election Assistance Commission | www.eac.gov</a:t>
            </a:r>
            <a:endParaRPr lang="en-US" dirty="0"/>
          </a:p>
        </p:txBody>
      </p:sp>
      <p:sp>
        <p:nvSpPr>
          <p:cNvPr id="7" name="TextBox 6">
            <a:extLst>
              <a:ext uri="{FF2B5EF4-FFF2-40B4-BE49-F238E27FC236}">
                <a16:creationId xmlns:a16="http://schemas.microsoft.com/office/drawing/2014/main" id="{5F3FD31F-0226-4B4F-89A8-8786398D83DA}"/>
              </a:ext>
            </a:extLst>
          </p:cNvPr>
          <p:cNvSpPr txBox="1"/>
          <p:nvPr/>
        </p:nvSpPr>
        <p:spPr>
          <a:xfrm>
            <a:off x="457199" y="1463676"/>
            <a:ext cx="7864679" cy="4031873"/>
          </a:xfrm>
          <a:prstGeom prst="rect">
            <a:avLst/>
          </a:prstGeom>
          <a:noFill/>
        </p:spPr>
        <p:txBody>
          <a:bodyPr wrap="square">
            <a:spAutoFit/>
          </a:bodyPr>
          <a:lstStyle/>
          <a:p>
            <a:pPr marL="457200" indent="-457200">
              <a:buFont typeface="Arial" panose="020B0604020202020204" pitchFamily="34" charset="0"/>
              <a:buChar char="•"/>
            </a:pPr>
            <a:r>
              <a:rPr lang="en-US" sz="3200" dirty="0"/>
              <a:t>Assist Fielded Systems Review and Testing</a:t>
            </a:r>
          </a:p>
          <a:p>
            <a:pPr marL="457200" indent="-457200">
              <a:buFont typeface="Arial" panose="020B0604020202020204" pitchFamily="34" charset="0"/>
              <a:buChar char="•"/>
            </a:pPr>
            <a:r>
              <a:rPr lang="en-US" sz="3200" dirty="0"/>
              <a:t>Anomaly Reports from Jurisdictions</a:t>
            </a:r>
          </a:p>
          <a:p>
            <a:pPr marL="457200" indent="-457200">
              <a:buFont typeface="Arial" panose="020B0604020202020204" pitchFamily="34" charset="0"/>
              <a:buChar char="•"/>
            </a:pPr>
            <a:r>
              <a:rPr lang="en-US" sz="3200" dirty="0"/>
              <a:t>Disseminate Product Advisories</a:t>
            </a:r>
          </a:p>
          <a:p>
            <a:pPr marL="457200" indent="-457200">
              <a:buFont typeface="Arial" panose="020B0604020202020204" pitchFamily="34" charset="0"/>
              <a:buChar char="•"/>
            </a:pPr>
            <a:r>
              <a:rPr lang="en-US" sz="3200" dirty="0"/>
              <a:t>Disseminate Technical Bulletins </a:t>
            </a:r>
          </a:p>
          <a:p>
            <a:pPr marL="457200" indent="-457200">
              <a:buFont typeface="Arial" panose="020B0604020202020204" pitchFamily="34" charset="0"/>
              <a:buChar char="•"/>
            </a:pPr>
            <a:r>
              <a:rPr lang="en-US" sz="3200" dirty="0"/>
              <a:t>Perform Manufacturer/VSTL Audits</a:t>
            </a:r>
          </a:p>
          <a:p>
            <a:pPr marL="457200" indent="-457200">
              <a:buFont typeface="Arial" panose="020B0604020202020204" pitchFamily="34" charset="0"/>
              <a:buChar char="•"/>
            </a:pPr>
            <a:r>
              <a:rPr lang="en-US" sz="3200" dirty="0">
                <a:solidFill>
                  <a:srgbClr val="FF0000"/>
                </a:solidFill>
              </a:rPr>
              <a:t>Provide Training</a:t>
            </a:r>
          </a:p>
          <a:p>
            <a:pPr marL="457200" indent="-457200">
              <a:buFont typeface="Arial" panose="020B0604020202020204" pitchFamily="34" charset="0"/>
              <a:buChar char="•"/>
            </a:pPr>
            <a:r>
              <a:rPr lang="en-US" sz="3200" dirty="0">
                <a:solidFill>
                  <a:srgbClr val="FF0000"/>
                </a:solidFill>
              </a:rPr>
              <a:t>Act as a Federal Liaison</a:t>
            </a:r>
          </a:p>
          <a:p>
            <a:pPr marL="457200" indent="-457200">
              <a:buFont typeface="Arial" panose="020B0604020202020204" pitchFamily="34" charset="0"/>
              <a:buChar char="•"/>
            </a:pPr>
            <a:r>
              <a:rPr lang="en-US" sz="3200" dirty="0">
                <a:solidFill>
                  <a:srgbClr val="FF0000"/>
                </a:solidFill>
              </a:rPr>
              <a:t>Instill Confidence &amp; Credibility</a:t>
            </a:r>
          </a:p>
        </p:txBody>
      </p:sp>
    </p:spTree>
    <p:extLst>
      <p:ext uri="{BB962C8B-B14F-4D97-AF65-F5344CB8AC3E}">
        <p14:creationId xmlns:p14="http://schemas.microsoft.com/office/powerpoint/2010/main" val="3046539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30C00E-C5A1-5CED-1E0A-BE930FFB6F13}"/>
              </a:ext>
            </a:extLst>
          </p:cNvPr>
          <p:cNvSpPr>
            <a:spLocks noGrp="1"/>
          </p:cNvSpPr>
          <p:nvPr>
            <p:ph type="body" sz="quarter" idx="14"/>
          </p:nvPr>
        </p:nvSpPr>
        <p:spPr>
          <a:xfrm>
            <a:off x="178873" y="1417637"/>
            <a:ext cx="7682015" cy="902109"/>
          </a:xfrm>
        </p:spPr>
        <p:txBody>
          <a:bodyPr>
            <a:normAutofit/>
          </a:bodyPr>
          <a:lstStyle/>
          <a:p>
            <a:pPr marL="0" indent="0">
              <a:buNone/>
            </a:pPr>
            <a:r>
              <a:rPr lang="en-US" dirty="0"/>
              <a:t>Sean Pumphrey, Field Services Specialist</a:t>
            </a:r>
          </a:p>
          <a:p>
            <a:pPr lvl="4">
              <a:buFont typeface="Courier New" panose="02070309020205020404" pitchFamily="49" charset="0"/>
              <a:buChar char="o"/>
            </a:pPr>
            <a:endParaRPr lang="en-US" dirty="0"/>
          </a:p>
        </p:txBody>
      </p:sp>
      <p:sp>
        <p:nvSpPr>
          <p:cNvPr id="3" name="Footer Placeholder 2">
            <a:extLst>
              <a:ext uri="{FF2B5EF4-FFF2-40B4-BE49-F238E27FC236}">
                <a16:creationId xmlns:a16="http://schemas.microsoft.com/office/drawing/2014/main" id="{A72462D1-EC69-484A-EB48-9D3D39D8FE4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a:ea typeface="+mn-ea"/>
                <a:cs typeface="+mn-cs"/>
              </a:rPr>
              <a:t>U.S. Election Assistance Commission | www.eac.gov</a:t>
            </a:r>
          </a:p>
        </p:txBody>
      </p:sp>
      <p:sp>
        <p:nvSpPr>
          <p:cNvPr id="4" name="Title 3">
            <a:extLst>
              <a:ext uri="{FF2B5EF4-FFF2-40B4-BE49-F238E27FC236}">
                <a16:creationId xmlns:a16="http://schemas.microsoft.com/office/drawing/2014/main" id="{D967A7DE-1120-D7BD-6E99-60C0E0AED608}"/>
              </a:ext>
            </a:extLst>
          </p:cNvPr>
          <p:cNvSpPr>
            <a:spLocks noGrp="1"/>
          </p:cNvSpPr>
          <p:nvPr>
            <p:ph type="title"/>
          </p:nvPr>
        </p:nvSpPr>
        <p:spPr/>
        <p:txBody>
          <a:bodyPr/>
          <a:lstStyle/>
          <a:p>
            <a:r>
              <a:rPr lang="en-US" dirty="0"/>
              <a:t>Introduction</a:t>
            </a:r>
          </a:p>
        </p:txBody>
      </p:sp>
      <p:sp>
        <p:nvSpPr>
          <p:cNvPr id="6" name="TextBox 5">
            <a:extLst>
              <a:ext uri="{FF2B5EF4-FFF2-40B4-BE49-F238E27FC236}">
                <a16:creationId xmlns:a16="http://schemas.microsoft.com/office/drawing/2014/main" id="{976182FC-ED6C-209B-C087-93E572B0654C}"/>
              </a:ext>
            </a:extLst>
          </p:cNvPr>
          <p:cNvSpPr txBox="1"/>
          <p:nvPr/>
        </p:nvSpPr>
        <p:spPr>
          <a:xfrm>
            <a:off x="587829" y="2164081"/>
            <a:ext cx="7503555" cy="3276282"/>
          </a:xfrm>
          <a:prstGeom prst="rect">
            <a:avLst/>
          </a:prstGeom>
          <a:noFill/>
        </p:spPr>
        <p:txBody>
          <a:bodyPr wrap="square">
            <a:spAutoFit/>
          </a:bodyPr>
          <a:lstStyle/>
          <a:p>
            <a:pPr>
              <a:lnSpc>
                <a:spcPct val="150000"/>
              </a:lnSpc>
            </a:pPr>
            <a:r>
              <a:rPr lang="en-US" sz="2000" dirty="0"/>
              <a:t>HAVA College Program (2008)</a:t>
            </a:r>
          </a:p>
          <a:p>
            <a:pPr>
              <a:lnSpc>
                <a:spcPct val="150000"/>
              </a:lnSpc>
            </a:pPr>
            <a:r>
              <a:rPr lang="en-US" sz="2000" dirty="0"/>
              <a:t>Masters Public Administration, University of Baltimore (2014)</a:t>
            </a:r>
          </a:p>
          <a:p>
            <a:pPr>
              <a:lnSpc>
                <a:spcPct val="150000"/>
              </a:lnSpc>
            </a:pPr>
            <a:r>
              <a:rPr lang="en-US" sz="2000" dirty="0"/>
              <a:t>Election Vendor Contractor  (2015)</a:t>
            </a:r>
          </a:p>
          <a:p>
            <a:pPr>
              <a:lnSpc>
                <a:spcPct val="150000"/>
              </a:lnSpc>
            </a:pPr>
            <a:r>
              <a:rPr lang="en-US" sz="2000" dirty="0"/>
              <a:t>Baltimore City Board of Elections, Data Application Specialist (2017)</a:t>
            </a:r>
          </a:p>
          <a:p>
            <a:pPr>
              <a:lnSpc>
                <a:spcPct val="150000"/>
              </a:lnSpc>
            </a:pPr>
            <a:r>
              <a:rPr lang="en-US" sz="2000" dirty="0"/>
              <a:t>NCSBE, Election Security &amp; Support Technician (2020)</a:t>
            </a:r>
          </a:p>
          <a:p>
            <a:pPr>
              <a:lnSpc>
                <a:spcPct val="150000"/>
              </a:lnSpc>
            </a:pPr>
            <a:r>
              <a:rPr lang="en-US" sz="2000" dirty="0"/>
              <a:t>EAC Testing &amp; Certification, Election Technology Specialist (2022)</a:t>
            </a:r>
          </a:p>
          <a:p>
            <a:pPr>
              <a:lnSpc>
                <a:spcPct val="150000"/>
              </a:lnSpc>
            </a:pPr>
            <a:r>
              <a:rPr lang="en-US" sz="2000" dirty="0"/>
              <a:t>EAC Testing &amp; Certification, Field Services Specialist (2023)</a:t>
            </a:r>
          </a:p>
        </p:txBody>
      </p:sp>
    </p:spTree>
    <p:extLst>
      <p:ext uri="{BB962C8B-B14F-4D97-AF65-F5344CB8AC3E}">
        <p14:creationId xmlns:p14="http://schemas.microsoft.com/office/powerpoint/2010/main" val="3026662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A007E4-AA2B-524D-9CCE-502DD8910499}"/>
              </a:ext>
            </a:extLst>
          </p:cNvPr>
          <p:cNvSpPr>
            <a:spLocks noGrp="1"/>
          </p:cNvSpPr>
          <p:nvPr>
            <p:ph type="body" sz="quarter" idx="10"/>
          </p:nvPr>
        </p:nvSpPr>
        <p:spPr/>
        <p:txBody>
          <a:bodyPr/>
          <a:lstStyle/>
          <a:p>
            <a:pPr algn="ctr"/>
            <a:r>
              <a:rPr lang="en-US" dirty="0"/>
              <a:t>Hash Verification</a:t>
            </a:r>
          </a:p>
        </p:txBody>
      </p:sp>
      <p:sp>
        <p:nvSpPr>
          <p:cNvPr id="3" name="Footer Placeholder 2">
            <a:extLst>
              <a:ext uri="{FF2B5EF4-FFF2-40B4-BE49-F238E27FC236}">
                <a16:creationId xmlns:a16="http://schemas.microsoft.com/office/drawing/2014/main" id="{BC3EE0A1-2674-197D-49B3-E6407D9E72A3}"/>
              </a:ext>
            </a:extLst>
          </p:cNvPr>
          <p:cNvSpPr>
            <a:spLocks noGrp="1"/>
          </p:cNvSpPr>
          <p:nvPr>
            <p:ph type="ftr" sz="quarter" idx="13"/>
          </p:nvPr>
        </p:nvSpPr>
        <p:spPr/>
        <p:txBody>
          <a:bodyPr/>
          <a:lstStyle/>
          <a:p>
            <a:r>
              <a:rPr lang="en-US"/>
              <a:t>U.S. Election Assistance Commission | www.eac.gov</a:t>
            </a:r>
            <a:endParaRPr lang="en-US" dirty="0"/>
          </a:p>
        </p:txBody>
      </p:sp>
    </p:spTree>
    <p:extLst>
      <p:ext uri="{BB962C8B-B14F-4D97-AF65-F5344CB8AC3E}">
        <p14:creationId xmlns:p14="http://schemas.microsoft.com/office/powerpoint/2010/main" val="1133218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112178-BDC3-32AC-A488-9BF79BC0008F}"/>
              </a:ext>
            </a:extLst>
          </p:cNvPr>
          <p:cNvSpPr>
            <a:spLocks noGrp="1"/>
          </p:cNvSpPr>
          <p:nvPr>
            <p:ph type="title"/>
          </p:nvPr>
        </p:nvSpPr>
        <p:spPr/>
        <p:txBody>
          <a:bodyPr/>
          <a:lstStyle/>
          <a:p>
            <a:r>
              <a:rPr lang="en-US" dirty="0"/>
              <a:t>Why Hash Verification?</a:t>
            </a:r>
          </a:p>
        </p:txBody>
      </p:sp>
      <p:sp>
        <p:nvSpPr>
          <p:cNvPr id="5" name="Footer Placeholder 4">
            <a:extLst>
              <a:ext uri="{FF2B5EF4-FFF2-40B4-BE49-F238E27FC236}">
                <a16:creationId xmlns:a16="http://schemas.microsoft.com/office/drawing/2014/main" id="{C7AAE799-B1FD-C8A2-7E94-E4DDD79B9FBC}"/>
              </a:ext>
            </a:extLst>
          </p:cNvPr>
          <p:cNvSpPr>
            <a:spLocks noGrp="1"/>
          </p:cNvSpPr>
          <p:nvPr>
            <p:ph type="ftr" sz="quarter" idx="11"/>
          </p:nvPr>
        </p:nvSpPr>
        <p:spPr/>
        <p:txBody>
          <a:bodyPr/>
          <a:lstStyle/>
          <a:p>
            <a:r>
              <a:rPr lang="en-US"/>
              <a:t>U.S. Election Assistance Commission | www.eac.gov</a:t>
            </a:r>
            <a:endParaRPr lang="en-US" dirty="0"/>
          </a:p>
        </p:txBody>
      </p:sp>
      <p:pic>
        <p:nvPicPr>
          <p:cNvPr id="9" name="Picture 8">
            <a:extLst>
              <a:ext uri="{FF2B5EF4-FFF2-40B4-BE49-F238E27FC236}">
                <a16:creationId xmlns:a16="http://schemas.microsoft.com/office/drawing/2014/main" id="{BA460212-0CB0-83FC-3C89-EF1CB2892369}"/>
              </a:ext>
            </a:extLst>
          </p:cNvPr>
          <p:cNvPicPr>
            <a:picLocks noChangeAspect="1"/>
          </p:cNvPicPr>
          <p:nvPr/>
        </p:nvPicPr>
        <p:blipFill>
          <a:blip r:embed="rId3"/>
          <a:stretch>
            <a:fillRect/>
          </a:stretch>
        </p:blipFill>
        <p:spPr>
          <a:xfrm>
            <a:off x="822757" y="1632490"/>
            <a:ext cx="7133563" cy="38556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33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789B13-79EA-928F-6358-C403AC5CD895}"/>
              </a:ext>
            </a:extLst>
          </p:cNvPr>
          <p:cNvSpPr txBox="1"/>
          <p:nvPr/>
        </p:nvSpPr>
        <p:spPr>
          <a:xfrm>
            <a:off x="2024743" y="5070018"/>
            <a:ext cx="5186593" cy="695146"/>
          </a:xfrm>
          <a:prstGeom prst="rect">
            <a:avLst/>
          </a:prstGeom>
        </p:spPr>
        <p:txBody>
          <a:bodyPr vert="horz" lIns="91440" tIns="45720" rIns="91440" bIns="45720" rtlCol="0">
            <a:normAutofit/>
          </a:bodyPr>
          <a:lstStyle/>
          <a:p>
            <a:pPr>
              <a:lnSpc>
                <a:spcPct val="90000"/>
              </a:lnSpc>
              <a:spcBef>
                <a:spcPct val="20000"/>
              </a:spcBef>
              <a:buClr>
                <a:schemeClr val="accent1"/>
              </a:buClr>
            </a:pPr>
            <a:r>
              <a:rPr lang="en-US" sz="2000" b="1" i="0" kern="1200" baseline="0" dirty="0">
                <a:solidFill>
                  <a:schemeClr val="accent1"/>
                </a:solidFill>
                <a:effectLst/>
                <a:latin typeface="+mn-lt"/>
                <a:ea typeface="+mn-ea"/>
                <a:cs typeface="+mn-cs"/>
              </a:rPr>
              <a:t>Hash verification is a method for checking the integrity of a digital file. </a:t>
            </a:r>
            <a:endParaRPr lang="en-US" sz="2000" b="1" kern="1200" baseline="0" dirty="0">
              <a:solidFill>
                <a:schemeClr val="accent1"/>
              </a:solidFill>
              <a:latin typeface="+mn-lt"/>
              <a:ea typeface="+mn-ea"/>
              <a:cs typeface="+mn-cs"/>
            </a:endParaRPr>
          </a:p>
        </p:txBody>
      </p:sp>
      <p:pic>
        <p:nvPicPr>
          <p:cNvPr id="8" name="Picture 2" descr="Speed Hashing">
            <a:extLst>
              <a:ext uri="{FF2B5EF4-FFF2-40B4-BE49-F238E27FC236}">
                <a16:creationId xmlns:a16="http://schemas.microsoft.com/office/drawing/2014/main" id="{E0532C8F-44DD-7407-647C-F976FD49BE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50167" y="1558060"/>
            <a:ext cx="5352520" cy="3211512"/>
          </a:xfrm>
          <a:prstGeom prst="rect">
            <a:avLst/>
          </a:prstGeom>
          <a:solidFill>
            <a:srgbClr val="FFFFFF"/>
          </a:solidFill>
        </p:spPr>
      </p:pic>
      <p:sp>
        <p:nvSpPr>
          <p:cNvPr id="4" name="Title 3">
            <a:extLst>
              <a:ext uri="{FF2B5EF4-FFF2-40B4-BE49-F238E27FC236}">
                <a16:creationId xmlns:a16="http://schemas.microsoft.com/office/drawing/2014/main" id="{C2AAB111-E97D-9DFF-47D2-74886E04922E}"/>
              </a:ext>
            </a:extLst>
          </p:cNvPr>
          <p:cNvSpPr>
            <a:spLocks noGrp="1"/>
          </p:cNvSpPr>
          <p:nvPr>
            <p:ph type="title"/>
          </p:nvPr>
        </p:nvSpPr>
        <p:spPr>
          <a:xfrm>
            <a:off x="457200" y="274638"/>
            <a:ext cx="7864679" cy="1143000"/>
          </a:xfrm>
        </p:spPr>
        <p:txBody>
          <a:bodyPr vert="horz" lIns="91440" tIns="45720" rIns="91440" bIns="45720" rtlCol="0" anchor="ctr">
            <a:normAutofit/>
          </a:bodyPr>
          <a:lstStyle/>
          <a:p>
            <a:r>
              <a:rPr lang="en-US" b="1" kern="1200" dirty="0">
                <a:latin typeface="+mj-lt"/>
                <a:ea typeface="+mj-ea"/>
                <a:cs typeface="+mj-cs"/>
              </a:rPr>
              <a:t>What is Hash Verification?</a:t>
            </a:r>
          </a:p>
        </p:txBody>
      </p:sp>
      <p:sp>
        <p:nvSpPr>
          <p:cNvPr id="5" name="Footer Placeholder 4">
            <a:extLst>
              <a:ext uri="{FF2B5EF4-FFF2-40B4-BE49-F238E27FC236}">
                <a16:creationId xmlns:a16="http://schemas.microsoft.com/office/drawing/2014/main" id="{151FF3E8-3930-1842-B603-DCCE47762A6C}"/>
              </a:ext>
            </a:extLst>
          </p:cNvPr>
          <p:cNvSpPr>
            <a:spLocks noGrp="1"/>
          </p:cNvSpPr>
          <p:nvPr>
            <p:ph type="ftr" sz="quarter" idx="11"/>
          </p:nvPr>
        </p:nvSpPr>
        <p:spPr>
          <a:xfrm>
            <a:off x="5867400" y="6356350"/>
            <a:ext cx="3048000" cy="365125"/>
          </a:xfrm>
        </p:spPr>
        <p:txBody>
          <a:bodyPr anchor="ctr">
            <a:normAutofit/>
          </a:bodyPr>
          <a:lstStyle/>
          <a:p>
            <a:pPr>
              <a:spcAft>
                <a:spcPts val="600"/>
              </a:spcAft>
            </a:pPr>
            <a:r>
              <a:rPr lang="en-US" b="1" kern="1200">
                <a:latin typeface="+mn-lt"/>
                <a:ea typeface="+mn-ea"/>
                <a:cs typeface="+mn-cs"/>
              </a:rPr>
              <a:t>U.S. Election Assistance Commission | www.eac.gov</a:t>
            </a:r>
          </a:p>
        </p:txBody>
      </p:sp>
    </p:spTree>
    <p:extLst>
      <p:ext uri="{BB962C8B-B14F-4D97-AF65-F5344CB8AC3E}">
        <p14:creationId xmlns:p14="http://schemas.microsoft.com/office/powerpoint/2010/main" val="2085216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FDF9D2-29BB-3BC8-8709-23AA21128853}"/>
              </a:ext>
            </a:extLst>
          </p:cNvPr>
          <p:cNvSpPr>
            <a:spLocks noGrp="1"/>
          </p:cNvSpPr>
          <p:nvPr>
            <p:ph type="title"/>
          </p:nvPr>
        </p:nvSpPr>
        <p:spPr/>
        <p:txBody>
          <a:bodyPr/>
          <a:lstStyle/>
          <a:p>
            <a:r>
              <a:rPr lang="en-US" dirty="0"/>
              <a:t>What is Hash Verification?</a:t>
            </a:r>
          </a:p>
        </p:txBody>
      </p:sp>
      <p:sp>
        <p:nvSpPr>
          <p:cNvPr id="5" name="Footer Placeholder 4">
            <a:extLst>
              <a:ext uri="{FF2B5EF4-FFF2-40B4-BE49-F238E27FC236}">
                <a16:creationId xmlns:a16="http://schemas.microsoft.com/office/drawing/2014/main" id="{426F24D9-5434-F405-703C-A9F8DEA79F42}"/>
              </a:ext>
            </a:extLst>
          </p:cNvPr>
          <p:cNvSpPr>
            <a:spLocks noGrp="1"/>
          </p:cNvSpPr>
          <p:nvPr>
            <p:ph type="ftr" sz="quarter" idx="11"/>
          </p:nvPr>
        </p:nvSpPr>
        <p:spPr/>
        <p:txBody>
          <a:bodyPr/>
          <a:lstStyle/>
          <a:p>
            <a:r>
              <a:rPr lang="en-US"/>
              <a:t>U.S. Election Assistance Commission | www.eac.gov</a:t>
            </a:r>
            <a:endParaRPr lang="en-US" dirty="0"/>
          </a:p>
        </p:txBody>
      </p:sp>
      <p:pic>
        <p:nvPicPr>
          <p:cNvPr id="3" name="Graphic 2" descr="Disk outline">
            <a:extLst>
              <a:ext uri="{FF2B5EF4-FFF2-40B4-BE49-F238E27FC236}">
                <a16:creationId xmlns:a16="http://schemas.microsoft.com/office/drawing/2014/main" id="{7F451C2E-DC2C-90B4-31AF-E5C5DCA529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211" y="1470107"/>
            <a:ext cx="1394792" cy="1394792"/>
          </a:xfrm>
          <a:prstGeom prst="rect">
            <a:avLst/>
          </a:prstGeom>
        </p:spPr>
      </p:pic>
      <p:pic>
        <p:nvPicPr>
          <p:cNvPr id="6" name="Graphic 5" descr="Books outline">
            <a:extLst>
              <a:ext uri="{FF2B5EF4-FFF2-40B4-BE49-F238E27FC236}">
                <a16:creationId xmlns:a16="http://schemas.microsoft.com/office/drawing/2014/main" id="{E3248B27-F0C6-FAF3-5E1B-21B9410DB0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8971" y="3027465"/>
            <a:ext cx="1399032" cy="1399032"/>
          </a:xfrm>
          <a:prstGeom prst="rect">
            <a:avLst/>
          </a:prstGeom>
        </p:spPr>
      </p:pic>
      <p:pic>
        <p:nvPicPr>
          <p:cNvPr id="7" name="Graphic 6" descr="Image outline">
            <a:extLst>
              <a:ext uri="{FF2B5EF4-FFF2-40B4-BE49-F238E27FC236}">
                <a16:creationId xmlns:a16="http://schemas.microsoft.com/office/drawing/2014/main" id="{44280B65-B98C-CC1B-9829-273765F7EF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971" y="4520026"/>
            <a:ext cx="1399032" cy="1399032"/>
          </a:xfrm>
          <a:prstGeom prst="rect">
            <a:avLst/>
          </a:prstGeom>
        </p:spPr>
      </p:pic>
      <p:sp>
        <p:nvSpPr>
          <p:cNvPr id="8" name="Rectangle 7">
            <a:extLst>
              <a:ext uri="{FF2B5EF4-FFF2-40B4-BE49-F238E27FC236}">
                <a16:creationId xmlns:a16="http://schemas.microsoft.com/office/drawing/2014/main" id="{11EFA215-8EEC-1D3B-BA1D-E0F342EEECCA}"/>
              </a:ext>
            </a:extLst>
          </p:cNvPr>
          <p:cNvSpPr/>
          <p:nvPr/>
        </p:nvSpPr>
        <p:spPr>
          <a:xfrm>
            <a:off x="3027466" y="2746770"/>
            <a:ext cx="1977285" cy="184205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200" dirty="0"/>
              <a:t>Secure Hashing Algorithm </a:t>
            </a:r>
          </a:p>
        </p:txBody>
      </p:sp>
      <p:sp>
        <p:nvSpPr>
          <p:cNvPr id="9" name="TextBox 8">
            <a:extLst>
              <a:ext uri="{FF2B5EF4-FFF2-40B4-BE49-F238E27FC236}">
                <a16:creationId xmlns:a16="http://schemas.microsoft.com/office/drawing/2014/main" id="{DA8E41C6-33FC-0CD6-FE06-C28D9970EDE1}"/>
              </a:ext>
            </a:extLst>
          </p:cNvPr>
          <p:cNvSpPr txBox="1"/>
          <p:nvPr/>
        </p:nvSpPr>
        <p:spPr>
          <a:xfrm>
            <a:off x="541130" y="2693815"/>
            <a:ext cx="1258956" cy="400110"/>
          </a:xfrm>
          <a:prstGeom prst="rect">
            <a:avLst/>
          </a:prstGeom>
          <a:noFill/>
        </p:spPr>
        <p:txBody>
          <a:bodyPr wrap="square" rtlCol="0">
            <a:spAutoFit/>
          </a:bodyPr>
          <a:lstStyle/>
          <a:p>
            <a:pPr algn="ctr"/>
            <a:r>
              <a:rPr lang="en-US" sz="2000" dirty="0"/>
              <a:t>Software</a:t>
            </a:r>
          </a:p>
        </p:txBody>
      </p:sp>
      <p:sp>
        <p:nvSpPr>
          <p:cNvPr id="10" name="TextBox 9">
            <a:extLst>
              <a:ext uri="{FF2B5EF4-FFF2-40B4-BE49-F238E27FC236}">
                <a16:creationId xmlns:a16="http://schemas.microsoft.com/office/drawing/2014/main" id="{CFD16071-E8E0-1FEA-F8BE-ED208280AD91}"/>
              </a:ext>
            </a:extLst>
          </p:cNvPr>
          <p:cNvSpPr txBox="1"/>
          <p:nvPr/>
        </p:nvSpPr>
        <p:spPr>
          <a:xfrm>
            <a:off x="255268" y="4266349"/>
            <a:ext cx="1826438" cy="400110"/>
          </a:xfrm>
          <a:prstGeom prst="rect">
            <a:avLst/>
          </a:prstGeom>
          <a:noFill/>
        </p:spPr>
        <p:txBody>
          <a:bodyPr wrap="square" rtlCol="0">
            <a:spAutoFit/>
          </a:bodyPr>
          <a:lstStyle/>
          <a:p>
            <a:pPr algn="ctr"/>
            <a:r>
              <a:rPr lang="en-US" sz="2000" dirty="0"/>
              <a:t>Encyclopedia</a:t>
            </a:r>
          </a:p>
        </p:txBody>
      </p:sp>
      <p:cxnSp>
        <p:nvCxnSpPr>
          <p:cNvPr id="11" name="Connector: Elbow 10">
            <a:extLst>
              <a:ext uri="{FF2B5EF4-FFF2-40B4-BE49-F238E27FC236}">
                <a16:creationId xmlns:a16="http://schemas.microsoft.com/office/drawing/2014/main" id="{4B7C8AB7-C808-51B6-B741-BB7888D7856C}"/>
              </a:ext>
            </a:extLst>
          </p:cNvPr>
          <p:cNvCxnSpPr>
            <a:cxnSpLocks/>
          </p:cNvCxnSpPr>
          <p:nvPr/>
        </p:nvCxnSpPr>
        <p:spPr>
          <a:xfrm>
            <a:off x="1797965" y="2214229"/>
            <a:ext cx="1145612" cy="1092092"/>
          </a:xfrm>
          <a:prstGeom prst="bentConnector3">
            <a:avLst>
              <a:gd name="adj1" fmla="val 50000"/>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2" name="Connector: Elbow 11">
            <a:extLst>
              <a:ext uri="{FF2B5EF4-FFF2-40B4-BE49-F238E27FC236}">
                <a16:creationId xmlns:a16="http://schemas.microsoft.com/office/drawing/2014/main" id="{974AFF4E-7B68-F254-9D97-89E110F3B54A}"/>
              </a:ext>
            </a:extLst>
          </p:cNvPr>
          <p:cNvCxnSpPr>
            <a:cxnSpLocks/>
          </p:cNvCxnSpPr>
          <p:nvPr/>
        </p:nvCxnSpPr>
        <p:spPr>
          <a:xfrm flipV="1">
            <a:off x="1775239" y="4085777"/>
            <a:ext cx="1135330" cy="1133765"/>
          </a:xfrm>
          <a:prstGeom prst="bentConnector3">
            <a:avLst>
              <a:gd name="adj1" fmla="val 50000"/>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AAEFAAFF-3617-CF14-3846-FBA4FC977A6F}"/>
              </a:ext>
            </a:extLst>
          </p:cNvPr>
          <p:cNvCxnSpPr>
            <a:stCxn id="6" idx="3"/>
          </p:cNvCxnSpPr>
          <p:nvPr/>
        </p:nvCxnSpPr>
        <p:spPr>
          <a:xfrm>
            <a:off x="1868003" y="3726981"/>
            <a:ext cx="107557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Connector: Elbow 13">
            <a:extLst>
              <a:ext uri="{FF2B5EF4-FFF2-40B4-BE49-F238E27FC236}">
                <a16:creationId xmlns:a16="http://schemas.microsoft.com/office/drawing/2014/main" id="{46379226-57CF-AAFC-6845-AFD9D9C946C5}"/>
              </a:ext>
            </a:extLst>
          </p:cNvPr>
          <p:cNvCxnSpPr>
            <a:cxnSpLocks/>
          </p:cNvCxnSpPr>
          <p:nvPr/>
        </p:nvCxnSpPr>
        <p:spPr>
          <a:xfrm flipV="1">
            <a:off x="5004751" y="2197105"/>
            <a:ext cx="1135330" cy="1133765"/>
          </a:xfrm>
          <a:prstGeom prst="bentConnector3">
            <a:avLst>
              <a:gd name="adj1" fmla="val 50000"/>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FC6992D-5FCC-9B50-64AF-9C63B429B9DB}"/>
              </a:ext>
            </a:extLst>
          </p:cNvPr>
          <p:cNvCxnSpPr/>
          <p:nvPr/>
        </p:nvCxnSpPr>
        <p:spPr>
          <a:xfrm>
            <a:off x="5004751" y="3731124"/>
            <a:ext cx="107557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Connector: Elbow 15">
            <a:extLst>
              <a:ext uri="{FF2B5EF4-FFF2-40B4-BE49-F238E27FC236}">
                <a16:creationId xmlns:a16="http://schemas.microsoft.com/office/drawing/2014/main" id="{380C4537-87AE-4FAF-B509-E5FE3E42FD3A}"/>
              </a:ext>
            </a:extLst>
          </p:cNvPr>
          <p:cNvCxnSpPr>
            <a:cxnSpLocks/>
          </p:cNvCxnSpPr>
          <p:nvPr/>
        </p:nvCxnSpPr>
        <p:spPr>
          <a:xfrm>
            <a:off x="5022286" y="4127450"/>
            <a:ext cx="1145612" cy="1092092"/>
          </a:xfrm>
          <a:prstGeom prst="bentConnector3">
            <a:avLst>
              <a:gd name="adj1" fmla="val 50000"/>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17" name="Graphic 16" descr="Gears outline">
            <a:extLst>
              <a:ext uri="{FF2B5EF4-FFF2-40B4-BE49-F238E27FC236}">
                <a16:creationId xmlns:a16="http://schemas.microsoft.com/office/drawing/2014/main" id="{18EBD9E9-C5CF-7387-EFBA-5D603C9BBA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58909" y="1867685"/>
            <a:ext cx="914400" cy="914400"/>
          </a:xfrm>
          <a:prstGeom prst="rect">
            <a:avLst/>
          </a:prstGeom>
        </p:spPr>
      </p:pic>
      <p:sp>
        <p:nvSpPr>
          <p:cNvPr id="18" name="TextBox 17">
            <a:extLst>
              <a:ext uri="{FF2B5EF4-FFF2-40B4-BE49-F238E27FC236}">
                <a16:creationId xmlns:a16="http://schemas.microsoft.com/office/drawing/2014/main" id="{0754C127-4E15-4F6E-A84A-74A91521A2EA}"/>
              </a:ext>
            </a:extLst>
          </p:cNvPr>
          <p:cNvSpPr txBox="1"/>
          <p:nvPr/>
        </p:nvSpPr>
        <p:spPr>
          <a:xfrm>
            <a:off x="3386630" y="1500647"/>
            <a:ext cx="1258956" cy="461665"/>
          </a:xfrm>
          <a:prstGeom prst="rect">
            <a:avLst/>
          </a:prstGeom>
          <a:noFill/>
        </p:spPr>
        <p:txBody>
          <a:bodyPr wrap="square" rtlCol="0">
            <a:spAutoFit/>
          </a:bodyPr>
          <a:lstStyle/>
          <a:p>
            <a:pPr algn="ctr"/>
            <a:r>
              <a:rPr lang="en-US" sz="2400" dirty="0"/>
              <a:t>SHA-256</a:t>
            </a:r>
          </a:p>
        </p:txBody>
      </p:sp>
      <p:sp>
        <p:nvSpPr>
          <p:cNvPr id="19" name="TextBox 18">
            <a:extLst>
              <a:ext uri="{FF2B5EF4-FFF2-40B4-BE49-F238E27FC236}">
                <a16:creationId xmlns:a16="http://schemas.microsoft.com/office/drawing/2014/main" id="{45139045-4177-0FAC-D322-879F81387710}"/>
              </a:ext>
            </a:extLst>
          </p:cNvPr>
          <p:cNvSpPr txBox="1"/>
          <p:nvPr/>
        </p:nvSpPr>
        <p:spPr>
          <a:xfrm>
            <a:off x="6273800" y="1731479"/>
            <a:ext cx="2413000" cy="1225541"/>
          </a:xfrm>
          <a:prstGeom prst="rect">
            <a:avLst/>
          </a:prstGeom>
          <a:noFill/>
          <a:ln>
            <a:solidFill>
              <a:srgbClr val="000000"/>
            </a:solidFill>
          </a:ln>
        </p:spPr>
        <p:txBody>
          <a:bodyPr wrap="square" rtlCol="0">
            <a:spAutoFit/>
          </a:bodyPr>
          <a:lstStyle/>
          <a:p>
            <a:r>
              <a:rPr lang="en-US" dirty="0"/>
              <a:t>f9cc8b529b6fd53e40c499acc94fa471ac0299f2ec024cty5c4a33d0e31e64cf</a:t>
            </a:r>
          </a:p>
        </p:txBody>
      </p:sp>
      <p:sp>
        <p:nvSpPr>
          <p:cNvPr id="20" name="TextBox 19">
            <a:extLst>
              <a:ext uri="{FF2B5EF4-FFF2-40B4-BE49-F238E27FC236}">
                <a16:creationId xmlns:a16="http://schemas.microsoft.com/office/drawing/2014/main" id="{4BF5758B-8B19-003C-10B5-C6BE50BBE2F1}"/>
              </a:ext>
            </a:extLst>
          </p:cNvPr>
          <p:cNvSpPr txBox="1"/>
          <p:nvPr/>
        </p:nvSpPr>
        <p:spPr>
          <a:xfrm>
            <a:off x="6273800" y="3093925"/>
            <a:ext cx="2413000" cy="1200329"/>
          </a:xfrm>
          <a:prstGeom prst="rect">
            <a:avLst/>
          </a:prstGeom>
          <a:noFill/>
          <a:ln>
            <a:solidFill>
              <a:srgbClr val="000000"/>
            </a:solidFill>
          </a:ln>
        </p:spPr>
        <p:txBody>
          <a:bodyPr wrap="square" rtlCol="0">
            <a:spAutoFit/>
          </a:bodyPr>
          <a:lstStyle/>
          <a:p>
            <a:r>
              <a:rPr lang="en-US" dirty="0"/>
              <a:t>25d914d256f114b4dc269bcc3po1c3f0b0695b3de807fd777fad33833db2039f</a:t>
            </a:r>
          </a:p>
        </p:txBody>
      </p:sp>
      <p:sp>
        <p:nvSpPr>
          <p:cNvPr id="21" name="TextBox 20">
            <a:extLst>
              <a:ext uri="{FF2B5EF4-FFF2-40B4-BE49-F238E27FC236}">
                <a16:creationId xmlns:a16="http://schemas.microsoft.com/office/drawing/2014/main" id="{B2503EC5-3BCB-C0FE-58D3-22C39DC17B5E}"/>
              </a:ext>
            </a:extLst>
          </p:cNvPr>
          <p:cNvSpPr txBox="1"/>
          <p:nvPr/>
        </p:nvSpPr>
        <p:spPr>
          <a:xfrm>
            <a:off x="6272532" y="4456371"/>
            <a:ext cx="2413000" cy="1225541"/>
          </a:xfrm>
          <a:prstGeom prst="rect">
            <a:avLst/>
          </a:prstGeom>
          <a:noFill/>
          <a:ln>
            <a:solidFill>
              <a:srgbClr val="000000"/>
            </a:solidFill>
          </a:ln>
        </p:spPr>
        <p:txBody>
          <a:bodyPr wrap="square" rtlCol="0">
            <a:spAutoFit/>
          </a:bodyPr>
          <a:lstStyle/>
          <a:p>
            <a:r>
              <a:rPr lang="en-US" dirty="0"/>
              <a:t>k1ac591fa280164967850f08035195d2d3658acf1e843ty93ac99191a84c9354</a:t>
            </a:r>
          </a:p>
        </p:txBody>
      </p:sp>
      <p:sp>
        <p:nvSpPr>
          <p:cNvPr id="2" name="TextBox 1">
            <a:extLst>
              <a:ext uri="{FF2B5EF4-FFF2-40B4-BE49-F238E27FC236}">
                <a16:creationId xmlns:a16="http://schemas.microsoft.com/office/drawing/2014/main" id="{B4F7A6CB-F4E8-75D9-258D-7F0C9A7AE2F8}"/>
              </a:ext>
            </a:extLst>
          </p:cNvPr>
          <p:cNvSpPr txBox="1"/>
          <p:nvPr/>
        </p:nvSpPr>
        <p:spPr>
          <a:xfrm>
            <a:off x="255268" y="5645786"/>
            <a:ext cx="1826438" cy="400110"/>
          </a:xfrm>
          <a:prstGeom prst="rect">
            <a:avLst/>
          </a:prstGeom>
          <a:noFill/>
        </p:spPr>
        <p:txBody>
          <a:bodyPr wrap="square" rtlCol="0">
            <a:spAutoFit/>
          </a:bodyPr>
          <a:lstStyle/>
          <a:p>
            <a:pPr algn="ctr"/>
            <a:r>
              <a:rPr lang="en-US" sz="2000" dirty="0"/>
              <a:t>Image</a:t>
            </a:r>
          </a:p>
        </p:txBody>
      </p:sp>
    </p:spTree>
    <p:extLst>
      <p:ext uri="{BB962C8B-B14F-4D97-AF65-F5344CB8AC3E}">
        <p14:creationId xmlns:p14="http://schemas.microsoft.com/office/powerpoint/2010/main" val="2261514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52416F-EF99-621D-571E-8787B1D8A5D5}"/>
              </a:ext>
            </a:extLst>
          </p:cNvPr>
          <p:cNvSpPr>
            <a:spLocks noGrp="1"/>
          </p:cNvSpPr>
          <p:nvPr>
            <p:ph type="title"/>
          </p:nvPr>
        </p:nvSpPr>
        <p:spPr/>
        <p:txBody>
          <a:bodyPr>
            <a:normAutofit/>
          </a:bodyPr>
          <a:lstStyle/>
          <a:p>
            <a:r>
              <a:rPr lang="en-US" sz="4000" dirty="0"/>
              <a:t>Trusted Build Hashes</a:t>
            </a:r>
          </a:p>
        </p:txBody>
      </p:sp>
      <p:sp>
        <p:nvSpPr>
          <p:cNvPr id="5" name="Footer Placeholder 4">
            <a:extLst>
              <a:ext uri="{FF2B5EF4-FFF2-40B4-BE49-F238E27FC236}">
                <a16:creationId xmlns:a16="http://schemas.microsoft.com/office/drawing/2014/main" id="{EA717A1F-429F-B92C-A5A7-F9F0259C29D4}"/>
              </a:ext>
            </a:extLst>
          </p:cNvPr>
          <p:cNvSpPr>
            <a:spLocks noGrp="1"/>
          </p:cNvSpPr>
          <p:nvPr>
            <p:ph type="ftr" sz="quarter" idx="11"/>
          </p:nvPr>
        </p:nvSpPr>
        <p:spPr/>
        <p:txBody>
          <a:bodyPr/>
          <a:lstStyle/>
          <a:p>
            <a:r>
              <a:rPr lang="en-US"/>
              <a:t>U.S. Election Assistance Commission | www.eac.gov</a:t>
            </a:r>
            <a:endParaRPr lang="en-US" dirty="0"/>
          </a:p>
        </p:txBody>
      </p:sp>
      <p:pic>
        <p:nvPicPr>
          <p:cNvPr id="3" name="Picture 2">
            <a:extLst>
              <a:ext uri="{FF2B5EF4-FFF2-40B4-BE49-F238E27FC236}">
                <a16:creationId xmlns:a16="http://schemas.microsoft.com/office/drawing/2014/main" id="{30F8C6A6-95D7-566C-ECA8-A01CCCEA07D3}"/>
              </a:ext>
            </a:extLst>
          </p:cNvPr>
          <p:cNvPicPr>
            <a:picLocks noChangeAspect="1"/>
          </p:cNvPicPr>
          <p:nvPr/>
        </p:nvPicPr>
        <p:blipFill>
          <a:blip r:embed="rId3"/>
          <a:stretch>
            <a:fillRect/>
          </a:stretch>
        </p:blipFill>
        <p:spPr>
          <a:xfrm>
            <a:off x="457200" y="1505862"/>
            <a:ext cx="8086725" cy="4391025"/>
          </a:xfrm>
          <a:prstGeom prst="rect">
            <a:avLst/>
          </a:prstGeom>
        </p:spPr>
      </p:pic>
      <p:sp>
        <p:nvSpPr>
          <p:cNvPr id="6" name="TextBox 5">
            <a:extLst>
              <a:ext uri="{FF2B5EF4-FFF2-40B4-BE49-F238E27FC236}">
                <a16:creationId xmlns:a16="http://schemas.microsoft.com/office/drawing/2014/main" id="{EC564784-FD91-520D-71E3-E381A9F8763F}"/>
              </a:ext>
            </a:extLst>
          </p:cNvPr>
          <p:cNvSpPr txBox="1"/>
          <p:nvPr/>
        </p:nvSpPr>
        <p:spPr>
          <a:xfrm>
            <a:off x="2867222" y="5714768"/>
            <a:ext cx="2368191" cy="276999"/>
          </a:xfrm>
          <a:prstGeom prst="rect">
            <a:avLst/>
          </a:prstGeom>
          <a:noFill/>
        </p:spPr>
        <p:txBody>
          <a:bodyPr wrap="square" rtlCol="0">
            <a:spAutoFit/>
          </a:bodyPr>
          <a:lstStyle/>
          <a:p>
            <a:r>
              <a:rPr lang="en-US" sz="1200" dirty="0"/>
              <a:t>Request Hashes from FSP</a:t>
            </a:r>
          </a:p>
        </p:txBody>
      </p:sp>
      <p:pic>
        <p:nvPicPr>
          <p:cNvPr id="8" name="Picture 4" descr="U.S. Election Assistance Commission">
            <a:extLst>
              <a:ext uri="{FF2B5EF4-FFF2-40B4-BE49-F238E27FC236}">
                <a16:creationId xmlns:a16="http://schemas.microsoft.com/office/drawing/2014/main" id="{4F99398C-B234-DA8A-E0AA-910590884F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9715" y="5291165"/>
            <a:ext cx="719108" cy="7191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kg Gold Cast Bar | Baird &amp; Co.">
            <a:extLst>
              <a:ext uri="{FF2B5EF4-FFF2-40B4-BE49-F238E27FC236}">
                <a16:creationId xmlns:a16="http://schemas.microsoft.com/office/drawing/2014/main" id="{26814EB1-D2BF-95E5-B65F-35E1912D6A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220" y="5227892"/>
            <a:ext cx="598609" cy="8456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re-Ida Golden Hash Brown Oval Patties 2.8 lb. Bag - 6/Case">
            <a:extLst>
              <a:ext uri="{FF2B5EF4-FFF2-40B4-BE49-F238E27FC236}">
                <a16:creationId xmlns:a16="http://schemas.microsoft.com/office/drawing/2014/main" id="{504E40B5-1455-78E0-6F17-186C7DB427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84" y="5291165"/>
            <a:ext cx="719108" cy="7191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0CED967-EBC2-1D1F-7FB7-8CCC455F09E0}"/>
              </a:ext>
            </a:extLst>
          </p:cNvPr>
          <p:cNvSpPr/>
          <p:nvPr/>
        </p:nvSpPr>
        <p:spPr>
          <a:xfrm>
            <a:off x="283219" y="5227892"/>
            <a:ext cx="2098239" cy="845654"/>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135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A007E4-AA2B-524D-9CCE-502DD8910499}"/>
              </a:ext>
            </a:extLst>
          </p:cNvPr>
          <p:cNvSpPr>
            <a:spLocks noGrp="1"/>
          </p:cNvSpPr>
          <p:nvPr>
            <p:ph type="body" sz="quarter" idx="10"/>
          </p:nvPr>
        </p:nvSpPr>
        <p:spPr/>
        <p:txBody>
          <a:bodyPr/>
          <a:lstStyle/>
          <a:p>
            <a:pPr algn="ctr"/>
            <a:r>
              <a:rPr lang="en-US" sz="4400" dirty="0"/>
              <a:t>What This Means For You?</a:t>
            </a:r>
          </a:p>
        </p:txBody>
      </p:sp>
      <p:sp>
        <p:nvSpPr>
          <p:cNvPr id="3" name="Footer Placeholder 2">
            <a:extLst>
              <a:ext uri="{FF2B5EF4-FFF2-40B4-BE49-F238E27FC236}">
                <a16:creationId xmlns:a16="http://schemas.microsoft.com/office/drawing/2014/main" id="{BC3EE0A1-2674-197D-49B3-E6407D9E72A3}"/>
              </a:ext>
            </a:extLst>
          </p:cNvPr>
          <p:cNvSpPr>
            <a:spLocks noGrp="1"/>
          </p:cNvSpPr>
          <p:nvPr>
            <p:ph type="ftr" sz="quarter" idx="13"/>
          </p:nvPr>
        </p:nvSpPr>
        <p:spPr/>
        <p:txBody>
          <a:bodyPr/>
          <a:lstStyle/>
          <a:p>
            <a:r>
              <a:rPr lang="en-US"/>
              <a:t>U.S. Election Assistance Commission | www.eac.gov</a:t>
            </a:r>
            <a:endParaRPr lang="en-US" dirty="0"/>
          </a:p>
        </p:txBody>
      </p:sp>
    </p:spTree>
    <p:extLst>
      <p:ext uri="{BB962C8B-B14F-4D97-AF65-F5344CB8AC3E}">
        <p14:creationId xmlns:p14="http://schemas.microsoft.com/office/powerpoint/2010/main" val="1032650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E2442-4AFE-CE32-71D6-994F1017A9D5}"/>
              </a:ext>
            </a:extLst>
          </p:cNvPr>
          <p:cNvSpPr>
            <a:spLocks noGrp="1"/>
          </p:cNvSpPr>
          <p:nvPr>
            <p:ph type="title"/>
          </p:nvPr>
        </p:nvSpPr>
        <p:spPr/>
        <p:txBody>
          <a:bodyPr>
            <a:normAutofit/>
          </a:bodyPr>
          <a:lstStyle/>
          <a:p>
            <a:r>
              <a:rPr lang="en-US" sz="3600" dirty="0"/>
              <a:t>Determine what works for CT</a:t>
            </a:r>
          </a:p>
        </p:txBody>
      </p:sp>
      <p:sp>
        <p:nvSpPr>
          <p:cNvPr id="5" name="Footer Placeholder 4">
            <a:extLst>
              <a:ext uri="{FF2B5EF4-FFF2-40B4-BE49-F238E27FC236}">
                <a16:creationId xmlns:a16="http://schemas.microsoft.com/office/drawing/2014/main" id="{4E947264-FFDB-04BB-71B6-CC99ADBA0780}"/>
              </a:ext>
            </a:extLst>
          </p:cNvPr>
          <p:cNvSpPr>
            <a:spLocks noGrp="1"/>
          </p:cNvSpPr>
          <p:nvPr>
            <p:ph type="ftr" sz="quarter" idx="11"/>
          </p:nvPr>
        </p:nvSpPr>
        <p:spPr/>
        <p:txBody>
          <a:bodyPr/>
          <a:lstStyle/>
          <a:p>
            <a:r>
              <a:rPr lang="en-US"/>
              <a:t>U.S. Election Assistance Commission | www.eac.gov</a:t>
            </a:r>
            <a:endParaRPr lang="en-US" dirty="0"/>
          </a:p>
        </p:txBody>
      </p:sp>
      <p:pic>
        <p:nvPicPr>
          <p:cNvPr id="6150" name="Picture 6" descr="List of Dell's Product lines - GadgetMates">
            <a:extLst>
              <a:ext uri="{FF2B5EF4-FFF2-40B4-BE49-F238E27FC236}">
                <a16:creationId xmlns:a16="http://schemas.microsoft.com/office/drawing/2014/main" id="{AC272C3C-EB01-DE61-B5D3-FD4F96966C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7540" y="2165329"/>
            <a:ext cx="3115798" cy="1143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367AC7-CD16-32B0-C23F-D002195A8333}"/>
              </a:ext>
            </a:extLst>
          </p:cNvPr>
          <p:cNvSpPr txBox="1"/>
          <p:nvPr/>
        </p:nvSpPr>
        <p:spPr>
          <a:xfrm>
            <a:off x="1091051" y="1744113"/>
            <a:ext cx="2484976" cy="646331"/>
          </a:xfrm>
          <a:prstGeom prst="rect">
            <a:avLst/>
          </a:prstGeom>
          <a:noFill/>
        </p:spPr>
        <p:txBody>
          <a:bodyPr wrap="none" rtlCol="0">
            <a:spAutoFit/>
          </a:bodyPr>
          <a:lstStyle/>
          <a:p>
            <a:r>
              <a:rPr lang="en-US" dirty="0"/>
              <a:t>Sample Machines Hash </a:t>
            </a:r>
          </a:p>
          <a:p>
            <a:r>
              <a:rPr lang="en-US" dirty="0"/>
              <a:t>      </a:t>
            </a:r>
          </a:p>
        </p:txBody>
      </p:sp>
      <p:sp>
        <p:nvSpPr>
          <p:cNvPr id="9" name="TextBox 8">
            <a:extLst>
              <a:ext uri="{FF2B5EF4-FFF2-40B4-BE49-F238E27FC236}">
                <a16:creationId xmlns:a16="http://schemas.microsoft.com/office/drawing/2014/main" id="{7B510638-092D-3FBE-E329-ECDBA3784953}"/>
              </a:ext>
            </a:extLst>
          </p:cNvPr>
          <p:cNvSpPr txBox="1"/>
          <p:nvPr/>
        </p:nvSpPr>
        <p:spPr>
          <a:xfrm>
            <a:off x="5048558" y="1744113"/>
            <a:ext cx="3733763" cy="369332"/>
          </a:xfrm>
          <a:prstGeom prst="rect">
            <a:avLst/>
          </a:prstGeom>
          <a:noFill/>
        </p:spPr>
        <p:txBody>
          <a:bodyPr wrap="square" rtlCol="0">
            <a:spAutoFit/>
          </a:bodyPr>
          <a:lstStyle/>
          <a:p>
            <a:r>
              <a:rPr lang="en-US" dirty="0"/>
              <a:t>Full Hash of EMS and Central Count </a:t>
            </a:r>
          </a:p>
        </p:txBody>
      </p:sp>
      <p:pic>
        <p:nvPicPr>
          <p:cNvPr id="2" name="Picture 1">
            <a:extLst>
              <a:ext uri="{FF2B5EF4-FFF2-40B4-BE49-F238E27FC236}">
                <a16:creationId xmlns:a16="http://schemas.microsoft.com/office/drawing/2014/main" id="{FCFD6C23-E4F8-3914-ED99-F9DBA5576D12}"/>
              </a:ext>
            </a:extLst>
          </p:cNvPr>
          <p:cNvPicPr>
            <a:picLocks noChangeAspect="1"/>
          </p:cNvPicPr>
          <p:nvPr/>
        </p:nvPicPr>
        <p:blipFill>
          <a:blip r:embed="rId4"/>
          <a:stretch>
            <a:fillRect/>
          </a:stretch>
        </p:blipFill>
        <p:spPr>
          <a:xfrm>
            <a:off x="838200" y="2839015"/>
            <a:ext cx="1077087" cy="1622171"/>
          </a:xfrm>
          <a:prstGeom prst="rect">
            <a:avLst/>
          </a:prstGeom>
        </p:spPr>
      </p:pic>
      <p:pic>
        <p:nvPicPr>
          <p:cNvPr id="6" name="Picture 5">
            <a:extLst>
              <a:ext uri="{FF2B5EF4-FFF2-40B4-BE49-F238E27FC236}">
                <a16:creationId xmlns:a16="http://schemas.microsoft.com/office/drawing/2014/main" id="{0730DE0D-0CCD-6B9E-55F3-618B3FB5B32D}"/>
              </a:ext>
            </a:extLst>
          </p:cNvPr>
          <p:cNvPicPr>
            <a:picLocks noChangeAspect="1"/>
          </p:cNvPicPr>
          <p:nvPr/>
        </p:nvPicPr>
        <p:blipFill>
          <a:blip r:embed="rId5"/>
          <a:stretch>
            <a:fillRect/>
          </a:stretch>
        </p:blipFill>
        <p:spPr>
          <a:xfrm>
            <a:off x="5210929" y="3360213"/>
            <a:ext cx="1511300" cy="2099669"/>
          </a:xfrm>
          <a:prstGeom prst="rect">
            <a:avLst/>
          </a:prstGeom>
        </p:spPr>
      </p:pic>
      <p:pic>
        <p:nvPicPr>
          <p:cNvPr id="3" name="Picture 2">
            <a:extLst>
              <a:ext uri="{FF2B5EF4-FFF2-40B4-BE49-F238E27FC236}">
                <a16:creationId xmlns:a16="http://schemas.microsoft.com/office/drawing/2014/main" id="{64D3795C-B40C-7274-DCF5-E3A50B057A86}"/>
              </a:ext>
            </a:extLst>
          </p:cNvPr>
          <p:cNvPicPr>
            <a:picLocks noChangeAspect="1"/>
          </p:cNvPicPr>
          <p:nvPr/>
        </p:nvPicPr>
        <p:blipFill>
          <a:blip r:embed="rId6"/>
          <a:stretch>
            <a:fillRect/>
          </a:stretch>
        </p:blipFill>
        <p:spPr>
          <a:xfrm>
            <a:off x="2051895" y="3003868"/>
            <a:ext cx="1524132" cy="1292464"/>
          </a:xfrm>
          <a:prstGeom prst="rect">
            <a:avLst/>
          </a:prstGeom>
        </p:spPr>
      </p:pic>
      <p:pic>
        <p:nvPicPr>
          <p:cNvPr id="8" name="Picture 7">
            <a:extLst>
              <a:ext uri="{FF2B5EF4-FFF2-40B4-BE49-F238E27FC236}">
                <a16:creationId xmlns:a16="http://schemas.microsoft.com/office/drawing/2014/main" id="{BB5FA531-F5E4-159D-A716-E10AD5BDBBA6}"/>
              </a:ext>
            </a:extLst>
          </p:cNvPr>
          <p:cNvPicPr>
            <a:picLocks noChangeAspect="1"/>
          </p:cNvPicPr>
          <p:nvPr/>
        </p:nvPicPr>
        <p:blipFill>
          <a:blip r:embed="rId7"/>
          <a:stretch>
            <a:fillRect/>
          </a:stretch>
        </p:blipFill>
        <p:spPr>
          <a:xfrm>
            <a:off x="6956079" y="3650347"/>
            <a:ext cx="1627773" cy="1621677"/>
          </a:xfrm>
          <a:prstGeom prst="rect">
            <a:avLst/>
          </a:prstGeom>
        </p:spPr>
      </p:pic>
    </p:spTree>
    <p:extLst>
      <p:ext uri="{BB962C8B-B14F-4D97-AF65-F5344CB8AC3E}">
        <p14:creationId xmlns:p14="http://schemas.microsoft.com/office/powerpoint/2010/main" val="4168095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661F3B-4DC6-48F4-68FD-EEE33E3D19BA}"/>
              </a:ext>
            </a:extLst>
          </p:cNvPr>
          <p:cNvSpPr>
            <a:spLocks noGrp="1"/>
          </p:cNvSpPr>
          <p:nvPr>
            <p:ph type="pic" sz="quarter" idx="16"/>
          </p:nvPr>
        </p:nvSpPr>
        <p:spPr>
          <a:xfrm>
            <a:off x="301452" y="1749232"/>
            <a:ext cx="7864679" cy="3928085"/>
          </a:xfrm>
        </p:spPr>
        <p:txBody>
          <a:bodyPr>
            <a:normAutofit lnSpcReduction="10000"/>
          </a:bodyPr>
          <a:lstStyle/>
          <a:p>
            <a:r>
              <a:rPr lang="en-US" dirty="0"/>
              <a:t>Determine Manufacture Process</a:t>
            </a:r>
          </a:p>
          <a:p>
            <a:r>
              <a:rPr lang="en-US" dirty="0"/>
              <a:t>Determine timelines and logistics </a:t>
            </a:r>
            <a:r>
              <a:rPr lang="en-US"/>
              <a:t>and scope</a:t>
            </a:r>
            <a:endParaRPr lang="en-US" dirty="0"/>
          </a:p>
          <a:p>
            <a:r>
              <a:rPr lang="en-US" dirty="0"/>
              <a:t>Obtain Trusted Build Hashes from EAC</a:t>
            </a:r>
          </a:p>
          <a:p>
            <a:r>
              <a:rPr lang="en-US" dirty="0"/>
              <a:t>Generate Hashes in the Field</a:t>
            </a:r>
          </a:p>
          <a:p>
            <a:r>
              <a:rPr lang="en-US" dirty="0"/>
              <a:t>Perform Comparison of Hashes</a:t>
            </a:r>
          </a:p>
          <a:p>
            <a:r>
              <a:rPr lang="en-US" dirty="0"/>
              <a:t>Document Matching Hashes </a:t>
            </a:r>
          </a:p>
          <a:p>
            <a:r>
              <a:rPr lang="en-US" dirty="0"/>
              <a:t>EAC Report (If requested)</a:t>
            </a:r>
          </a:p>
          <a:p>
            <a:pPr marL="0" indent="0">
              <a:buNone/>
            </a:pPr>
            <a:endParaRPr lang="en-US" dirty="0"/>
          </a:p>
        </p:txBody>
      </p:sp>
      <p:sp>
        <p:nvSpPr>
          <p:cNvPr id="4" name="Title 3">
            <a:extLst>
              <a:ext uri="{FF2B5EF4-FFF2-40B4-BE49-F238E27FC236}">
                <a16:creationId xmlns:a16="http://schemas.microsoft.com/office/drawing/2014/main" id="{F6F08285-DE4C-BEE2-F97D-D382FF7428EE}"/>
              </a:ext>
            </a:extLst>
          </p:cNvPr>
          <p:cNvSpPr>
            <a:spLocks noGrp="1"/>
          </p:cNvSpPr>
          <p:nvPr>
            <p:ph type="title"/>
          </p:nvPr>
        </p:nvSpPr>
        <p:spPr/>
        <p:txBody>
          <a:bodyPr>
            <a:normAutofit/>
          </a:bodyPr>
          <a:lstStyle/>
          <a:p>
            <a:r>
              <a:rPr lang="en-US" sz="3600" dirty="0"/>
              <a:t>FSP Pilot Program, General Process</a:t>
            </a:r>
          </a:p>
        </p:txBody>
      </p:sp>
      <p:sp>
        <p:nvSpPr>
          <p:cNvPr id="5" name="Footer Placeholder 4">
            <a:extLst>
              <a:ext uri="{FF2B5EF4-FFF2-40B4-BE49-F238E27FC236}">
                <a16:creationId xmlns:a16="http://schemas.microsoft.com/office/drawing/2014/main" id="{77A7E17C-E677-0B40-BAC7-E28870DFFA34}"/>
              </a:ext>
            </a:extLst>
          </p:cNvPr>
          <p:cNvSpPr>
            <a:spLocks noGrp="1"/>
          </p:cNvSpPr>
          <p:nvPr>
            <p:ph type="ftr" sz="quarter" idx="11"/>
          </p:nvPr>
        </p:nvSpPr>
        <p:spPr/>
        <p:txBody>
          <a:bodyPr/>
          <a:lstStyle/>
          <a:p>
            <a:r>
              <a:rPr lang="en-US"/>
              <a:t>U.S. Election Assistance Commission | www.eac.gov</a:t>
            </a:r>
            <a:endParaRPr lang="en-US" dirty="0"/>
          </a:p>
        </p:txBody>
      </p:sp>
    </p:spTree>
    <p:extLst>
      <p:ext uri="{BB962C8B-B14F-4D97-AF65-F5344CB8AC3E}">
        <p14:creationId xmlns:p14="http://schemas.microsoft.com/office/powerpoint/2010/main" val="536551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335641-89FF-24D6-D51C-A20A427EC5CC}"/>
              </a:ext>
            </a:extLst>
          </p:cNvPr>
          <p:cNvSpPr>
            <a:spLocks noGrp="1"/>
          </p:cNvSpPr>
          <p:nvPr>
            <p:ph type="title"/>
          </p:nvPr>
        </p:nvSpPr>
        <p:spPr/>
        <p:txBody>
          <a:bodyPr/>
          <a:lstStyle/>
          <a:p>
            <a:r>
              <a:rPr lang="en-US" dirty="0"/>
              <a:t>Seal of Approval</a:t>
            </a:r>
          </a:p>
        </p:txBody>
      </p:sp>
      <p:sp>
        <p:nvSpPr>
          <p:cNvPr id="5" name="Footer Placeholder 4">
            <a:extLst>
              <a:ext uri="{FF2B5EF4-FFF2-40B4-BE49-F238E27FC236}">
                <a16:creationId xmlns:a16="http://schemas.microsoft.com/office/drawing/2014/main" id="{C7B47561-8644-E36D-1E43-C6D2CF09B8C6}"/>
              </a:ext>
            </a:extLst>
          </p:cNvPr>
          <p:cNvSpPr>
            <a:spLocks noGrp="1"/>
          </p:cNvSpPr>
          <p:nvPr>
            <p:ph type="ftr" sz="quarter" idx="11"/>
          </p:nvPr>
        </p:nvSpPr>
        <p:spPr/>
        <p:txBody>
          <a:bodyPr/>
          <a:lstStyle/>
          <a:p>
            <a:r>
              <a:rPr lang="en-US"/>
              <a:t>U.S. Election Assistance Commission | www.eac.gov</a:t>
            </a:r>
            <a:endParaRPr lang="en-US" dirty="0"/>
          </a:p>
        </p:txBody>
      </p:sp>
      <p:pic>
        <p:nvPicPr>
          <p:cNvPr id="8194" name="Picture 2" descr="The official Seal of Approval | Bird, Owl, Quick">
            <a:extLst>
              <a:ext uri="{FF2B5EF4-FFF2-40B4-BE49-F238E27FC236}">
                <a16:creationId xmlns:a16="http://schemas.microsoft.com/office/drawing/2014/main" id="{C2F099CC-219A-15FE-0C82-D2DAF6691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819" y="1489523"/>
            <a:ext cx="4550619" cy="4434621"/>
          </a:xfrm>
          <a:prstGeom prst="rect">
            <a:avLst/>
          </a:prstGeom>
          <a:noFill/>
          <a:extLst>
            <a:ext uri="{909E8E84-426E-40DD-AFC4-6F175D3DCCD1}">
              <a14:hiddenFill xmlns:a14="http://schemas.microsoft.com/office/drawing/2010/main">
                <a:solidFill>
                  <a:srgbClr val="FFFFFF"/>
                </a:solidFill>
              </a14:hiddenFill>
            </a:ext>
          </a:extLst>
        </p:spPr>
      </p:pic>
      <p:pic>
        <p:nvPicPr>
          <p:cNvPr id="2" name="383898__deleted_user_7146007__rimshot-joke-funny">
            <a:hlinkClick r:id="" action="ppaction://media"/>
            <a:extLst>
              <a:ext uri="{FF2B5EF4-FFF2-40B4-BE49-F238E27FC236}">
                <a16:creationId xmlns:a16="http://schemas.microsoft.com/office/drawing/2014/main" id="{82DD9770-7D60-59C2-C1A6-D416F54DFD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4895553"/>
            <a:ext cx="609600" cy="609600"/>
          </a:xfrm>
          <a:prstGeom prst="rect">
            <a:avLst/>
          </a:prstGeom>
        </p:spPr>
      </p:pic>
    </p:spTree>
    <p:extLst>
      <p:ext uri="{BB962C8B-B14F-4D97-AF65-F5344CB8AC3E}">
        <p14:creationId xmlns:p14="http://schemas.microsoft.com/office/powerpoint/2010/main" val="25419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488E18-7544-BC6B-1409-3B9D9B5C0A91}"/>
              </a:ext>
            </a:extLst>
          </p:cNvPr>
          <p:cNvSpPr>
            <a:spLocks noGrp="1"/>
          </p:cNvSpPr>
          <p:nvPr>
            <p:ph type="title"/>
          </p:nvPr>
        </p:nvSpPr>
        <p:spPr/>
        <p:txBody>
          <a:bodyPr/>
          <a:lstStyle/>
          <a:p>
            <a:r>
              <a:rPr lang="en-US" dirty="0"/>
              <a:t>Recent Program Successes</a:t>
            </a:r>
          </a:p>
        </p:txBody>
      </p:sp>
      <p:sp>
        <p:nvSpPr>
          <p:cNvPr id="5" name="Footer Placeholder 4">
            <a:extLst>
              <a:ext uri="{FF2B5EF4-FFF2-40B4-BE49-F238E27FC236}">
                <a16:creationId xmlns:a16="http://schemas.microsoft.com/office/drawing/2014/main" id="{7443A3AE-6AEC-6634-F412-DE45F1356D59}"/>
              </a:ext>
            </a:extLst>
          </p:cNvPr>
          <p:cNvSpPr>
            <a:spLocks noGrp="1"/>
          </p:cNvSpPr>
          <p:nvPr>
            <p:ph type="ftr" sz="quarter" idx="11"/>
          </p:nvPr>
        </p:nvSpPr>
        <p:spPr/>
        <p:txBody>
          <a:bodyPr/>
          <a:lstStyle/>
          <a:p>
            <a:r>
              <a:rPr lang="en-US"/>
              <a:t>U.S. Election Assistance Commission | www.eac.gov</a:t>
            </a:r>
            <a:endParaRPr lang="en-US" dirty="0"/>
          </a:p>
        </p:txBody>
      </p:sp>
      <p:sp>
        <p:nvSpPr>
          <p:cNvPr id="8" name="TextBox 7">
            <a:extLst>
              <a:ext uri="{FF2B5EF4-FFF2-40B4-BE49-F238E27FC236}">
                <a16:creationId xmlns:a16="http://schemas.microsoft.com/office/drawing/2014/main" id="{B8FE16B2-F662-FE91-E310-E1F83393147F}"/>
              </a:ext>
            </a:extLst>
          </p:cNvPr>
          <p:cNvSpPr txBox="1"/>
          <p:nvPr/>
        </p:nvSpPr>
        <p:spPr>
          <a:xfrm>
            <a:off x="925277" y="4160460"/>
            <a:ext cx="3178306" cy="1200329"/>
          </a:xfrm>
          <a:prstGeom prst="rect">
            <a:avLst/>
          </a:prstGeom>
          <a:noFill/>
        </p:spPr>
        <p:txBody>
          <a:bodyPr wrap="none" rtlCol="0">
            <a:spAutoFit/>
          </a:bodyPr>
          <a:lstStyle/>
          <a:p>
            <a:pPr algn="ctr"/>
            <a:r>
              <a:rPr lang="en-US" dirty="0"/>
              <a:t>… County</a:t>
            </a:r>
          </a:p>
          <a:p>
            <a:pPr algn="ctr"/>
            <a:r>
              <a:rPr lang="en-US" dirty="0"/>
              <a:t>ES&amp;S EVS 6.2.0.1</a:t>
            </a:r>
          </a:p>
          <a:p>
            <a:pPr algn="ctr"/>
            <a:r>
              <a:rPr lang="en-US" dirty="0"/>
              <a:t>350,000+ Registered Voters</a:t>
            </a:r>
          </a:p>
          <a:p>
            <a:pPr algn="ctr"/>
            <a:r>
              <a:rPr lang="en-US" dirty="0"/>
              <a:t>30 </a:t>
            </a:r>
            <a:r>
              <a:rPr lang="en-US" dirty="0" err="1"/>
              <a:t>ExpressVotes</a:t>
            </a:r>
            <a:r>
              <a:rPr lang="en-US" dirty="0"/>
              <a:t> 9-DS850 1 EMS</a:t>
            </a:r>
          </a:p>
        </p:txBody>
      </p:sp>
      <p:sp>
        <p:nvSpPr>
          <p:cNvPr id="9" name="TextBox 8">
            <a:extLst>
              <a:ext uri="{FF2B5EF4-FFF2-40B4-BE49-F238E27FC236}">
                <a16:creationId xmlns:a16="http://schemas.microsoft.com/office/drawing/2014/main" id="{652960D1-530D-5268-413A-F92CA6FD39A3}"/>
              </a:ext>
            </a:extLst>
          </p:cNvPr>
          <p:cNvSpPr txBox="1"/>
          <p:nvPr/>
        </p:nvSpPr>
        <p:spPr>
          <a:xfrm>
            <a:off x="5040418" y="4160460"/>
            <a:ext cx="3034037" cy="1200329"/>
          </a:xfrm>
          <a:prstGeom prst="rect">
            <a:avLst/>
          </a:prstGeom>
          <a:noFill/>
        </p:spPr>
        <p:txBody>
          <a:bodyPr wrap="none" rtlCol="0">
            <a:spAutoFit/>
          </a:bodyPr>
          <a:lstStyle/>
          <a:p>
            <a:pPr algn="ctr"/>
            <a:r>
              <a:rPr lang="en-US" dirty="0"/>
              <a:t>State of …</a:t>
            </a:r>
          </a:p>
          <a:p>
            <a:pPr algn="ctr"/>
            <a:r>
              <a:rPr lang="en-US" dirty="0"/>
              <a:t>Hart Verity 2.7</a:t>
            </a:r>
          </a:p>
          <a:p>
            <a:pPr algn="ctr"/>
            <a:r>
              <a:rPr lang="en-US" dirty="0"/>
              <a:t>850,000+ Registered Voters</a:t>
            </a:r>
          </a:p>
          <a:p>
            <a:pPr algn="ctr"/>
            <a:r>
              <a:rPr lang="en-US" dirty="0"/>
              <a:t>10 Verity Central Workstations</a:t>
            </a:r>
          </a:p>
        </p:txBody>
      </p:sp>
      <p:pic>
        <p:nvPicPr>
          <p:cNvPr id="2" name="Picture 1">
            <a:extLst>
              <a:ext uri="{FF2B5EF4-FFF2-40B4-BE49-F238E27FC236}">
                <a16:creationId xmlns:a16="http://schemas.microsoft.com/office/drawing/2014/main" id="{A538B0D5-BFD8-3139-4024-7385598CD671}"/>
              </a:ext>
            </a:extLst>
          </p:cNvPr>
          <p:cNvPicPr>
            <a:picLocks noChangeAspect="1"/>
          </p:cNvPicPr>
          <p:nvPr/>
        </p:nvPicPr>
        <p:blipFill rotWithShape="1">
          <a:blip r:embed="rId3"/>
          <a:srcRect t="4505" b="3666"/>
          <a:stretch/>
        </p:blipFill>
        <p:spPr>
          <a:xfrm>
            <a:off x="1069544" y="2063933"/>
            <a:ext cx="7004911" cy="1920240"/>
          </a:xfrm>
          <a:prstGeom prst="rect">
            <a:avLst/>
          </a:prstGeom>
        </p:spPr>
      </p:pic>
    </p:spTree>
    <p:extLst>
      <p:ext uri="{BB962C8B-B14F-4D97-AF65-F5344CB8AC3E}">
        <p14:creationId xmlns:p14="http://schemas.microsoft.com/office/powerpoint/2010/main" val="1369927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50F4B57-B3A5-E4D9-7072-DE1A4786EC70}"/>
              </a:ext>
            </a:extLst>
          </p:cNvPr>
          <p:cNvSpPr>
            <a:spLocks noGrp="1"/>
          </p:cNvSpPr>
          <p:nvPr>
            <p:ph type="ftr" sz="quarter" idx="11"/>
          </p:nvPr>
        </p:nvSpPr>
        <p:spPr/>
        <p:txBody>
          <a:bodyPr/>
          <a:lstStyle/>
          <a:p>
            <a:r>
              <a:rPr lang="en-US"/>
              <a:t>U.S. Election Assistance Commission | www.eac.gov</a:t>
            </a:r>
            <a:endParaRPr lang="en-US" dirty="0"/>
          </a:p>
        </p:txBody>
      </p:sp>
      <p:sp>
        <p:nvSpPr>
          <p:cNvPr id="4" name="Title 3">
            <a:extLst>
              <a:ext uri="{FF2B5EF4-FFF2-40B4-BE49-F238E27FC236}">
                <a16:creationId xmlns:a16="http://schemas.microsoft.com/office/drawing/2014/main" id="{464B7C23-66ED-6358-0705-8DA4ECEFFC24}"/>
              </a:ext>
            </a:extLst>
          </p:cNvPr>
          <p:cNvSpPr>
            <a:spLocks noGrp="1"/>
          </p:cNvSpPr>
          <p:nvPr>
            <p:ph type="title"/>
          </p:nvPr>
        </p:nvSpPr>
        <p:spPr/>
        <p:txBody>
          <a:bodyPr/>
          <a:lstStyle/>
          <a:p>
            <a:r>
              <a:rPr lang="en-US" dirty="0"/>
              <a:t>2008 HAVA College Program</a:t>
            </a:r>
          </a:p>
        </p:txBody>
      </p:sp>
      <p:pic>
        <p:nvPicPr>
          <p:cNvPr id="8" name="Picture 7">
            <a:extLst>
              <a:ext uri="{FF2B5EF4-FFF2-40B4-BE49-F238E27FC236}">
                <a16:creationId xmlns:a16="http://schemas.microsoft.com/office/drawing/2014/main" id="{A6B0159C-6F01-01D0-CFFB-B20C9DAA787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59467" y="1417638"/>
            <a:ext cx="4860144" cy="4621957"/>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CE5C5AC5-5A78-B22E-84B2-FEC2663525F4}"/>
              </a:ext>
            </a:extLst>
          </p:cNvPr>
          <p:cNvSpPr txBox="1"/>
          <p:nvPr/>
        </p:nvSpPr>
        <p:spPr>
          <a:xfrm>
            <a:off x="7178040" y="5300004"/>
            <a:ext cx="1965960" cy="646331"/>
          </a:xfrm>
          <a:prstGeom prst="rect">
            <a:avLst/>
          </a:prstGeom>
          <a:noFill/>
        </p:spPr>
        <p:txBody>
          <a:bodyPr wrap="square" rtlCol="0">
            <a:spAutoFit/>
          </a:bodyPr>
          <a:lstStyle/>
          <a:p>
            <a:r>
              <a:rPr lang="en-US" sz="1200" dirty="0"/>
              <a:t>Source:  Schaefer Center Newsletter, University of Baltimore Archives, 2009</a:t>
            </a:r>
          </a:p>
        </p:txBody>
      </p:sp>
    </p:spTree>
    <p:extLst>
      <p:ext uri="{BB962C8B-B14F-4D97-AF65-F5344CB8AC3E}">
        <p14:creationId xmlns:p14="http://schemas.microsoft.com/office/powerpoint/2010/main" val="3006976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F51D31-12F2-0DA8-3CA1-C0DF75D3F49C}"/>
              </a:ext>
            </a:extLst>
          </p:cNvPr>
          <p:cNvSpPr>
            <a:spLocks noGrp="1"/>
          </p:cNvSpPr>
          <p:nvPr>
            <p:ph type="body" sz="quarter" idx="15"/>
          </p:nvPr>
        </p:nvSpPr>
        <p:spPr>
          <a:xfrm>
            <a:off x="322119" y="1898682"/>
            <a:ext cx="4366009" cy="2230734"/>
          </a:xfrm>
        </p:spPr>
        <p:txBody>
          <a:bodyPr>
            <a:noAutofit/>
          </a:bodyPr>
          <a:lstStyle/>
          <a:p>
            <a:r>
              <a:rPr lang="en-US" dirty="0"/>
              <a:t>Non-binding</a:t>
            </a:r>
          </a:p>
          <a:p>
            <a:r>
              <a:rPr lang="en-US" dirty="0"/>
              <a:t>Terminate at any time</a:t>
            </a:r>
          </a:p>
          <a:p>
            <a:r>
              <a:rPr lang="en-US" dirty="0"/>
              <a:t>Private until published</a:t>
            </a:r>
          </a:p>
          <a:p>
            <a:r>
              <a:rPr lang="en-US" dirty="0"/>
              <a:t>Requires state approval before local engagement </a:t>
            </a:r>
          </a:p>
        </p:txBody>
      </p:sp>
      <p:sp>
        <p:nvSpPr>
          <p:cNvPr id="4" name="Title 3">
            <a:extLst>
              <a:ext uri="{FF2B5EF4-FFF2-40B4-BE49-F238E27FC236}">
                <a16:creationId xmlns:a16="http://schemas.microsoft.com/office/drawing/2014/main" id="{1F9C6089-D53E-F3D7-46B9-7A7FCABF682F}"/>
              </a:ext>
            </a:extLst>
          </p:cNvPr>
          <p:cNvSpPr>
            <a:spLocks noGrp="1"/>
          </p:cNvSpPr>
          <p:nvPr>
            <p:ph type="title"/>
          </p:nvPr>
        </p:nvSpPr>
        <p:spPr/>
        <p:txBody>
          <a:bodyPr/>
          <a:lstStyle/>
          <a:p>
            <a:r>
              <a:rPr lang="en-US" dirty="0"/>
              <a:t>Field Services Agreement</a:t>
            </a:r>
          </a:p>
        </p:txBody>
      </p:sp>
      <p:sp>
        <p:nvSpPr>
          <p:cNvPr id="5" name="Footer Placeholder 4">
            <a:extLst>
              <a:ext uri="{FF2B5EF4-FFF2-40B4-BE49-F238E27FC236}">
                <a16:creationId xmlns:a16="http://schemas.microsoft.com/office/drawing/2014/main" id="{9EE7C63E-E47C-DA70-9004-9EB5CA226FF9}"/>
              </a:ext>
            </a:extLst>
          </p:cNvPr>
          <p:cNvSpPr>
            <a:spLocks noGrp="1"/>
          </p:cNvSpPr>
          <p:nvPr>
            <p:ph type="ftr" sz="quarter" idx="11"/>
          </p:nvPr>
        </p:nvSpPr>
        <p:spPr/>
        <p:txBody>
          <a:bodyPr/>
          <a:lstStyle/>
          <a:p>
            <a:r>
              <a:rPr lang="en-US"/>
              <a:t>U.S. Election Assistance Commission | www.eac.gov</a:t>
            </a:r>
            <a:endParaRPr lang="en-US" dirty="0"/>
          </a:p>
        </p:txBody>
      </p:sp>
      <p:pic>
        <p:nvPicPr>
          <p:cNvPr id="7" name="Picture 6">
            <a:extLst>
              <a:ext uri="{FF2B5EF4-FFF2-40B4-BE49-F238E27FC236}">
                <a16:creationId xmlns:a16="http://schemas.microsoft.com/office/drawing/2014/main" id="{B7A6C00A-6F68-B0EB-88F7-DA756F2A038A}"/>
              </a:ext>
            </a:extLst>
          </p:cNvPr>
          <p:cNvPicPr>
            <a:picLocks noChangeAspect="1"/>
          </p:cNvPicPr>
          <p:nvPr/>
        </p:nvPicPr>
        <p:blipFill>
          <a:blip r:embed="rId3"/>
          <a:stretch>
            <a:fillRect/>
          </a:stretch>
        </p:blipFill>
        <p:spPr>
          <a:xfrm>
            <a:off x="4943821" y="1628997"/>
            <a:ext cx="3253902" cy="4278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5168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86622E-2823-6695-389B-ED84D261E183}"/>
              </a:ext>
            </a:extLst>
          </p:cNvPr>
          <p:cNvSpPr>
            <a:spLocks noGrp="1"/>
          </p:cNvSpPr>
          <p:nvPr>
            <p:ph type="title"/>
          </p:nvPr>
        </p:nvSpPr>
        <p:spPr/>
        <p:txBody>
          <a:bodyPr/>
          <a:lstStyle/>
          <a:p>
            <a:r>
              <a:rPr lang="en-US" dirty="0"/>
              <a:t>Let Re-HASH </a:t>
            </a:r>
          </a:p>
        </p:txBody>
      </p:sp>
      <p:sp>
        <p:nvSpPr>
          <p:cNvPr id="5" name="Footer Placeholder 4">
            <a:extLst>
              <a:ext uri="{FF2B5EF4-FFF2-40B4-BE49-F238E27FC236}">
                <a16:creationId xmlns:a16="http://schemas.microsoft.com/office/drawing/2014/main" id="{F7BF4D59-3812-2EB2-BE1F-C654160AF846}"/>
              </a:ext>
            </a:extLst>
          </p:cNvPr>
          <p:cNvSpPr>
            <a:spLocks noGrp="1"/>
          </p:cNvSpPr>
          <p:nvPr>
            <p:ph type="ftr" sz="quarter" idx="11"/>
          </p:nvPr>
        </p:nvSpPr>
        <p:spPr/>
        <p:txBody>
          <a:bodyPr/>
          <a:lstStyle/>
          <a:p>
            <a:r>
              <a:rPr lang="en-US"/>
              <a:t>U.S. Election Assistance Commission | www.eac.gov</a:t>
            </a:r>
            <a:endParaRPr lang="en-US" dirty="0"/>
          </a:p>
        </p:txBody>
      </p:sp>
      <p:sp>
        <p:nvSpPr>
          <p:cNvPr id="6" name="TextBox 5">
            <a:extLst>
              <a:ext uri="{FF2B5EF4-FFF2-40B4-BE49-F238E27FC236}">
                <a16:creationId xmlns:a16="http://schemas.microsoft.com/office/drawing/2014/main" id="{80AD3BB8-D905-6AAA-2D8D-3DCE19551833}"/>
              </a:ext>
            </a:extLst>
          </p:cNvPr>
          <p:cNvSpPr txBox="1"/>
          <p:nvPr/>
        </p:nvSpPr>
        <p:spPr>
          <a:xfrm>
            <a:off x="757645" y="2116182"/>
            <a:ext cx="7628709"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EAC</a:t>
            </a:r>
          </a:p>
          <a:p>
            <a:pPr marL="457200" indent="-457200">
              <a:buFont typeface="Arial" panose="020B0604020202020204" pitchFamily="34" charset="0"/>
              <a:buChar char="•"/>
            </a:pPr>
            <a:r>
              <a:rPr lang="en-US" sz="3200" dirty="0"/>
              <a:t>Testing &amp; Certification</a:t>
            </a:r>
          </a:p>
          <a:p>
            <a:pPr marL="457200" indent="-457200">
              <a:buFont typeface="Arial" panose="020B0604020202020204" pitchFamily="34" charset="0"/>
              <a:buChar char="•"/>
            </a:pPr>
            <a:r>
              <a:rPr lang="en-US" sz="3200" dirty="0"/>
              <a:t>T&amp;C Program Manual</a:t>
            </a:r>
          </a:p>
          <a:p>
            <a:pPr marL="457200" indent="-457200">
              <a:buFont typeface="Arial" panose="020B0604020202020204" pitchFamily="34" charset="0"/>
              <a:buChar char="•"/>
            </a:pPr>
            <a:r>
              <a:rPr lang="en-US" sz="3200" dirty="0"/>
              <a:t>Quality Monitoring </a:t>
            </a:r>
          </a:p>
          <a:p>
            <a:pPr marL="457200" indent="-457200">
              <a:buFont typeface="Arial" panose="020B0604020202020204" pitchFamily="34" charset="0"/>
              <a:buChar char="•"/>
            </a:pPr>
            <a:r>
              <a:rPr lang="en-US" sz="3200" dirty="0"/>
              <a:t>Field Services</a:t>
            </a:r>
          </a:p>
          <a:p>
            <a:pPr marL="457200" indent="-457200">
              <a:buFont typeface="Arial" panose="020B0604020202020204" pitchFamily="34" charset="0"/>
              <a:buChar char="•"/>
            </a:pPr>
            <a:r>
              <a:rPr lang="en-US" sz="3200" dirty="0"/>
              <a:t>Hash Verification </a:t>
            </a:r>
          </a:p>
        </p:txBody>
      </p:sp>
      <p:pic>
        <p:nvPicPr>
          <p:cNvPr id="7" name="383898__deleted_user_7146007__rimshot-joke-funny">
            <a:hlinkClick r:id="" action="ppaction://media"/>
            <a:extLst>
              <a:ext uri="{FF2B5EF4-FFF2-40B4-BE49-F238E27FC236}">
                <a16:creationId xmlns:a16="http://schemas.microsoft.com/office/drawing/2014/main" id="{3B529CAD-D56C-3AF2-740D-8C7EB34336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8697" y="3334876"/>
            <a:ext cx="609600" cy="609600"/>
          </a:xfrm>
          <a:prstGeom prst="rect">
            <a:avLst/>
          </a:prstGeom>
        </p:spPr>
      </p:pic>
      <p:pic>
        <p:nvPicPr>
          <p:cNvPr id="2050" name="Picture 2" descr="Libby's Corned Beef Hash, Canned Food, 12 - 15 OZ Cans">
            <a:extLst>
              <a:ext uri="{FF2B5EF4-FFF2-40B4-BE49-F238E27FC236}">
                <a16:creationId xmlns:a16="http://schemas.microsoft.com/office/drawing/2014/main" id="{89FF1742-E119-9BAA-184F-2A384E05F2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3522" y="2116182"/>
            <a:ext cx="2913524" cy="291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08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6F4B-1BAF-42E0-A423-BC6597DCD176}"/>
              </a:ext>
            </a:extLst>
          </p:cNvPr>
          <p:cNvSpPr>
            <a:spLocks noGrp="1"/>
          </p:cNvSpPr>
          <p:nvPr>
            <p:ph type="title"/>
          </p:nvPr>
        </p:nvSpPr>
        <p:spPr/>
        <p:txBody>
          <a:bodyPr/>
          <a:lstStyle/>
          <a:p>
            <a:r>
              <a:rPr lang="en-US" dirty="0"/>
              <a:t>Questions?</a:t>
            </a:r>
          </a:p>
        </p:txBody>
      </p:sp>
      <p:sp>
        <p:nvSpPr>
          <p:cNvPr id="4" name="Footer Placeholder 3">
            <a:extLst>
              <a:ext uri="{FF2B5EF4-FFF2-40B4-BE49-F238E27FC236}">
                <a16:creationId xmlns:a16="http://schemas.microsoft.com/office/drawing/2014/main" id="{546125E6-85F0-4728-AB7C-1A64AE5CFFD1}"/>
              </a:ext>
            </a:extLst>
          </p:cNvPr>
          <p:cNvSpPr>
            <a:spLocks noGrp="1"/>
          </p:cNvSpPr>
          <p:nvPr>
            <p:ph type="ftr" sz="quarter" idx="11"/>
          </p:nvPr>
        </p:nvSpPr>
        <p:spPr/>
        <p:txBody>
          <a:bodyPr/>
          <a:lstStyle/>
          <a:p>
            <a:r>
              <a:rPr lang="en-US"/>
              <a:t>U.S. Election Assistance Commission | www.eac.gov</a:t>
            </a:r>
            <a:endParaRPr lang="en-US" dirty="0"/>
          </a:p>
        </p:txBody>
      </p:sp>
    </p:spTree>
    <p:extLst>
      <p:ext uri="{BB962C8B-B14F-4D97-AF65-F5344CB8AC3E}">
        <p14:creationId xmlns:p14="http://schemas.microsoft.com/office/powerpoint/2010/main" val="3435950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93F049-D894-4C83-B4F1-A9EBBF095074}"/>
              </a:ext>
            </a:extLst>
          </p:cNvPr>
          <p:cNvSpPr>
            <a:spLocks noGrp="1"/>
          </p:cNvSpPr>
          <p:nvPr>
            <p:ph type="body" sz="quarter" idx="17"/>
          </p:nvPr>
        </p:nvSpPr>
        <p:spPr>
          <a:xfrm>
            <a:off x="233464" y="1870231"/>
            <a:ext cx="8910536" cy="2585037"/>
          </a:xfrm>
        </p:spPr>
        <p:txBody>
          <a:bodyPr>
            <a:normAutofit lnSpcReduction="10000"/>
          </a:bodyPr>
          <a:lstStyle/>
          <a:p>
            <a:pPr marL="0" indent="0" algn="l">
              <a:buNone/>
            </a:pPr>
            <a:r>
              <a:rPr lang="en-US" sz="2600" dirty="0">
                <a:hlinkClick r:id="rId3"/>
              </a:rPr>
              <a:t>Field Services Program (FSP) | U.S. Election Assistance Commission (eac.gov)</a:t>
            </a:r>
            <a:endParaRPr lang="en-US" sz="2600" b="0" i="0" dirty="0">
              <a:solidFill>
                <a:srgbClr val="000000"/>
              </a:solidFill>
              <a:effectLst/>
              <a:latin typeface="Calibri" panose="020F0502020204030204" pitchFamily="34" charset="0"/>
            </a:endParaRPr>
          </a:p>
          <a:p>
            <a:pPr marL="0" indent="0" algn="l">
              <a:buNone/>
            </a:pPr>
            <a:r>
              <a:rPr lang="en-US" sz="2600" b="0" i="0" dirty="0">
                <a:solidFill>
                  <a:srgbClr val="000000"/>
                </a:solidFill>
                <a:effectLst/>
                <a:latin typeface="Calibri" panose="020F0502020204030204" pitchFamily="34" charset="0"/>
              </a:rPr>
              <a:t>Sean Pumphrey</a:t>
            </a:r>
          </a:p>
          <a:p>
            <a:pPr marL="0" indent="0">
              <a:buNone/>
            </a:pPr>
            <a:r>
              <a:rPr lang="en-US" sz="2600" dirty="0">
                <a:solidFill>
                  <a:srgbClr val="000000"/>
                </a:solidFill>
                <a:latin typeface="Calibri" panose="020F0502020204030204" pitchFamily="34" charset="0"/>
              </a:rPr>
              <a:t>Field Services Specialist</a:t>
            </a:r>
            <a:endParaRPr lang="en-US" sz="2600" b="0" i="0" dirty="0">
              <a:solidFill>
                <a:srgbClr val="000000"/>
              </a:solidFill>
              <a:effectLst/>
              <a:latin typeface="Calibri" panose="020F0502020204030204" pitchFamily="34" charset="0"/>
            </a:endParaRPr>
          </a:p>
          <a:p>
            <a:pPr marL="0" indent="0" algn="l">
              <a:buNone/>
            </a:pPr>
            <a:r>
              <a:rPr lang="en-US" sz="2600" b="0" i="0" dirty="0">
                <a:solidFill>
                  <a:srgbClr val="000000"/>
                </a:solidFill>
                <a:effectLst/>
                <a:latin typeface="Calibri" panose="020F0502020204030204" pitchFamily="34" charset="0"/>
              </a:rPr>
              <a:t>spumphrey@eac.gov</a:t>
            </a:r>
          </a:p>
          <a:p>
            <a:pPr marL="0" indent="0" algn="l">
              <a:buNone/>
            </a:pPr>
            <a:r>
              <a:rPr lang="en-US" sz="2600" b="0" i="0" dirty="0">
                <a:solidFill>
                  <a:srgbClr val="000000"/>
                </a:solidFill>
                <a:effectLst/>
                <a:latin typeface="Calibri" panose="020F0502020204030204" pitchFamily="34" charset="0"/>
              </a:rPr>
              <a:t>771-210-9632</a:t>
            </a:r>
          </a:p>
          <a:p>
            <a:pPr marL="0" indent="0">
              <a:buNone/>
            </a:pPr>
            <a:endParaRPr lang="en-US" dirty="0">
              <a:solidFill>
                <a:schemeClr val="accent1"/>
              </a:solidFill>
            </a:endParaRPr>
          </a:p>
        </p:txBody>
      </p:sp>
      <p:sp>
        <p:nvSpPr>
          <p:cNvPr id="5" name="Title 4">
            <a:extLst>
              <a:ext uri="{FF2B5EF4-FFF2-40B4-BE49-F238E27FC236}">
                <a16:creationId xmlns:a16="http://schemas.microsoft.com/office/drawing/2014/main" id="{7CF3B3DC-9831-4465-9ADC-5C35770C85D2}"/>
              </a:ext>
            </a:extLst>
          </p:cNvPr>
          <p:cNvSpPr>
            <a:spLocks noGrp="1"/>
          </p:cNvSpPr>
          <p:nvPr>
            <p:ph type="title"/>
          </p:nvPr>
        </p:nvSpPr>
        <p:spPr/>
        <p:txBody>
          <a:bodyPr/>
          <a:lstStyle/>
          <a:p>
            <a:r>
              <a:rPr lang="en-US" dirty="0"/>
              <a:t>Contact</a:t>
            </a:r>
          </a:p>
        </p:txBody>
      </p:sp>
      <p:sp>
        <p:nvSpPr>
          <p:cNvPr id="3" name="Footer Placeholder 2">
            <a:extLst>
              <a:ext uri="{FF2B5EF4-FFF2-40B4-BE49-F238E27FC236}">
                <a16:creationId xmlns:a16="http://schemas.microsoft.com/office/drawing/2014/main" id="{8A311098-E3B2-4805-9E76-98B50D48541C}"/>
              </a:ext>
            </a:extLst>
          </p:cNvPr>
          <p:cNvSpPr>
            <a:spLocks noGrp="1"/>
          </p:cNvSpPr>
          <p:nvPr>
            <p:ph type="ftr" sz="quarter" idx="11"/>
          </p:nvPr>
        </p:nvSpPr>
        <p:spPr/>
        <p:txBody>
          <a:bodyPr/>
          <a:lstStyle/>
          <a:p>
            <a:r>
              <a:rPr lang="en-US"/>
              <a:t>U.S. Election Assistance Commission | www.eac.gov</a:t>
            </a:r>
            <a:endParaRPr lang="en-US" dirty="0"/>
          </a:p>
        </p:txBody>
      </p:sp>
      <p:pic>
        <p:nvPicPr>
          <p:cNvPr id="6" name="Picture 5">
            <a:extLst>
              <a:ext uri="{FF2B5EF4-FFF2-40B4-BE49-F238E27FC236}">
                <a16:creationId xmlns:a16="http://schemas.microsoft.com/office/drawing/2014/main" id="{31BE5C03-2203-73FD-5D8C-4E980DD632A8}"/>
              </a:ext>
            </a:extLst>
          </p:cNvPr>
          <p:cNvPicPr>
            <a:picLocks noChangeAspect="1"/>
          </p:cNvPicPr>
          <p:nvPr/>
        </p:nvPicPr>
        <p:blipFill>
          <a:blip r:embed="rId4"/>
          <a:stretch>
            <a:fillRect/>
          </a:stretch>
        </p:blipFill>
        <p:spPr>
          <a:xfrm>
            <a:off x="5104176" y="2837700"/>
            <a:ext cx="2626450" cy="2626450"/>
          </a:xfrm>
          <a:prstGeom prst="rect">
            <a:avLst/>
          </a:prstGeom>
        </p:spPr>
      </p:pic>
    </p:spTree>
    <p:extLst>
      <p:ext uri="{BB962C8B-B14F-4D97-AF65-F5344CB8AC3E}">
        <p14:creationId xmlns:p14="http://schemas.microsoft.com/office/powerpoint/2010/main" val="440395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EE3D30-C846-B4B2-1CB9-514A04D0561B}"/>
              </a:ext>
            </a:extLst>
          </p:cNvPr>
          <p:cNvSpPr>
            <a:spLocks noGrp="1"/>
          </p:cNvSpPr>
          <p:nvPr>
            <p:ph type="title"/>
          </p:nvPr>
        </p:nvSpPr>
        <p:spPr>
          <a:xfrm>
            <a:off x="457200" y="274638"/>
            <a:ext cx="7864679" cy="1143000"/>
          </a:xfrm>
        </p:spPr>
        <p:txBody>
          <a:bodyPr anchor="ctr">
            <a:normAutofit fontScale="90000"/>
          </a:bodyPr>
          <a:lstStyle/>
          <a:p>
            <a:r>
              <a:rPr lang="en-US" sz="3800" dirty="0"/>
              <a:t>2015 MD Voting System Implementation</a:t>
            </a:r>
          </a:p>
        </p:txBody>
      </p:sp>
      <p:sp>
        <p:nvSpPr>
          <p:cNvPr id="3" name="Footer Placeholder 2">
            <a:extLst>
              <a:ext uri="{FF2B5EF4-FFF2-40B4-BE49-F238E27FC236}">
                <a16:creationId xmlns:a16="http://schemas.microsoft.com/office/drawing/2014/main" id="{6F173969-91EB-4BCA-D4F4-26A3A5E328B1}"/>
              </a:ext>
            </a:extLst>
          </p:cNvPr>
          <p:cNvSpPr>
            <a:spLocks noGrp="1"/>
          </p:cNvSpPr>
          <p:nvPr>
            <p:ph type="ftr" sz="quarter" idx="11"/>
          </p:nvPr>
        </p:nvSpPr>
        <p:spPr>
          <a:xfrm>
            <a:off x="5867400" y="6356350"/>
            <a:ext cx="3048000" cy="365125"/>
          </a:xfrm>
        </p:spPr>
        <p:txBody>
          <a:bodyPr anchor="ctr">
            <a:normAutofit/>
          </a:bodyPr>
          <a:lstStyle/>
          <a:p>
            <a:pPr>
              <a:spcAft>
                <a:spcPts val="600"/>
              </a:spcAft>
            </a:pPr>
            <a:r>
              <a:rPr lang="en-US"/>
              <a:t>U.S. Election Assistance Commission | www.eac.gov</a:t>
            </a:r>
          </a:p>
        </p:txBody>
      </p:sp>
      <p:pic>
        <p:nvPicPr>
          <p:cNvPr id="5" name="Picture 4">
            <a:extLst>
              <a:ext uri="{FF2B5EF4-FFF2-40B4-BE49-F238E27FC236}">
                <a16:creationId xmlns:a16="http://schemas.microsoft.com/office/drawing/2014/main" id="{C248611D-6388-1774-3D8B-C03372DF7B0E}"/>
              </a:ext>
            </a:extLst>
          </p:cNvPr>
          <p:cNvPicPr>
            <a:picLocks noChangeAspect="1"/>
          </p:cNvPicPr>
          <p:nvPr/>
        </p:nvPicPr>
        <p:blipFill rotWithShape="1">
          <a:blip r:embed="rId3"/>
          <a:srcRect t="5847" r="2" b="20364"/>
          <a:stretch/>
        </p:blipFill>
        <p:spPr>
          <a:xfrm>
            <a:off x="639660" y="1514620"/>
            <a:ext cx="7864679" cy="4352544"/>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6390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3BE705-0EA7-F985-E2BF-7FD5677A58B4}"/>
              </a:ext>
            </a:extLst>
          </p:cNvPr>
          <p:cNvPicPr>
            <a:picLocks noChangeAspect="1"/>
          </p:cNvPicPr>
          <p:nvPr/>
        </p:nvPicPr>
        <p:blipFill rotWithShape="1">
          <a:blip r:embed="rId3"/>
          <a:srcRect t="27806" r="8193"/>
          <a:stretch/>
        </p:blipFill>
        <p:spPr>
          <a:xfrm>
            <a:off x="2180614" y="1417638"/>
            <a:ext cx="4417850" cy="4630866"/>
          </a:xfrm>
          <a:prstGeom prst="rect">
            <a:avLst/>
          </a:prstGeom>
          <a:effectLst>
            <a:outerShdw blurRad="50800" dist="38100" dir="2700000" algn="tl" rotWithShape="0">
              <a:prstClr val="black">
                <a:alpha val="40000"/>
              </a:prstClr>
            </a:outerShdw>
          </a:effectLst>
        </p:spPr>
      </p:pic>
      <p:sp>
        <p:nvSpPr>
          <p:cNvPr id="3" name="Footer Placeholder 2">
            <a:extLst>
              <a:ext uri="{FF2B5EF4-FFF2-40B4-BE49-F238E27FC236}">
                <a16:creationId xmlns:a16="http://schemas.microsoft.com/office/drawing/2014/main" id="{3EB46589-E6C8-8A05-9185-EDCA218D332D}"/>
              </a:ext>
            </a:extLst>
          </p:cNvPr>
          <p:cNvSpPr>
            <a:spLocks noGrp="1"/>
          </p:cNvSpPr>
          <p:nvPr>
            <p:ph type="ftr" sz="quarter" idx="11"/>
          </p:nvPr>
        </p:nvSpPr>
        <p:spPr/>
        <p:txBody>
          <a:bodyPr/>
          <a:lstStyle/>
          <a:p>
            <a:r>
              <a:rPr lang="en-US"/>
              <a:t>U.S. Election Assistance Commission | www.eac.gov</a:t>
            </a:r>
            <a:endParaRPr lang="en-US" dirty="0"/>
          </a:p>
        </p:txBody>
      </p:sp>
      <p:sp>
        <p:nvSpPr>
          <p:cNvPr id="4" name="Title 3">
            <a:extLst>
              <a:ext uri="{FF2B5EF4-FFF2-40B4-BE49-F238E27FC236}">
                <a16:creationId xmlns:a16="http://schemas.microsoft.com/office/drawing/2014/main" id="{2789D7FA-FDC5-6CD1-59CD-608A4807F7E9}"/>
              </a:ext>
            </a:extLst>
          </p:cNvPr>
          <p:cNvSpPr>
            <a:spLocks noGrp="1"/>
          </p:cNvSpPr>
          <p:nvPr>
            <p:ph type="title"/>
          </p:nvPr>
        </p:nvSpPr>
        <p:spPr/>
        <p:txBody>
          <a:bodyPr>
            <a:normAutofit/>
          </a:bodyPr>
          <a:lstStyle/>
          <a:p>
            <a:r>
              <a:rPr lang="en-US" sz="4000" dirty="0"/>
              <a:t>2018 Baltimore City</a:t>
            </a:r>
          </a:p>
        </p:txBody>
      </p:sp>
    </p:spTree>
    <p:extLst>
      <p:ext uri="{BB962C8B-B14F-4D97-AF65-F5344CB8AC3E}">
        <p14:creationId xmlns:p14="http://schemas.microsoft.com/office/powerpoint/2010/main" val="268104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C0E09C-FCFD-FAE4-28DE-0BC0D712ECC3}"/>
              </a:ext>
            </a:extLst>
          </p:cNvPr>
          <p:cNvSpPr>
            <a:spLocks noGrp="1"/>
          </p:cNvSpPr>
          <p:nvPr>
            <p:ph type="ftr" sz="quarter" idx="11"/>
          </p:nvPr>
        </p:nvSpPr>
        <p:spPr/>
        <p:txBody>
          <a:bodyPr/>
          <a:lstStyle/>
          <a:p>
            <a:r>
              <a:rPr lang="en-US"/>
              <a:t>U.S. Election Assistance Commission | www.eac.gov</a:t>
            </a:r>
            <a:endParaRPr lang="en-US" dirty="0"/>
          </a:p>
        </p:txBody>
      </p:sp>
      <p:sp>
        <p:nvSpPr>
          <p:cNvPr id="4" name="Title 3">
            <a:extLst>
              <a:ext uri="{FF2B5EF4-FFF2-40B4-BE49-F238E27FC236}">
                <a16:creationId xmlns:a16="http://schemas.microsoft.com/office/drawing/2014/main" id="{4751A71B-6BAA-7505-F112-36C0707A69AA}"/>
              </a:ext>
            </a:extLst>
          </p:cNvPr>
          <p:cNvSpPr>
            <a:spLocks noGrp="1"/>
          </p:cNvSpPr>
          <p:nvPr>
            <p:ph type="title"/>
          </p:nvPr>
        </p:nvSpPr>
        <p:spPr>
          <a:xfrm>
            <a:off x="117566" y="274638"/>
            <a:ext cx="8204314" cy="1143000"/>
          </a:xfrm>
        </p:spPr>
        <p:txBody>
          <a:bodyPr>
            <a:normAutofit/>
          </a:bodyPr>
          <a:lstStyle/>
          <a:p>
            <a:r>
              <a:rPr lang="en-US" sz="3200" dirty="0"/>
              <a:t>2022 North Carolina State Board of Elections</a:t>
            </a:r>
          </a:p>
        </p:txBody>
      </p:sp>
      <p:pic>
        <p:nvPicPr>
          <p:cNvPr id="1026" name="Picture 2" descr="Cheri Beasley, right, a Democratic candidate for U.S. Senate in North Carolina, speaks her name into a microphone while a State Board of Elections worker records it for balloting at the North Carolina State Fairgrounds in Raleigh, N.C., on Thursday, Feb. 24, 2022. Beasley filed her candidacy papers with the board after filing resumed statewide following a 2 1/2-month delay while redistricting litigation was heard (AP Photo/Gary D. Robertson).">
            <a:extLst>
              <a:ext uri="{FF2B5EF4-FFF2-40B4-BE49-F238E27FC236}">
                <a16:creationId xmlns:a16="http://schemas.microsoft.com/office/drawing/2014/main" id="{51072CD1-C7A4-59BB-D551-A2B407E6EA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63472" y="1592729"/>
            <a:ext cx="6617055" cy="39726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E72668-7ED6-D182-1690-8EF1070ADD15}"/>
              </a:ext>
            </a:extLst>
          </p:cNvPr>
          <p:cNvSpPr txBox="1"/>
          <p:nvPr/>
        </p:nvSpPr>
        <p:spPr>
          <a:xfrm>
            <a:off x="6489698" y="5740441"/>
            <a:ext cx="2781658" cy="276999"/>
          </a:xfrm>
          <a:prstGeom prst="rect">
            <a:avLst/>
          </a:prstGeom>
          <a:noFill/>
        </p:spPr>
        <p:txBody>
          <a:bodyPr wrap="square">
            <a:spAutoFit/>
          </a:bodyPr>
          <a:lstStyle/>
          <a:p>
            <a:r>
              <a:rPr lang="en-US" sz="1200" dirty="0"/>
              <a:t>source: www.newsobserver.com</a:t>
            </a:r>
          </a:p>
        </p:txBody>
      </p:sp>
    </p:spTree>
    <p:extLst>
      <p:ext uri="{BB962C8B-B14F-4D97-AF65-F5344CB8AC3E}">
        <p14:creationId xmlns:p14="http://schemas.microsoft.com/office/powerpoint/2010/main" val="596705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0FD9-36FC-5762-B2F0-5653CEDCAFE0}"/>
              </a:ext>
            </a:extLst>
          </p:cNvPr>
          <p:cNvSpPr>
            <a:spLocks noGrp="1"/>
          </p:cNvSpPr>
          <p:nvPr>
            <p:ph type="title"/>
          </p:nvPr>
        </p:nvSpPr>
        <p:spPr/>
        <p:txBody>
          <a:bodyPr/>
          <a:lstStyle/>
          <a:p>
            <a:r>
              <a:rPr lang="en-US" dirty="0"/>
              <a:t>Agenda</a:t>
            </a:r>
          </a:p>
        </p:txBody>
      </p:sp>
      <p:sp>
        <p:nvSpPr>
          <p:cNvPr id="3" name="Footer Placeholder 2">
            <a:extLst>
              <a:ext uri="{FF2B5EF4-FFF2-40B4-BE49-F238E27FC236}">
                <a16:creationId xmlns:a16="http://schemas.microsoft.com/office/drawing/2014/main" id="{E3D77044-0FA9-832B-899F-ECDE4E1FB0E6}"/>
              </a:ext>
            </a:extLst>
          </p:cNvPr>
          <p:cNvSpPr>
            <a:spLocks noGrp="1"/>
          </p:cNvSpPr>
          <p:nvPr>
            <p:ph type="ftr" sz="quarter" idx="11"/>
          </p:nvPr>
        </p:nvSpPr>
        <p:spPr/>
        <p:txBody>
          <a:bodyPr/>
          <a:lstStyle/>
          <a:p>
            <a:r>
              <a:rPr lang="en-US" dirty="0"/>
              <a:t>U.S. Election Assistance Commission | www.eac.gov</a:t>
            </a:r>
          </a:p>
        </p:txBody>
      </p:sp>
      <p:sp>
        <p:nvSpPr>
          <p:cNvPr id="4" name="TextBox 3">
            <a:extLst>
              <a:ext uri="{FF2B5EF4-FFF2-40B4-BE49-F238E27FC236}">
                <a16:creationId xmlns:a16="http://schemas.microsoft.com/office/drawing/2014/main" id="{31692909-1F09-4CEA-CDDB-89C8BC7A64AF}"/>
              </a:ext>
            </a:extLst>
          </p:cNvPr>
          <p:cNvSpPr txBox="1"/>
          <p:nvPr/>
        </p:nvSpPr>
        <p:spPr>
          <a:xfrm>
            <a:off x="457200" y="1705451"/>
            <a:ext cx="8229600" cy="3447098"/>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800" dirty="0"/>
              <a:t>EAC and Field Services Program (FSP) Background</a:t>
            </a:r>
          </a:p>
          <a:p>
            <a:pPr lvl="1">
              <a:spcAft>
                <a:spcPts val="1200"/>
              </a:spcAft>
            </a:pPr>
            <a:r>
              <a:rPr lang="en-US" sz="2800" dirty="0"/>
              <a:t>Testing &amp; Certification Program Manual</a:t>
            </a:r>
          </a:p>
          <a:p>
            <a:pPr lvl="1">
              <a:spcAft>
                <a:spcPts val="1200"/>
              </a:spcAft>
            </a:pPr>
            <a:r>
              <a:rPr lang="en-US" sz="2800" dirty="0"/>
              <a:t>Quality Monitoring Program</a:t>
            </a:r>
          </a:p>
          <a:p>
            <a:pPr marL="342900" indent="-342900">
              <a:spcAft>
                <a:spcPts val="1200"/>
              </a:spcAft>
              <a:buFont typeface="Arial" panose="020B0604020202020204" pitchFamily="34" charset="0"/>
              <a:buChar char="•"/>
            </a:pPr>
            <a:r>
              <a:rPr lang="en-US" sz="2800" dirty="0"/>
              <a:t>Field Services Program</a:t>
            </a:r>
          </a:p>
          <a:p>
            <a:pPr marL="342900" indent="-342900">
              <a:spcAft>
                <a:spcPts val="1200"/>
              </a:spcAft>
              <a:buFont typeface="Arial" panose="020B0604020202020204" pitchFamily="34" charset="0"/>
              <a:buChar char="•"/>
            </a:pPr>
            <a:r>
              <a:rPr lang="en-US" sz="2800" dirty="0"/>
              <a:t>Hash Verification</a:t>
            </a:r>
          </a:p>
          <a:p>
            <a:pPr marL="342900" indent="-342900">
              <a:spcAft>
                <a:spcPts val="1200"/>
              </a:spcAft>
              <a:buFont typeface="Arial" panose="020B0604020202020204" pitchFamily="34" charset="0"/>
              <a:buChar char="•"/>
            </a:pPr>
            <a:r>
              <a:rPr lang="en-US" sz="2800" dirty="0"/>
              <a:t>What does this mean for you?</a:t>
            </a:r>
          </a:p>
        </p:txBody>
      </p:sp>
    </p:spTree>
    <p:extLst>
      <p:ext uri="{BB962C8B-B14F-4D97-AF65-F5344CB8AC3E}">
        <p14:creationId xmlns:p14="http://schemas.microsoft.com/office/powerpoint/2010/main" val="2590108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095F3E-D2B8-F7D6-6A6E-29F57E457676}"/>
              </a:ext>
            </a:extLst>
          </p:cNvPr>
          <p:cNvSpPr>
            <a:spLocks noGrp="1"/>
          </p:cNvSpPr>
          <p:nvPr>
            <p:ph type="body" sz="quarter" idx="10"/>
          </p:nvPr>
        </p:nvSpPr>
        <p:spPr>
          <a:xfrm>
            <a:off x="1273976" y="2590800"/>
            <a:ext cx="6613059" cy="1004455"/>
          </a:xfrm>
        </p:spPr>
        <p:txBody>
          <a:bodyPr/>
          <a:lstStyle/>
          <a:p>
            <a:pPr algn="ctr"/>
            <a:r>
              <a:rPr lang="en-US" dirty="0"/>
              <a:t>EAC &amp; FSP Background</a:t>
            </a:r>
          </a:p>
        </p:txBody>
      </p:sp>
      <p:sp>
        <p:nvSpPr>
          <p:cNvPr id="3" name="Footer Placeholder 2">
            <a:extLst>
              <a:ext uri="{FF2B5EF4-FFF2-40B4-BE49-F238E27FC236}">
                <a16:creationId xmlns:a16="http://schemas.microsoft.com/office/drawing/2014/main" id="{136AAC09-ADAE-2454-2D87-ABCB05E7FCDB}"/>
              </a:ext>
            </a:extLst>
          </p:cNvPr>
          <p:cNvSpPr>
            <a:spLocks noGrp="1"/>
          </p:cNvSpPr>
          <p:nvPr>
            <p:ph type="ftr" sz="quarter" idx="13"/>
          </p:nvPr>
        </p:nvSpPr>
        <p:spPr/>
        <p:txBody>
          <a:bodyPr/>
          <a:lstStyle/>
          <a:p>
            <a:r>
              <a:rPr lang="en-US"/>
              <a:t>U.S. Election Assistance Commission | www.eac.gov</a:t>
            </a:r>
            <a:endParaRPr lang="en-US" dirty="0"/>
          </a:p>
        </p:txBody>
      </p:sp>
    </p:spTree>
    <p:extLst>
      <p:ext uri="{BB962C8B-B14F-4D97-AF65-F5344CB8AC3E}">
        <p14:creationId xmlns:p14="http://schemas.microsoft.com/office/powerpoint/2010/main" val="3057775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natalielongwell.AD\Desktop\Our mISSION.jpg">
            <a:extLst>
              <a:ext uri="{FF2B5EF4-FFF2-40B4-BE49-F238E27FC236}">
                <a16:creationId xmlns:a16="http://schemas.microsoft.com/office/drawing/2014/main" id="{C7BBA588-7BAF-DC4C-8766-050CB125F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45" y="2542438"/>
            <a:ext cx="7058025" cy="34194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3">
            <a:extLst>
              <a:ext uri="{FF2B5EF4-FFF2-40B4-BE49-F238E27FC236}">
                <a16:creationId xmlns:a16="http://schemas.microsoft.com/office/drawing/2014/main" id="{E975804D-08C3-8841-9CBA-5F9DDBD4EF7D}"/>
              </a:ext>
            </a:extLst>
          </p:cNvPr>
          <p:cNvSpPr txBox="1">
            <a:spLocks/>
          </p:cNvSpPr>
          <p:nvPr/>
        </p:nvSpPr>
        <p:spPr>
          <a:xfrm>
            <a:off x="457200" y="1394135"/>
            <a:ext cx="8282354" cy="1143000"/>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4000" b="1" kern="1200" spc="300" baseline="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5" indent="-15875">
              <a:spcBef>
                <a:spcPts val="0"/>
              </a:spcBef>
            </a:pPr>
            <a:r>
              <a:rPr lang="en-US" sz="2000" i="1" spc="0" dirty="0">
                <a:solidFill>
                  <a:schemeClr val="accent1"/>
                </a:solidFill>
              </a:rPr>
              <a:t>The Election Assistance Commission (EAC) provides national leadership to</a:t>
            </a:r>
          </a:p>
          <a:p>
            <a:pPr marL="15875" indent="-15875">
              <a:spcBef>
                <a:spcPts val="0"/>
              </a:spcBef>
            </a:pPr>
            <a:r>
              <a:rPr lang="en-US" sz="2000" i="1" spc="0" dirty="0">
                <a:solidFill>
                  <a:schemeClr val="accent1"/>
                </a:solidFill>
              </a:rPr>
              <a:t>improve the administration of Federal elections, in accordance with the Help</a:t>
            </a:r>
          </a:p>
          <a:p>
            <a:pPr marL="15875" indent="-15875">
              <a:spcBef>
                <a:spcPts val="0"/>
              </a:spcBef>
            </a:pPr>
            <a:r>
              <a:rPr lang="en-US" sz="2000" i="1" spc="0" dirty="0">
                <a:solidFill>
                  <a:schemeClr val="accent1"/>
                </a:solidFill>
              </a:rPr>
              <a:t>America Vote Act.</a:t>
            </a:r>
          </a:p>
        </p:txBody>
      </p:sp>
      <p:sp>
        <p:nvSpPr>
          <p:cNvPr id="2" name="Title 1">
            <a:extLst>
              <a:ext uri="{FF2B5EF4-FFF2-40B4-BE49-F238E27FC236}">
                <a16:creationId xmlns:a16="http://schemas.microsoft.com/office/drawing/2014/main" id="{8D8A8015-C06E-4AEC-9FA3-1C2A2C7FCC49}"/>
              </a:ext>
            </a:extLst>
          </p:cNvPr>
          <p:cNvSpPr>
            <a:spLocks noGrp="1"/>
          </p:cNvSpPr>
          <p:nvPr>
            <p:ph type="title"/>
          </p:nvPr>
        </p:nvSpPr>
        <p:spPr/>
        <p:txBody>
          <a:bodyPr/>
          <a:lstStyle/>
          <a:p>
            <a:r>
              <a:rPr lang="en-US" dirty="0"/>
              <a:t>EAC Mission</a:t>
            </a:r>
          </a:p>
        </p:txBody>
      </p:sp>
      <p:sp>
        <p:nvSpPr>
          <p:cNvPr id="4" name="Footer Placeholder 3">
            <a:extLst>
              <a:ext uri="{FF2B5EF4-FFF2-40B4-BE49-F238E27FC236}">
                <a16:creationId xmlns:a16="http://schemas.microsoft.com/office/drawing/2014/main" id="{BE25045F-B4C2-4650-B687-91E260DAD9FA}"/>
              </a:ext>
            </a:extLst>
          </p:cNvPr>
          <p:cNvSpPr>
            <a:spLocks noGrp="1"/>
          </p:cNvSpPr>
          <p:nvPr>
            <p:ph type="ftr" sz="quarter" idx="11"/>
          </p:nvPr>
        </p:nvSpPr>
        <p:spPr/>
        <p:txBody>
          <a:bodyPr/>
          <a:lstStyle/>
          <a:p>
            <a:r>
              <a:rPr lang="en-US"/>
              <a:t>U.S. Election Assistance Commission | www.eac.gov</a:t>
            </a:r>
            <a:endParaRPr lang="en-US" dirty="0"/>
          </a:p>
        </p:txBody>
      </p:sp>
    </p:spTree>
    <p:extLst>
      <p:ext uri="{BB962C8B-B14F-4D97-AF65-F5344CB8AC3E}">
        <p14:creationId xmlns:p14="http://schemas.microsoft.com/office/powerpoint/2010/main" val="398522602"/>
      </p:ext>
    </p:extLst>
  </p:cSld>
  <p:clrMapOvr>
    <a:masterClrMapping/>
  </p:clrMapOvr>
</p:sld>
</file>

<file path=ppt/theme/theme1.xml><?xml version="1.0" encoding="utf-8"?>
<a:theme xmlns:a="http://schemas.openxmlformats.org/drawingml/2006/main" name="Blank">
  <a:themeElements>
    <a:clrScheme name="Custom 66">
      <a:dk1>
        <a:sysClr val="windowText" lastClr="000000"/>
      </a:dk1>
      <a:lt1>
        <a:sysClr val="window" lastClr="FFFFFF"/>
      </a:lt1>
      <a:dk2>
        <a:srgbClr val="1F497D"/>
      </a:dk2>
      <a:lt2>
        <a:srgbClr val="EEECE1"/>
      </a:lt2>
      <a:accent1>
        <a:srgbClr val="1E3063"/>
      </a:accent1>
      <a:accent2>
        <a:srgbClr val="CE1432"/>
      </a:accent2>
      <a:accent3>
        <a:srgbClr val="808285"/>
      </a:accent3>
      <a:accent4>
        <a:srgbClr val="BCBEC0"/>
      </a:accent4>
      <a:accent5>
        <a:srgbClr val="1E5A94"/>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997</Words>
  <Application>Microsoft Office PowerPoint</Application>
  <PresentationFormat>On-screen Show (4:3)</PresentationFormat>
  <Paragraphs>191</Paragraphs>
  <Slides>33</Slides>
  <Notes>33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Amasis MT Pro Black</vt:lpstr>
      <vt:lpstr>Arial</vt:lpstr>
      <vt:lpstr>Calibri</vt:lpstr>
      <vt:lpstr>Courier New</vt:lpstr>
      <vt:lpstr>Blank</vt:lpstr>
      <vt:lpstr>PowerPoint Presentation</vt:lpstr>
      <vt:lpstr>Introduction</vt:lpstr>
      <vt:lpstr>2008 HAVA College Program</vt:lpstr>
      <vt:lpstr>2015 MD Voting System Implementation</vt:lpstr>
      <vt:lpstr>2018 Baltimore City</vt:lpstr>
      <vt:lpstr>2022 North Carolina State Board of Elections</vt:lpstr>
      <vt:lpstr>Agenda</vt:lpstr>
      <vt:lpstr>PowerPoint Presentation</vt:lpstr>
      <vt:lpstr>EAC Mission</vt:lpstr>
      <vt:lpstr>Testing &amp; Certification</vt:lpstr>
      <vt:lpstr>PowerPoint Presentation</vt:lpstr>
      <vt:lpstr>T&amp;C Program Manual</vt:lpstr>
      <vt:lpstr>…</vt:lpstr>
      <vt:lpstr>PowerPoint Presentation</vt:lpstr>
      <vt:lpstr>Quality Monitoring Program</vt:lpstr>
      <vt:lpstr>Anomaly Reporting Form </vt:lpstr>
      <vt:lpstr>PowerPoint Presentation</vt:lpstr>
      <vt:lpstr>Field Service Program:  Implementing the Quality Monitoring Program </vt:lpstr>
      <vt:lpstr>Program Duties</vt:lpstr>
      <vt:lpstr>PowerPoint Presentation</vt:lpstr>
      <vt:lpstr>Why Hash Verification?</vt:lpstr>
      <vt:lpstr>What is Hash Verification?</vt:lpstr>
      <vt:lpstr>What is Hash Verification?</vt:lpstr>
      <vt:lpstr>Trusted Build Hashes</vt:lpstr>
      <vt:lpstr>PowerPoint Presentation</vt:lpstr>
      <vt:lpstr>Determine what works for CT</vt:lpstr>
      <vt:lpstr>FSP Pilot Program, General Process</vt:lpstr>
      <vt:lpstr>Seal of Approval</vt:lpstr>
      <vt:lpstr>Recent Program Successes</vt:lpstr>
      <vt:lpstr>Field Services Agreement</vt:lpstr>
      <vt:lpstr>Let Re-HASH </vt:lpstr>
      <vt:lpstr>Questions?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2024-09-30T15:05:02Z</dcterms:created>
  <dcterms:modified xsi:type="dcterms:W3CDTF">2024-09-30T15:05:12Z</dcterms:modified>
</cp:coreProperties>
</file>