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2"/>
  </p:notesMasterIdLst>
  <p:handoutMasterIdLst>
    <p:handoutMasterId r:id="rId43"/>
  </p:handoutMasterIdLst>
  <p:sldIdLst>
    <p:sldId id="298" r:id="rId5"/>
    <p:sldId id="283" r:id="rId6"/>
    <p:sldId id="297" r:id="rId7"/>
    <p:sldId id="299" r:id="rId8"/>
    <p:sldId id="300" r:id="rId9"/>
    <p:sldId id="301" r:id="rId10"/>
    <p:sldId id="311" r:id="rId11"/>
    <p:sldId id="329" r:id="rId12"/>
    <p:sldId id="330" r:id="rId13"/>
    <p:sldId id="303" r:id="rId14"/>
    <p:sldId id="304" r:id="rId15"/>
    <p:sldId id="305" r:id="rId16"/>
    <p:sldId id="306" r:id="rId17"/>
    <p:sldId id="307" r:id="rId18"/>
    <p:sldId id="308" r:id="rId19"/>
    <p:sldId id="309" r:id="rId20"/>
    <p:sldId id="310" r:id="rId21"/>
    <p:sldId id="293" r:id="rId22"/>
    <p:sldId id="312" r:id="rId23"/>
    <p:sldId id="313" r:id="rId24"/>
    <p:sldId id="314" r:id="rId25"/>
    <p:sldId id="315" r:id="rId26"/>
    <p:sldId id="331" r:id="rId27"/>
    <p:sldId id="316" r:id="rId28"/>
    <p:sldId id="332" r:id="rId29"/>
    <p:sldId id="318" r:id="rId30"/>
    <p:sldId id="319" r:id="rId31"/>
    <p:sldId id="320" r:id="rId32"/>
    <p:sldId id="321" r:id="rId33"/>
    <p:sldId id="322" r:id="rId34"/>
    <p:sldId id="324" r:id="rId35"/>
    <p:sldId id="326" r:id="rId36"/>
    <p:sldId id="325" r:id="rId37"/>
    <p:sldId id="328" r:id="rId38"/>
    <p:sldId id="327" r:id="rId39"/>
    <p:sldId id="333" r:id="rId40"/>
    <p:sldId id="296"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C397D4-733C-EB07-FD67-C20EEF1DE608}" v="2" dt="2024-04-11T00:05:43.563"/>
    <p1510:client id="{4FD04919-B30C-1CB7-3C6D-F3EB57C18956}" v="10" dt="2024-04-09T23:52:09.065"/>
    <p1510:client id="{DD47D3CF-84CB-D62F-C4BE-39273C0F5682}" v="54" dt="2024-04-11T00:17:19.814"/>
  </p1510:revLst>
</p1510:revInfo>
</file>

<file path=ppt/tableStyles.xml><?xml version="1.0" encoding="utf-8"?>
<a:tblStyleLst xmlns:a="http://schemas.openxmlformats.org/drawingml/2006/main" def="{073A0DAA-6AF3-43AB-8588-CEC1D06C72B9}"/>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ario, Veronica" userId="S::vrosario@ci.east-hartford.ct.us::a5996b8d-0b18-45c4-b281-e32e2347ae8d" providerId="AD" clId="Web-{43C397D4-733C-EB07-FD67-C20EEF1DE608}"/>
    <pc:docChg chg="modSld">
      <pc:chgData name="Rosario, Veronica" userId="S::vrosario@ci.east-hartford.ct.us::a5996b8d-0b18-45c4-b281-e32e2347ae8d" providerId="AD" clId="Web-{43C397D4-733C-EB07-FD67-C20EEF1DE608}" dt="2024-04-11T00:05:43.563" v="1" actId="20577"/>
      <pc:docMkLst>
        <pc:docMk/>
      </pc:docMkLst>
      <pc:sldChg chg="modSp">
        <pc:chgData name="Rosario, Veronica" userId="S::vrosario@ci.east-hartford.ct.us::a5996b8d-0b18-45c4-b281-e32e2347ae8d" providerId="AD" clId="Web-{43C397D4-733C-EB07-FD67-C20EEF1DE608}" dt="2024-04-11T00:05:43.563" v="1" actId="20577"/>
        <pc:sldMkLst>
          <pc:docMk/>
          <pc:sldMk cId="1329746698" sldId="283"/>
        </pc:sldMkLst>
        <pc:spChg chg="mod">
          <ac:chgData name="Rosario, Veronica" userId="S::vrosario@ci.east-hartford.ct.us::a5996b8d-0b18-45c4-b281-e32e2347ae8d" providerId="AD" clId="Web-{43C397D4-733C-EB07-FD67-C20EEF1DE608}" dt="2024-04-11T00:05:43.563" v="1" actId="20577"/>
          <ac:spMkLst>
            <pc:docMk/>
            <pc:sldMk cId="1329746698" sldId="283"/>
            <ac:spMk id="8" creationId="{B18572AD-668E-4659-9FF0-2AF93103341D}"/>
          </ac:spMkLst>
        </pc:spChg>
      </pc:sldChg>
    </pc:docChg>
  </pc:docChgLst>
  <pc:docChgLst>
    <pc:chgData name="Rosario, Veronica" userId="S::vrosario@ci.east-hartford.ct.us::a5996b8d-0b18-45c4-b281-e32e2347ae8d" providerId="AD" clId="Web-{AB76D10C-AF7A-AE0E-3DB4-CFD0B2EFD685}"/>
    <pc:docChg chg="addSld delSld modSld sldOrd">
      <pc:chgData name="Rosario, Veronica" userId="S::vrosario@ci.east-hartford.ct.us::a5996b8d-0b18-45c4-b281-e32e2347ae8d" providerId="AD" clId="Web-{AB76D10C-AF7A-AE0E-3DB4-CFD0B2EFD685}" dt="2024-04-08T12:45:58.034" v="260" actId="20577"/>
      <pc:docMkLst>
        <pc:docMk/>
      </pc:docMkLst>
      <pc:sldChg chg="ord">
        <pc:chgData name="Rosario, Veronica" userId="S::vrosario@ci.east-hartford.ct.us::a5996b8d-0b18-45c4-b281-e32e2347ae8d" providerId="AD" clId="Web-{AB76D10C-AF7A-AE0E-3DB4-CFD0B2EFD685}" dt="2024-04-08T11:54:16.801" v="10"/>
        <pc:sldMkLst>
          <pc:docMk/>
          <pc:sldMk cId="2117695413" sldId="293"/>
        </pc:sldMkLst>
      </pc:sldChg>
      <pc:sldChg chg="modSp">
        <pc:chgData name="Rosario, Veronica" userId="S::vrosario@ci.east-hartford.ct.us::a5996b8d-0b18-45c4-b281-e32e2347ae8d" providerId="AD" clId="Web-{AB76D10C-AF7A-AE0E-3DB4-CFD0B2EFD685}" dt="2024-04-08T12:45:58.034" v="260" actId="20577"/>
        <pc:sldMkLst>
          <pc:docMk/>
          <pc:sldMk cId="3989923275" sldId="298"/>
        </pc:sldMkLst>
        <pc:spChg chg="mod">
          <ac:chgData name="Rosario, Veronica" userId="S::vrosario@ci.east-hartford.ct.us::a5996b8d-0b18-45c4-b281-e32e2347ae8d" providerId="AD" clId="Web-{AB76D10C-AF7A-AE0E-3DB4-CFD0B2EFD685}" dt="2024-04-08T12:45:58.034" v="260" actId="20577"/>
          <ac:spMkLst>
            <pc:docMk/>
            <pc:sldMk cId="3989923275" sldId="298"/>
            <ac:spMk id="51" creationId="{66C1DE0A-7865-466B-B5D7-781C92357026}"/>
          </ac:spMkLst>
        </pc:spChg>
      </pc:sldChg>
      <pc:sldChg chg="ord">
        <pc:chgData name="Rosario, Veronica" userId="S::vrosario@ci.east-hartford.ct.us::a5996b8d-0b18-45c4-b281-e32e2347ae8d" providerId="AD" clId="Web-{AB76D10C-AF7A-AE0E-3DB4-CFD0B2EFD685}" dt="2024-04-08T11:46:19.085" v="1"/>
        <pc:sldMkLst>
          <pc:docMk/>
          <pc:sldMk cId="3029931162" sldId="303"/>
        </pc:sldMkLst>
      </pc:sldChg>
      <pc:sldChg chg="delSp">
        <pc:chgData name="Rosario, Veronica" userId="S::vrosario@ci.east-hartford.ct.us::a5996b8d-0b18-45c4-b281-e32e2347ae8d" providerId="AD" clId="Web-{AB76D10C-AF7A-AE0E-3DB4-CFD0B2EFD685}" dt="2024-04-08T11:47:07.819" v="2"/>
        <pc:sldMkLst>
          <pc:docMk/>
          <pc:sldMk cId="3604095801" sldId="304"/>
        </pc:sldMkLst>
        <pc:spChg chg="del">
          <ac:chgData name="Rosario, Veronica" userId="S::vrosario@ci.east-hartford.ct.us::a5996b8d-0b18-45c4-b281-e32e2347ae8d" providerId="AD" clId="Web-{AB76D10C-AF7A-AE0E-3DB4-CFD0B2EFD685}" dt="2024-04-08T11:47:07.819" v="2"/>
          <ac:spMkLst>
            <pc:docMk/>
            <pc:sldMk cId="3604095801" sldId="304"/>
            <ac:spMk id="3" creationId="{875BC0BD-82CC-8101-61FF-231E6DA069F2}"/>
          </ac:spMkLst>
        </pc:spChg>
      </pc:sldChg>
      <pc:sldChg chg="ord">
        <pc:chgData name="Rosario, Veronica" userId="S::vrosario@ci.east-hartford.ct.us::a5996b8d-0b18-45c4-b281-e32e2347ae8d" providerId="AD" clId="Web-{AB76D10C-AF7A-AE0E-3DB4-CFD0B2EFD685}" dt="2024-04-08T11:47:29.069" v="3"/>
        <pc:sldMkLst>
          <pc:docMk/>
          <pc:sldMk cId="3371049810" sldId="305"/>
        </pc:sldMkLst>
      </pc:sldChg>
      <pc:sldChg chg="delSp modSp">
        <pc:chgData name="Rosario, Veronica" userId="S::vrosario@ci.east-hartford.ct.us::a5996b8d-0b18-45c4-b281-e32e2347ae8d" providerId="AD" clId="Web-{AB76D10C-AF7A-AE0E-3DB4-CFD0B2EFD685}" dt="2024-04-08T11:48:09.897" v="6"/>
        <pc:sldMkLst>
          <pc:docMk/>
          <pc:sldMk cId="2156334781" sldId="306"/>
        </pc:sldMkLst>
        <pc:spChg chg="del mod">
          <ac:chgData name="Rosario, Veronica" userId="S::vrosario@ci.east-hartford.ct.us::a5996b8d-0b18-45c4-b281-e32e2347ae8d" providerId="AD" clId="Web-{AB76D10C-AF7A-AE0E-3DB4-CFD0B2EFD685}" dt="2024-04-08T11:48:09.897" v="6"/>
          <ac:spMkLst>
            <pc:docMk/>
            <pc:sldMk cId="2156334781" sldId="306"/>
            <ac:spMk id="3" creationId="{875BC0BD-82CC-8101-61FF-231E6DA069F2}"/>
          </ac:spMkLst>
        </pc:spChg>
      </pc:sldChg>
      <pc:sldChg chg="ord">
        <pc:chgData name="Rosario, Veronica" userId="S::vrosario@ci.east-hartford.ct.us::a5996b8d-0b18-45c4-b281-e32e2347ae8d" providerId="AD" clId="Web-{AB76D10C-AF7A-AE0E-3DB4-CFD0B2EFD685}" dt="2024-04-08T11:48:38.209" v="7"/>
        <pc:sldMkLst>
          <pc:docMk/>
          <pc:sldMk cId="2578808352" sldId="307"/>
        </pc:sldMkLst>
      </pc:sldChg>
      <pc:sldChg chg="delSp">
        <pc:chgData name="Rosario, Veronica" userId="S::vrosario@ci.east-hartford.ct.us::a5996b8d-0b18-45c4-b281-e32e2347ae8d" providerId="AD" clId="Web-{AB76D10C-AF7A-AE0E-3DB4-CFD0B2EFD685}" dt="2024-04-08T11:49:11.646" v="8"/>
        <pc:sldMkLst>
          <pc:docMk/>
          <pc:sldMk cId="748435588" sldId="308"/>
        </pc:sldMkLst>
        <pc:spChg chg="del">
          <ac:chgData name="Rosario, Veronica" userId="S::vrosario@ci.east-hartford.ct.us::a5996b8d-0b18-45c4-b281-e32e2347ae8d" providerId="AD" clId="Web-{AB76D10C-AF7A-AE0E-3DB4-CFD0B2EFD685}" dt="2024-04-08T11:49:11.646" v="8"/>
          <ac:spMkLst>
            <pc:docMk/>
            <pc:sldMk cId="748435588" sldId="308"/>
            <ac:spMk id="3" creationId="{875BC0BD-82CC-8101-61FF-231E6DA069F2}"/>
          </ac:spMkLst>
        </pc:spChg>
      </pc:sldChg>
      <pc:sldChg chg="ord">
        <pc:chgData name="Rosario, Veronica" userId="S::vrosario@ci.east-hartford.ct.us::a5996b8d-0b18-45c4-b281-e32e2347ae8d" providerId="AD" clId="Web-{AB76D10C-AF7A-AE0E-3DB4-CFD0B2EFD685}" dt="2024-04-08T11:56:00.785" v="11"/>
        <pc:sldMkLst>
          <pc:docMk/>
          <pc:sldMk cId="2667212172" sldId="310"/>
        </pc:sldMkLst>
      </pc:sldChg>
      <pc:sldChg chg="ord">
        <pc:chgData name="Rosario, Veronica" userId="S::vrosario@ci.east-hartford.ct.us::a5996b8d-0b18-45c4-b281-e32e2347ae8d" providerId="AD" clId="Web-{AB76D10C-AF7A-AE0E-3DB4-CFD0B2EFD685}" dt="2024-04-08T11:45:22.866" v="0"/>
        <pc:sldMkLst>
          <pc:docMk/>
          <pc:sldMk cId="113479271" sldId="311"/>
        </pc:sldMkLst>
      </pc:sldChg>
      <pc:sldChg chg="addSp delSp modSp ord">
        <pc:chgData name="Rosario, Veronica" userId="S::vrosario@ci.east-hartford.ct.us::a5996b8d-0b18-45c4-b281-e32e2347ae8d" providerId="AD" clId="Web-{AB76D10C-AF7A-AE0E-3DB4-CFD0B2EFD685}" dt="2024-04-08T12:13:03.029" v="71" actId="14100"/>
        <pc:sldMkLst>
          <pc:docMk/>
          <pc:sldMk cId="110117962" sldId="312"/>
        </pc:sldMkLst>
        <pc:spChg chg="add del">
          <ac:chgData name="Rosario, Veronica" userId="S::vrosario@ci.east-hartford.ct.us::a5996b8d-0b18-45c4-b281-e32e2347ae8d" providerId="AD" clId="Web-{AB76D10C-AF7A-AE0E-3DB4-CFD0B2EFD685}" dt="2024-04-08T12:00:49.549" v="13"/>
          <ac:spMkLst>
            <pc:docMk/>
            <pc:sldMk cId="110117962" sldId="312"/>
            <ac:spMk id="3" creationId="{1585047B-6497-1FCA-1EF9-5282C88670D3}"/>
          </ac:spMkLst>
        </pc:spChg>
        <pc:spChg chg="mod">
          <ac:chgData name="Rosario, Veronica" userId="S::vrosario@ci.east-hartford.ct.us::a5996b8d-0b18-45c4-b281-e32e2347ae8d" providerId="AD" clId="Web-{AB76D10C-AF7A-AE0E-3DB4-CFD0B2EFD685}" dt="2024-04-08T12:13:03.029" v="71" actId="14100"/>
          <ac:spMkLst>
            <pc:docMk/>
            <pc:sldMk cId="110117962" sldId="312"/>
            <ac:spMk id="6" creationId="{9067E22F-A550-8BB7-35BC-138756D0E51E}"/>
          </ac:spMkLst>
        </pc:spChg>
        <pc:spChg chg="mod">
          <ac:chgData name="Rosario, Veronica" userId="S::vrosario@ci.east-hartford.ct.us::a5996b8d-0b18-45c4-b281-e32e2347ae8d" providerId="AD" clId="Web-{AB76D10C-AF7A-AE0E-3DB4-CFD0B2EFD685}" dt="2024-04-08T12:11:32.952" v="67" actId="20577"/>
          <ac:spMkLst>
            <pc:docMk/>
            <pc:sldMk cId="110117962" sldId="312"/>
            <ac:spMk id="7" creationId="{FE4A906E-F83D-52F2-75BE-C5BD78BE9ACF}"/>
          </ac:spMkLst>
        </pc:spChg>
        <pc:spChg chg="add mod">
          <ac:chgData name="Rosario, Veronica" userId="S::vrosario@ci.east-hartford.ct.us::a5996b8d-0b18-45c4-b281-e32e2347ae8d" providerId="AD" clId="Web-{AB76D10C-AF7A-AE0E-3DB4-CFD0B2EFD685}" dt="2024-04-08T12:03:31.392" v="44" actId="1076"/>
          <ac:spMkLst>
            <pc:docMk/>
            <pc:sldMk cId="110117962" sldId="312"/>
            <ac:spMk id="10" creationId="{3AFFFFDE-C128-40EC-FCF6-320AF7C14410}"/>
          </ac:spMkLst>
        </pc:spChg>
      </pc:sldChg>
      <pc:sldChg chg="addSp delSp modSp ord">
        <pc:chgData name="Rosario, Veronica" userId="S::vrosario@ci.east-hartford.ct.us::a5996b8d-0b18-45c4-b281-e32e2347ae8d" providerId="AD" clId="Web-{AB76D10C-AF7A-AE0E-3DB4-CFD0B2EFD685}" dt="2024-04-08T12:12:25.029" v="69" actId="20577"/>
        <pc:sldMkLst>
          <pc:docMk/>
          <pc:sldMk cId="599926859" sldId="313"/>
        </pc:sldMkLst>
        <pc:spChg chg="mod">
          <ac:chgData name="Rosario, Veronica" userId="S::vrosario@ci.east-hartford.ct.us::a5996b8d-0b18-45c4-b281-e32e2347ae8d" providerId="AD" clId="Web-{AB76D10C-AF7A-AE0E-3DB4-CFD0B2EFD685}" dt="2024-04-08T12:12:25.029" v="69" actId="20577"/>
          <ac:spMkLst>
            <pc:docMk/>
            <pc:sldMk cId="599926859" sldId="313"/>
            <ac:spMk id="2" creationId="{2D6ACF65-0358-F88F-FFC4-BB8107475ED6}"/>
          </ac:spMkLst>
        </pc:spChg>
        <pc:spChg chg="add del mod">
          <ac:chgData name="Rosario, Veronica" userId="S::vrosario@ci.east-hartford.ct.us::a5996b8d-0b18-45c4-b281-e32e2347ae8d" providerId="AD" clId="Web-{AB76D10C-AF7A-AE0E-3DB4-CFD0B2EFD685}" dt="2024-04-08T12:09:44.140" v="60"/>
          <ac:spMkLst>
            <pc:docMk/>
            <pc:sldMk cId="599926859" sldId="313"/>
            <ac:spMk id="3" creationId="{6665432C-A75C-8C75-03AC-58195F6D6C64}"/>
          </ac:spMkLst>
        </pc:spChg>
        <pc:spChg chg="mod">
          <ac:chgData name="Rosario, Veronica" userId="S::vrosario@ci.east-hartford.ct.us::a5996b8d-0b18-45c4-b281-e32e2347ae8d" providerId="AD" clId="Web-{AB76D10C-AF7A-AE0E-3DB4-CFD0B2EFD685}" dt="2024-04-08T12:10:34.764" v="66" actId="14100"/>
          <ac:spMkLst>
            <pc:docMk/>
            <pc:sldMk cId="599926859" sldId="313"/>
            <ac:spMk id="6" creationId="{9067E22F-A550-8BB7-35BC-138756D0E51E}"/>
          </ac:spMkLst>
        </pc:spChg>
        <pc:spChg chg="mod">
          <ac:chgData name="Rosario, Veronica" userId="S::vrosario@ci.east-hartford.ct.us::a5996b8d-0b18-45c4-b281-e32e2347ae8d" providerId="AD" clId="Web-{AB76D10C-AF7A-AE0E-3DB4-CFD0B2EFD685}" dt="2024-04-08T12:06:40.203" v="49" actId="20577"/>
          <ac:spMkLst>
            <pc:docMk/>
            <pc:sldMk cId="599926859" sldId="313"/>
            <ac:spMk id="7" creationId="{FE4A906E-F83D-52F2-75BE-C5BD78BE9ACF}"/>
          </ac:spMkLst>
        </pc:spChg>
      </pc:sldChg>
      <pc:sldChg chg="modSp">
        <pc:chgData name="Rosario, Veronica" userId="S::vrosario@ci.east-hartford.ct.us::a5996b8d-0b18-45c4-b281-e32e2347ae8d" providerId="AD" clId="Web-{AB76D10C-AF7A-AE0E-3DB4-CFD0B2EFD685}" dt="2024-04-08T12:15:05.404" v="82" actId="1076"/>
        <pc:sldMkLst>
          <pc:docMk/>
          <pc:sldMk cId="2411226232" sldId="315"/>
        </pc:sldMkLst>
        <pc:spChg chg="mod">
          <ac:chgData name="Rosario, Veronica" userId="S::vrosario@ci.east-hartford.ct.us::a5996b8d-0b18-45c4-b281-e32e2347ae8d" providerId="AD" clId="Web-{AB76D10C-AF7A-AE0E-3DB4-CFD0B2EFD685}" dt="2024-04-08T12:15:05.404" v="82" actId="1076"/>
          <ac:spMkLst>
            <pc:docMk/>
            <pc:sldMk cId="2411226232" sldId="315"/>
            <ac:spMk id="3" creationId="{0EFC5562-A88A-7038-CC04-89A8953833DC}"/>
          </ac:spMkLst>
        </pc:spChg>
        <pc:spChg chg="mod">
          <ac:chgData name="Rosario, Veronica" userId="S::vrosario@ci.east-hartford.ct.us::a5996b8d-0b18-45c4-b281-e32e2347ae8d" providerId="AD" clId="Web-{AB76D10C-AF7A-AE0E-3DB4-CFD0B2EFD685}" dt="2024-04-08T12:14:00.732" v="72" actId="20577"/>
          <ac:spMkLst>
            <pc:docMk/>
            <pc:sldMk cId="2411226232" sldId="315"/>
            <ac:spMk id="6" creationId="{9067E22F-A550-8BB7-35BC-138756D0E51E}"/>
          </ac:spMkLst>
        </pc:spChg>
      </pc:sldChg>
      <pc:sldChg chg="modSp">
        <pc:chgData name="Rosario, Veronica" userId="S::vrosario@ci.east-hartford.ct.us::a5996b8d-0b18-45c4-b281-e32e2347ae8d" providerId="AD" clId="Web-{AB76D10C-AF7A-AE0E-3DB4-CFD0B2EFD685}" dt="2024-04-08T12:18:17.824" v="86" actId="20577"/>
        <pc:sldMkLst>
          <pc:docMk/>
          <pc:sldMk cId="3741700821" sldId="318"/>
        </pc:sldMkLst>
        <pc:spChg chg="mod">
          <ac:chgData name="Rosario, Veronica" userId="S::vrosario@ci.east-hartford.ct.us::a5996b8d-0b18-45c4-b281-e32e2347ae8d" providerId="AD" clId="Web-{AB76D10C-AF7A-AE0E-3DB4-CFD0B2EFD685}" dt="2024-04-08T12:18:17.824" v="86" actId="20577"/>
          <ac:spMkLst>
            <pc:docMk/>
            <pc:sldMk cId="3741700821" sldId="318"/>
            <ac:spMk id="3" creationId="{200B3D2B-613A-41BE-987D-E6A1324B456D}"/>
          </ac:spMkLst>
        </pc:spChg>
      </pc:sldChg>
      <pc:sldChg chg="addSp delSp modSp">
        <pc:chgData name="Rosario, Veronica" userId="S::vrosario@ci.east-hartford.ct.us::a5996b8d-0b18-45c4-b281-e32e2347ae8d" providerId="AD" clId="Web-{AB76D10C-AF7A-AE0E-3DB4-CFD0B2EFD685}" dt="2024-04-08T12:36:58.084" v="230" actId="14100"/>
        <pc:sldMkLst>
          <pc:docMk/>
          <pc:sldMk cId="3870985005" sldId="319"/>
        </pc:sldMkLst>
        <pc:spChg chg="add del mod">
          <ac:chgData name="Rosario, Veronica" userId="S::vrosario@ci.east-hartford.ct.us::a5996b8d-0b18-45c4-b281-e32e2347ae8d" providerId="AD" clId="Web-{AB76D10C-AF7A-AE0E-3DB4-CFD0B2EFD685}" dt="2024-04-08T12:35:52.678" v="203"/>
          <ac:spMkLst>
            <pc:docMk/>
            <pc:sldMk cId="3870985005" sldId="319"/>
            <ac:spMk id="4" creationId="{EC74D05E-4222-E8DA-402F-CAB1DBC44459}"/>
          </ac:spMkLst>
        </pc:spChg>
        <pc:spChg chg="mod">
          <ac:chgData name="Rosario, Veronica" userId="S::vrosario@ci.east-hartford.ct.us::a5996b8d-0b18-45c4-b281-e32e2347ae8d" providerId="AD" clId="Web-{AB76D10C-AF7A-AE0E-3DB4-CFD0B2EFD685}" dt="2024-04-08T12:35:30.256" v="198" actId="14100"/>
          <ac:spMkLst>
            <pc:docMk/>
            <pc:sldMk cId="3870985005" sldId="319"/>
            <ac:spMk id="6" creationId="{9067E22F-A550-8BB7-35BC-138756D0E51E}"/>
          </ac:spMkLst>
        </pc:spChg>
        <pc:spChg chg="add mod">
          <ac:chgData name="Rosario, Veronica" userId="S::vrosario@ci.east-hartford.ct.us::a5996b8d-0b18-45c4-b281-e32e2347ae8d" providerId="AD" clId="Web-{AB76D10C-AF7A-AE0E-3DB4-CFD0B2EFD685}" dt="2024-04-08T12:36:58.084" v="230" actId="14100"/>
          <ac:spMkLst>
            <pc:docMk/>
            <pc:sldMk cId="3870985005" sldId="319"/>
            <ac:spMk id="11" creationId="{29A590FB-5676-965B-E68F-DAF8CBF0E926}"/>
          </ac:spMkLst>
        </pc:spChg>
      </pc:sldChg>
      <pc:sldChg chg="modSp">
        <pc:chgData name="Rosario, Veronica" userId="S::vrosario@ci.east-hartford.ct.us::a5996b8d-0b18-45c4-b281-e32e2347ae8d" providerId="AD" clId="Web-{AB76D10C-AF7A-AE0E-3DB4-CFD0B2EFD685}" dt="2024-04-08T12:44:08.707" v="252" actId="20577"/>
        <pc:sldMkLst>
          <pc:docMk/>
          <pc:sldMk cId="1412228240" sldId="327"/>
        </pc:sldMkLst>
        <pc:spChg chg="mod">
          <ac:chgData name="Rosario, Veronica" userId="S::vrosario@ci.east-hartford.ct.us::a5996b8d-0b18-45c4-b281-e32e2347ae8d" providerId="AD" clId="Web-{AB76D10C-AF7A-AE0E-3DB4-CFD0B2EFD685}" dt="2024-04-08T12:29:44.680" v="182" actId="20577"/>
          <ac:spMkLst>
            <pc:docMk/>
            <pc:sldMk cId="1412228240" sldId="327"/>
            <ac:spMk id="4" creationId="{BBE99439-98E6-4A2C-58ED-171B0E8086DA}"/>
          </ac:spMkLst>
        </pc:spChg>
        <pc:spChg chg="mod">
          <ac:chgData name="Rosario, Veronica" userId="S::vrosario@ci.east-hartford.ct.us::a5996b8d-0b18-45c4-b281-e32e2347ae8d" providerId="AD" clId="Web-{AB76D10C-AF7A-AE0E-3DB4-CFD0B2EFD685}" dt="2024-04-08T12:31:02.789" v="191" actId="20577"/>
          <ac:spMkLst>
            <pc:docMk/>
            <pc:sldMk cId="1412228240" sldId="327"/>
            <ac:spMk id="5" creationId="{A309D56B-C1DC-3B25-F21B-E1096076FE50}"/>
          </ac:spMkLst>
        </pc:spChg>
        <pc:spChg chg="mod">
          <ac:chgData name="Rosario, Veronica" userId="S::vrosario@ci.east-hartford.ct.us::a5996b8d-0b18-45c4-b281-e32e2347ae8d" providerId="AD" clId="Web-{AB76D10C-AF7A-AE0E-3DB4-CFD0B2EFD685}" dt="2024-04-08T12:44:08.707" v="252" actId="20577"/>
          <ac:spMkLst>
            <pc:docMk/>
            <pc:sldMk cId="1412228240" sldId="327"/>
            <ac:spMk id="8" creationId="{886A1E03-599F-5FDC-0755-3FBBF962009B}"/>
          </ac:spMkLst>
        </pc:spChg>
      </pc:sldChg>
      <pc:sldChg chg="add ord replId">
        <pc:chgData name="Rosario, Veronica" userId="S::vrosario@ci.east-hartford.ct.us::a5996b8d-0b18-45c4-b281-e32e2347ae8d" providerId="AD" clId="Web-{AB76D10C-AF7A-AE0E-3DB4-CFD0B2EFD685}" dt="2024-04-08T12:16:05.013" v="84"/>
        <pc:sldMkLst>
          <pc:docMk/>
          <pc:sldMk cId="2982786596" sldId="331"/>
        </pc:sldMkLst>
      </pc:sldChg>
      <pc:sldChg chg="addSp delSp modSp add replId">
        <pc:chgData name="Rosario, Veronica" userId="S::vrosario@ci.east-hartford.ct.us::a5996b8d-0b18-45c4-b281-e32e2347ae8d" providerId="AD" clId="Web-{AB76D10C-AF7A-AE0E-3DB4-CFD0B2EFD685}" dt="2024-04-08T12:27:59.790" v="179" actId="20577"/>
        <pc:sldMkLst>
          <pc:docMk/>
          <pc:sldMk cId="3025134024" sldId="332"/>
        </pc:sldMkLst>
        <pc:spChg chg="mod">
          <ac:chgData name="Rosario, Veronica" userId="S::vrosario@ci.east-hartford.ct.us::a5996b8d-0b18-45c4-b281-e32e2347ae8d" providerId="AD" clId="Web-{AB76D10C-AF7A-AE0E-3DB4-CFD0B2EFD685}" dt="2024-04-08T12:20:05.621" v="103" actId="20577"/>
          <ac:spMkLst>
            <pc:docMk/>
            <pc:sldMk cId="3025134024" sldId="332"/>
            <ac:spMk id="2" creationId="{2D6ACF65-0358-F88F-FFC4-BB8107475ED6}"/>
          </ac:spMkLst>
        </pc:spChg>
        <pc:spChg chg="del mod">
          <ac:chgData name="Rosario, Veronica" userId="S::vrosario@ci.east-hartford.ct.us::a5996b8d-0b18-45c4-b281-e32e2347ae8d" providerId="AD" clId="Web-{AB76D10C-AF7A-AE0E-3DB4-CFD0B2EFD685}" dt="2024-04-08T12:22:31.323" v="136"/>
          <ac:spMkLst>
            <pc:docMk/>
            <pc:sldMk cId="3025134024" sldId="332"/>
            <ac:spMk id="3" creationId="{0EFC5562-A88A-7038-CC04-89A8953833DC}"/>
          </ac:spMkLst>
        </pc:spChg>
        <pc:spChg chg="add mod">
          <ac:chgData name="Rosario, Veronica" userId="S::vrosario@ci.east-hartford.ct.us::a5996b8d-0b18-45c4-b281-e32e2347ae8d" providerId="AD" clId="Web-{AB76D10C-AF7A-AE0E-3DB4-CFD0B2EFD685}" dt="2024-04-08T12:27:25.212" v="177" actId="20577"/>
          <ac:spMkLst>
            <pc:docMk/>
            <pc:sldMk cId="3025134024" sldId="332"/>
            <ac:spMk id="4" creationId="{A95E2A1F-DE45-2BB5-7CC7-96762CF23E5C}"/>
          </ac:spMkLst>
        </pc:spChg>
        <pc:spChg chg="mod">
          <ac:chgData name="Rosario, Veronica" userId="S::vrosario@ci.east-hartford.ct.us::a5996b8d-0b18-45c4-b281-e32e2347ae8d" providerId="AD" clId="Web-{AB76D10C-AF7A-AE0E-3DB4-CFD0B2EFD685}" dt="2024-04-08T12:26:09.556" v="171" actId="20577"/>
          <ac:spMkLst>
            <pc:docMk/>
            <pc:sldMk cId="3025134024" sldId="332"/>
            <ac:spMk id="5" creationId="{A309D56B-C1DC-3B25-F21B-E1096076FE50}"/>
          </ac:spMkLst>
        </pc:spChg>
        <pc:spChg chg="mod">
          <ac:chgData name="Rosario, Veronica" userId="S::vrosario@ci.east-hartford.ct.us::a5996b8d-0b18-45c4-b281-e32e2347ae8d" providerId="AD" clId="Web-{AB76D10C-AF7A-AE0E-3DB4-CFD0B2EFD685}" dt="2024-04-08T12:20:37.230" v="106" actId="20577"/>
          <ac:spMkLst>
            <pc:docMk/>
            <pc:sldMk cId="3025134024" sldId="332"/>
            <ac:spMk id="6" creationId="{9067E22F-A550-8BB7-35BC-138756D0E51E}"/>
          </ac:spMkLst>
        </pc:spChg>
        <pc:spChg chg="mod">
          <ac:chgData name="Rosario, Veronica" userId="S::vrosario@ci.east-hartford.ct.us::a5996b8d-0b18-45c4-b281-e32e2347ae8d" providerId="AD" clId="Web-{AB76D10C-AF7A-AE0E-3DB4-CFD0B2EFD685}" dt="2024-04-08T12:27:59.790" v="179" actId="20577"/>
          <ac:spMkLst>
            <pc:docMk/>
            <pc:sldMk cId="3025134024" sldId="332"/>
            <ac:spMk id="8" creationId="{886A1E03-599F-5FDC-0755-3FBBF962009B}"/>
          </ac:spMkLst>
        </pc:spChg>
      </pc:sldChg>
      <pc:sldChg chg="modSp add ord replId">
        <pc:chgData name="Rosario, Veronica" userId="S::vrosario@ci.east-hartford.ct.us::a5996b8d-0b18-45c4-b281-e32e2347ae8d" providerId="AD" clId="Web-{AB76D10C-AF7A-AE0E-3DB4-CFD0B2EFD685}" dt="2024-04-08T12:43:52.660" v="250" actId="20577"/>
        <pc:sldMkLst>
          <pc:docMk/>
          <pc:sldMk cId="1163743339" sldId="333"/>
        </pc:sldMkLst>
        <pc:spChg chg="mod">
          <ac:chgData name="Rosario, Veronica" userId="S::vrosario@ci.east-hartford.ct.us::a5996b8d-0b18-45c4-b281-e32e2347ae8d" providerId="AD" clId="Web-{AB76D10C-AF7A-AE0E-3DB4-CFD0B2EFD685}" dt="2024-04-08T12:43:52.660" v="250" actId="20577"/>
          <ac:spMkLst>
            <pc:docMk/>
            <pc:sldMk cId="1163743339" sldId="333"/>
            <ac:spMk id="2" creationId="{34F6D0BA-0B0F-6D66-A121-39413AD47F72}"/>
          </ac:spMkLst>
        </pc:spChg>
        <pc:spChg chg="mod">
          <ac:chgData name="Rosario, Veronica" userId="S::vrosario@ci.east-hartford.ct.us::a5996b8d-0b18-45c4-b281-e32e2347ae8d" providerId="AD" clId="Web-{AB76D10C-AF7A-AE0E-3DB4-CFD0B2EFD685}" dt="2024-04-08T12:41:19.692" v="237" actId="20577"/>
          <ac:spMkLst>
            <pc:docMk/>
            <pc:sldMk cId="1163743339" sldId="333"/>
            <ac:spMk id="4" creationId="{0E406406-39CD-6730-1672-268DDAF5753C}"/>
          </ac:spMkLst>
        </pc:spChg>
        <pc:spChg chg="mod">
          <ac:chgData name="Rosario, Veronica" userId="S::vrosario@ci.east-hartford.ct.us::a5996b8d-0b18-45c4-b281-e32e2347ae8d" providerId="AD" clId="Web-{AB76D10C-AF7A-AE0E-3DB4-CFD0B2EFD685}" dt="2024-04-08T12:43:28.207" v="248" actId="20577"/>
          <ac:spMkLst>
            <pc:docMk/>
            <pc:sldMk cId="1163743339" sldId="333"/>
            <ac:spMk id="5" creationId="{733AE5D4-45CB-5EAA-942F-04E9344CFA90}"/>
          </ac:spMkLst>
        </pc:spChg>
      </pc:sldChg>
      <pc:sldChg chg="add del ord replId">
        <pc:chgData name="Rosario, Veronica" userId="S::vrosario@ci.east-hartford.ct.us::a5996b8d-0b18-45c4-b281-e32e2347ae8d" providerId="AD" clId="Web-{AB76D10C-AF7A-AE0E-3DB4-CFD0B2EFD685}" dt="2024-04-08T12:33:30.773" v="196"/>
        <pc:sldMkLst>
          <pc:docMk/>
          <pc:sldMk cId="2811539219" sldId="333"/>
        </pc:sldMkLst>
      </pc:sldChg>
    </pc:docChg>
  </pc:docChgLst>
  <pc:docChgLst>
    <pc:chgData name="Rosario, Veronica" userId="S::vrosario@ci.east-hartford.ct.us::a5996b8d-0b18-45c4-b281-e32e2347ae8d" providerId="AD" clId="Web-{DD47D3CF-84CB-D62F-C4BE-39273C0F5682}"/>
    <pc:docChg chg="modSld">
      <pc:chgData name="Rosario, Veronica" userId="S::vrosario@ci.east-hartford.ct.us::a5996b8d-0b18-45c4-b281-e32e2347ae8d" providerId="AD" clId="Web-{DD47D3CF-84CB-D62F-C4BE-39273C0F5682}" dt="2024-04-11T00:17:19.814" v="52"/>
      <pc:docMkLst>
        <pc:docMk/>
      </pc:docMkLst>
      <pc:sldChg chg="modSp modTransition">
        <pc:chgData name="Rosario, Veronica" userId="S::vrosario@ci.east-hartford.ct.us::a5996b8d-0b18-45c4-b281-e32e2347ae8d" providerId="AD" clId="Web-{DD47D3CF-84CB-D62F-C4BE-39273C0F5682}" dt="2024-04-11T00:06:53.572" v="9"/>
        <pc:sldMkLst>
          <pc:docMk/>
          <pc:sldMk cId="1329746698" sldId="283"/>
        </pc:sldMkLst>
        <pc:spChg chg="mod">
          <ac:chgData name="Rosario, Veronica" userId="S::vrosario@ci.east-hartford.ct.us::a5996b8d-0b18-45c4-b281-e32e2347ae8d" providerId="AD" clId="Web-{DD47D3CF-84CB-D62F-C4BE-39273C0F5682}" dt="2024-04-11T00:06:12.557" v="0" actId="20577"/>
          <ac:spMkLst>
            <pc:docMk/>
            <pc:sldMk cId="1329746698" sldId="283"/>
            <ac:spMk id="8" creationId="{B18572AD-668E-4659-9FF0-2AF93103341D}"/>
          </ac:spMkLst>
        </pc:spChg>
      </pc:sldChg>
      <pc:sldChg chg="modSp modTransition">
        <pc:chgData name="Rosario, Veronica" userId="S::vrosario@ci.east-hartford.ct.us::a5996b8d-0b18-45c4-b281-e32e2347ae8d" providerId="AD" clId="Web-{DD47D3CF-84CB-D62F-C4BE-39273C0F5682}" dt="2024-04-11T00:11:05.538" v="32"/>
        <pc:sldMkLst>
          <pc:docMk/>
          <pc:sldMk cId="2117695413" sldId="293"/>
        </pc:sldMkLst>
        <pc:spChg chg="mod">
          <ac:chgData name="Rosario, Veronica" userId="S::vrosario@ci.east-hartford.ct.us::a5996b8d-0b18-45c4-b281-e32e2347ae8d" providerId="AD" clId="Web-{DD47D3CF-84CB-D62F-C4BE-39273C0F5682}" dt="2024-04-11T00:06:54.478" v="11" actId="20577"/>
          <ac:spMkLst>
            <pc:docMk/>
            <pc:sldMk cId="2117695413" sldId="293"/>
            <ac:spMk id="6" creationId="{27A68B24-6CBB-4B8E-AC76-E27A1DE280BE}"/>
          </ac:spMkLst>
        </pc:spChg>
      </pc:sldChg>
      <pc:sldChg chg="modSp modTransition">
        <pc:chgData name="Rosario, Veronica" userId="S::vrosario@ci.east-hartford.ct.us::a5996b8d-0b18-45c4-b281-e32e2347ae8d" providerId="AD" clId="Web-{DD47D3CF-84CB-D62F-C4BE-39273C0F5682}" dt="2024-04-11T00:17:19.814" v="52"/>
        <pc:sldMkLst>
          <pc:docMk/>
          <pc:sldMk cId="4153678306" sldId="296"/>
        </pc:sldMkLst>
        <pc:spChg chg="mod">
          <ac:chgData name="Rosario, Veronica" userId="S::vrosario@ci.east-hartford.ct.us::a5996b8d-0b18-45c4-b281-e32e2347ae8d" providerId="AD" clId="Web-{DD47D3CF-84CB-D62F-C4BE-39273C0F5682}" dt="2024-04-11T00:07:29.650" v="17" actId="20577"/>
          <ac:spMkLst>
            <pc:docMk/>
            <pc:sldMk cId="4153678306" sldId="296"/>
            <ac:spMk id="13" creationId="{72743D1A-5C29-48E0-AA30-57D127716B1B}"/>
          </ac:spMkLst>
        </pc:spChg>
      </pc:sldChg>
      <pc:sldChg chg="modSp modTransition">
        <pc:chgData name="Rosario, Veronica" userId="S::vrosario@ci.east-hartford.ct.us::a5996b8d-0b18-45c4-b281-e32e2347ae8d" providerId="AD" clId="Web-{DD47D3CF-84CB-D62F-C4BE-39273C0F5682}" dt="2024-04-11T00:07:24.416" v="15"/>
        <pc:sldMkLst>
          <pc:docMk/>
          <pc:sldMk cId="722098795" sldId="297"/>
        </pc:sldMkLst>
        <pc:spChg chg="mod">
          <ac:chgData name="Rosario, Veronica" userId="S::vrosario@ci.east-hartford.ct.us::a5996b8d-0b18-45c4-b281-e32e2347ae8d" providerId="AD" clId="Web-{DD47D3CF-84CB-D62F-C4BE-39273C0F5682}" dt="2024-04-11T00:06:21.916" v="2" actId="20577"/>
          <ac:spMkLst>
            <pc:docMk/>
            <pc:sldMk cId="722098795" sldId="297"/>
            <ac:spMk id="8" creationId="{CCD1C0C4-98E0-4389-8509-615AF4DCF19C}"/>
          </ac:spMkLst>
        </pc:spChg>
      </pc:sldChg>
      <pc:sldChg chg="modTransition">
        <pc:chgData name="Rosario, Veronica" userId="S::vrosario@ci.east-hartford.ct.us::a5996b8d-0b18-45c4-b281-e32e2347ae8d" providerId="AD" clId="Web-{DD47D3CF-84CB-D62F-C4BE-39273C0F5682}" dt="2024-04-11T00:07:02.588" v="12"/>
        <pc:sldMkLst>
          <pc:docMk/>
          <pc:sldMk cId="3989923275" sldId="298"/>
        </pc:sldMkLst>
      </pc:sldChg>
      <pc:sldChg chg="modSp modTransition">
        <pc:chgData name="Rosario, Veronica" userId="S::vrosario@ci.east-hartford.ct.us::a5996b8d-0b18-45c4-b281-e32e2347ae8d" providerId="AD" clId="Web-{DD47D3CF-84CB-D62F-C4BE-39273C0F5682}" dt="2024-04-11T00:07:47.025" v="18"/>
        <pc:sldMkLst>
          <pc:docMk/>
          <pc:sldMk cId="2390640291" sldId="299"/>
        </pc:sldMkLst>
        <pc:spChg chg="mod">
          <ac:chgData name="Rosario, Veronica" userId="S::vrosario@ci.east-hartford.ct.us::a5996b8d-0b18-45c4-b281-e32e2347ae8d" providerId="AD" clId="Web-{DD47D3CF-84CB-D62F-C4BE-39273C0F5682}" dt="2024-04-11T00:06:23.494" v="4" actId="20577"/>
          <ac:spMkLst>
            <pc:docMk/>
            <pc:sldMk cId="2390640291" sldId="299"/>
            <ac:spMk id="8" creationId="{CCD1C0C4-98E0-4389-8509-615AF4DCF19C}"/>
          </ac:spMkLst>
        </pc:spChg>
      </pc:sldChg>
      <pc:sldChg chg="modTransition">
        <pc:chgData name="Rosario, Veronica" userId="S::vrosario@ci.east-hartford.ct.us::a5996b8d-0b18-45c4-b281-e32e2347ae8d" providerId="AD" clId="Web-{DD47D3CF-84CB-D62F-C4BE-39273C0F5682}" dt="2024-04-11T00:08:09.056" v="19"/>
        <pc:sldMkLst>
          <pc:docMk/>
          <pc:sldMk cId="2853409868" sldId="300"/>
        </pc:sldMkLst>
      </pc:sldChg>
      <pc:sldChg chg="modTransition">
        <pc:chgData name="Rosario, Veronica" userId="S::vrosario@ci.east-hartford.ct.us::a5996b8d-0b18-45c4-b281-e32e2347ae8d" providerId="AD" clId="Web-{DD47D3CF-84CB-D62F-C4BE-39273C0F5682}" dt="2024-04-11T00:08:29.915" v="20"/>
        <pc:sldMkLst>
          <pc:docMk/>
          <pc:sldMk cId="983152111" sldId="301"/>
        </pc:sldMkLst>
      </pc:sldChg>
      <pc:sldChg chg="modTransition">
        <pc:chgData name="Rosario, Veronica" userId="S::vrosario@ci.east-hartford.ct.us::a5996b8d-0b18-45c4-b281-e32e2347ae8d" providerId="AD" clId="Web-{DD47D3CF-84CB-D62F-C4BE-39273C0F5682}" dt="2024-04-11T00:08:56.961" v="24"/>
        <pc:sldMkLst>
          <pc:docMk/>
          <pc:sldMk cId="3029931162" sldId="303"/>
        </pc:sldMkLst>
      </pc:sldChg>
      <pc:sldChg chg="modTransition">
        <pc:chgData name="Rosario, Veronica" userId="S::vrosario@ci.east-hartford.ct.us::a5996b8d-0b18-45c4-b281-e32e2347ae8d" providerId="AD" clId="Web-{DD47D3CF-84CB-D62F-C4BE-39273C0F5682}" dt="2024-04-11T00:09:09.008" v="25"/>
        <pc:sldMkLst>
          <pc:docMk/>
          <pc:sldMk cId="3604095801" sldId="304"/>
        </pc:sldMkLst>
      </pc:sldChg>
      <pc:sldChg chg="modTransition">
        <pc:chgData name="Rosario, Veronica" userId="S::vrosario@ci.east-hartford.ct.us::a5996b8d-0b18-45c4-b281-e32e2347ae8d" providerId="AD" clId="Web-{DD47D3CF-84CB-D62F-C4BE-39273C0F5682}" dt="2024-04-11T00:09:23.055" v="26"/>
        <pc:sldMkLst>
          <pc:docMk/>
          <pc:sldMk cId="3371049810" sldId="305"/>
        </pc:sldMkLst>
      </pc:sldChg>
      <pc:sldChg chg="modTransition">
        <pc:chgData name="Rosario, Veronica" userId="S::vrosario@ci.east-hartford.ct.us::a5996b8d-0b18-45c4-b281-e32e2347ae8d" providerId="AD" clId="Web-{DD47D3CF-84CB-D62F-C4BE-39273C0F5682}" dt="2024-04-11T00:09:36.633" v="27"/>
        <pc:sldMkLst>
          <pc:docMk/>
          <pc:sldMk cId="2156334781" sldId="306"/>
        </pc:sldMkLst>
      </pc:sldChg>
      <pc:sldChg chg="modTransition">
        <pc:chgData name="Rosario, Veronica" userId="S::vrosario@ci.east-hartford.ct.us::a5996b8d-0b18-45c4-b281-e32e2347ae8d" providerId="AD" clId="Web-{DD47D3CF-84CB-D62F-C4BE-39273C0F5682}" dt="2024-04-11T00:09:58.195" v="28"/>
        <pc:sldMkLst>
          <pc:docMk/>
          <pc:sldMk cId="2578808352" sldId="307"/>
        </pc:sldMkLst>
      </pc:sldChg>
      <pc:sldChg chg="modTransition">
        <pc:chgData name="Rosario, Veronica" userId="S::vrosario@ci.east-hartford.ct.us::a5996b8d-0b18-45c4-b281-e32e2347ae8d" providerId="AD" clId="Web-{DD47D3CF-84CB-D62F-C4BE-39273C0F5682}" dt="2024-04-11T00:10:13.117" v="29"/>
        <pc:sldMkLst>
          <pc:docMk/>
          <pc:sldMk cId="748435588" sldId="308"/>
        </pc:sldMkLst>
      </pc:sldChg>
      <pc:sldChg chg="modSp modTransition">
        <pc:chgData name="Rosario, Veronica" userId="S::vrosario@ci.east-hartford.ct.us::a5996b8d-0b18-45c4-b281-e32e2347ae8d" providerId="AD" clId="Web-{DD47D3CF-84CB-D62F-C4BE-39273C0F5682}" dt="2024-04-11T00:10:31.882" v="30"/>
        <pc:sldMkLst>
          <pc:docMk/>
          <pc:sldMk cId="1815726554" sldId="309"/>
        </pc:sldMkLst>
        <pc:spChg chg="mod">
          <ac:chgData name="Rosario, Veronica" userId="S::vrosario@ci.east-hartford.ct.us::a5996b8d-0b18-45c4-b281-e32e2347ae8d" providerId="AD" clId="Web-{DD47D3CF-84CB-D62F-C4BE-39273C0F5682}" dt="2024-04-11T00:06:50.572" v="8" actId="20577"/>
          <ac:spMkLst>
            <pc:docMk/>
            <pc:sldMk cId="1815726554" sldId="309"/>
            <ac:spMk id="8" creationId="{CCD1C0C4-98E0-4389-8509-615AF4DCF19C}"/>
          </ac:spMkLst>
        </pc:spChg>
      </pc:sldChg>
      <pc:sldChg chg="modTransition">
        <pc:chgData name="Rosario, Veronica" userId="S::vrosario@ci.east-hartford.ct.us::a5996b8d-0b18-45c4-b281-e32e2347ae8d" providerId="AD" clId="Web-{DD47D3CF-84CB-D62F-C4BE-39273C0F5682}" dt="2024-04-11T00:10:47.710" v="31"/>
        <pc:sldMkLst>
          <pc:docMk/>
          <pc:sldMk cId="2667212172" sldId="310"/>
        </pc:sldMkLst>
      </pc:sldChg>
      <pc:sldChg chg="modTransition">
        <pc:chgData name="Rosario, Veronica" userId="S::vrosario@ci.east-hartford.ct.us::a5996b8d-0b18-45c4-b281-e32e2347ae8d" providerId="AD" clId="Web-{DD47D3CF-84CB-D62F-C4BE-39273C0F5682}" dt="2024-04-11T00:08:38.383" v="21"/>
        <pc:sldMkLst>
          <pc:docMk/>
          <pc:sldMk cId="113479271" sldId="311"/>
        </pc:sldMkLst>
      </pc:sldChg>
      <pc:sldChg chg="modTransition">
        <pc:chgData name="Rosario, Veronica" userId="S::vrosario@ci.east-hartford.ct.us::a5996b8d-0b18-45c4-b281-e32e2347ae8d" providerId="AD" clId="Web-{DD47D3CF-84CB-D62F-C4BE-39273C0F5682}" dt="2024-04-11T00:11:27.303" v="33"/>
        <pc:sldMkLst>
          <pc:docMk/>
          <pc:sldMk cId="110117962" sldId="312"/>
        </pc:sldMkLst>
      </pc:sldChg>
      <pc:sldChg chg="modTransition">
        <pc:chgData name="Rosario, Veronica" userId="S::vrosario@ci.east-hartford.ct.us::a5996b8d-0b18-45c4-b281-e32e2347ae8d" providerId="AD" clId="Web-{DD47D3CF-84CB-D62F-C4BE-39273C0F5682}" dt="2024-04-11T00:11:48.694" v="34"/>
        <pc:sldMkLst>
          <pc:docMk/>
          <pc:sldMk cId="599926859" sldId="313"/>
        </pc:sldMkLst>
      </pc:sldChg>
      <pc:sldChg chg="modTransition">
        <pc:chgData name="Rosario, Veronica" userId="S::vrosario@ci.east-hartford.ct.us::a5996b8d-0b18-45c4-b281-e32e2347ae8d" providerId="AD" clId="Web-{DD47D3CF-84CB-D62F-C4BE-39273C0F5682}" dt="2024-04-11T00:12:10.334" v="35"/>
        <pc:sldMkLst>
          <pc:docMk/>
          <pc:sldMk cId="3161315747" sldId="314"/>
        </pc:sldMkLst>
      </pc:sldChg>
      <pc:sldChg chg="modTransition">
        <pc:chgData name="Rosario, Veronica" userId="S::vrosario@ci.east-hartford.ct.us::a5996b8d-0b18-45c4-b281-e32e2347ae8d" providerId="AD" clId="Web-{DD47D3CF-84CB-D62F-C4BE-39273C0F5682}" dt="2024-04-11T00:12:26.615" v="36"/>
        <pc:sldMkLst>
          <pc:docMk/>
          <pc:sldMk cId="2411226232" sldId="315"/>
        </pc:sldMkLst>
      </pc:sldChg>
      <pc:sldChg chg="modTransition">
        <pc:chgData name="Rosario, Veronica" userId="S::vrosario@ci.east-hartford.ct.us::a5996b8d-0b18-45c4-b281-e32e2347ae8d" providerId="AD" clId="Web-{DD47D3CF-84CB-D62F-C4BE-39273C0F5682}" dt="2024-04-11T00:13:41.567" v="38"/>
        <pc:sldMkLst>
          <pc:docMk/>
          <pc:sldMk cId="1324934904" sldId="316"/>
        </pc:sldMkLst>
      </pc:sldChg>
      <pc:sldChg chg="modSp modTransition">
        <pc:chgData name="Rosario, Veronica" userId="S::vrosario@ci.east-hartford.ct.us::a5996b8d-0b18-45c4-b281-e32e2347ae8d" providerId="AD" clId="Web-{DD47D3CF-84CB-D62F-C4BE-39273C0F5682}" dt="2024-04-11T00:14:25.426" v="41"/>
        <pc:sldMkLst>
          <pc:docMk/>
          <pc:sldMk cId="3741700821" sldId="318"/>
        </pc:sldMkLst>
        <pc:spChg chg="mod">
          <ac:chgData name="Rosario, Veronica" userId="S::vrosario@ci.east-hartford.ct.us::a5996b8d-0b18-45c4-b281-e32e2347ae8d" providerId="AD" clId="Web-{DD47D3CF-84CB-D62F-C4BE-39273C0F5682}" dt="2024-04-11T00:07:11.369" v="14" actId="20577"/>
          <ac:spMkLst>
            <pc:docMk/>
            <pc:sldMk cId="3741700821" sldId="318"/>
            <ac:spMk id="6" creationId="{27A68B24-6CBB-4B8E-AC76-E27A1DE280BE}"/>
          </ac:spMkLst>
        </pc:spChg>
      </pc:sldChg>
      <pc:sldChg chg="modTransition">
        <pc:chgData name="Rosario, Veronica" userId="S::vrosario@ci.east-hartford.ct.us::a5996b8d-0b18-45c4-b281-e32e2347ae8d" providerId="AD" clId="Web-{DD47D3CF-84CB-D62F-C4BE-39273C0F5682}" dt="2024-04-11T00:14:40.176" v="42"/>
        <pc:sldMkLst>
          <pc:docMk/>
          <pc:sldMk cId="3870985005" sldId="319"/>
        </pc:sldMkLst>
      </pc:sldChg>
      <pc:sldChg chg="modTransition">
        <pc:chgData name="Rosario, Veronica" userId="S::vrosario@ci.east-hartford.ct.us::a5996b8d-0b18-45c4-b281-e32e2347ae8d" providerId="AD" clId="Web-{DD47D3CF-84CB-D62F-C4BE-39273C0F5682}" dt="2024-04-11T00:14:52.285" v="43"/>
        <pc:sldMkLst>
          <pc:docMk/>
          <pc:sldMk cId="1798010445" sldId="320"/>
        </pc:sldMkLst>
      </pc:sldChg>
      <pc:sldChg chg="modTransition">
        <pc:chgData name="Rosario, Veronica" userId="S::vrosario@ci.east-hartford.ct.us::a5996b8d-0b18-45c4-b281-e32e2347ae8d" providerId="AD" clId="Web-{DD47D3CF-84CB-D62F-C4BE-39273C0F5682}" dt="2024-04-11T00:15:03.472" v="44"/>
        <pc:sldMkLst>
          <pc:docMk/>
          <pc:sldMk cId="919598336" sldId="321"/>
        </pc:sldMkLst>
      </pc:sldChg>
      <pc:sldChg chg="modTransition">
        <pc:chgData name="Rosario, Veronica" userId="S::vrosario@ci.east-hartford.ct.us::a5996b8d-0b18-45c4-b281-e32e2347ae8d" providerId="AD" clId="Web-{DD47D3CF-84CB-D62F-C4BE-39273C0F5682}" dt="2024-04-11T00:15:15.894" v="45"/>
        <pc:sldMkLst>
          <pc:docMk/>
          <pc:sldMk cId="232020887" sldId="322"/>
        </pc:sldMkLst>
      </pc:sldChg>
      <pc:sldChg chg="modTransition">
        <pc:chgData name="Rosario, Veronica" userId="S::vrosario@ci.east-hartford.ct.us::a5996b8d-0b18-45c4-b281-e32e2347ae8d" providerId="AD" clId="Web-{DD47D3CF-84CB-D62F-C4BE-39273C0F5682}" dt="2024-04-11T00:15:37.691" v="46"/>
        <pc:sldMkLst>
          <pc:docMk/>
          <pc:sldMk cId="3166442203" sldId="324"/>
        </pc:sldMkLst>
      </pc:sldChg>
      <pc:sldChg chg="modTransition">
        <pc:chgData name="Rosario, Veronica" userId="S::vrosario@ci.east-hartford.ct.us::a5996b8d-0b18-45c4-b281-e32e2347ae8d" providerId="AD" clId="Web-{DD47D3CF-84CB-D62F-C4BE-39273C0F5682}" dt="2024-04-11T00:16:04.722" v="48"/>
        <pc:sldMkLst>
          <pc:docMk/>
          <pc:sldMk cId="588629187" sldId="325"/>
        </pc:sldMkLst>
      </pc:sldChg>
      <pc:sldChg chg="modTransition">
        <pc:chgData name="Rosario, Veronica" userId="S::vrosario@ci.east-hartford.ct.us::a5996b8d-0b18-45c4-b281-e32e2347ae8d" providerId="AD" clId="Web-{DD47D3CF-84CB-D62F-C4BE-39273C0F5682}" dt="2024-04-11T00:15:51.831" v="47"/>
        <pc:sldMkLst>
          <pc:docMk/>
          <pc:sldMk cId="2017444809" sldId="326"/>
        </pc:sldMkLst>
      </pc:sldChg>
      <pc:sldChg chg="modTransition">
        <pc:chgData name="Rosario, Veronica" userId="S::vrosario@ci.east-hartford.ct.us::a5996b8d-0b18-45c4-b281-e32e2347ae8d" providerId="AD" clId="Web-{DD47D3CF-84CB-D62F-C4BE-39273C0F5682}" dt="2024-04-11T00:16:47.877" v="50"/>
        <pc:sldMkLst>
          <pc:docMk/>
          <pc:sldMk cId="1412228240" sldId="327"/>
        </pc:sldMkLst>
      </pc:sldChg>
      <pc:sldChg chg="modTransition">
        <pc:chgData name="Rosario, Veronica" userId="S::vrosario@ci.east-hartford.ct.us::a5996b8d-0b18-45c4-b281-e32e2347ae8d" providerId="AD" clId="Web-{DD47D3CF-84CB-D62F-C4BE-39273C0F5682}" dt="2024-04-11T00:16:16.768" v="49"/>
        <pc:sldMkLst>
          <pc:docMk/>
          <pc:sldMk cId="3283387786" sldId="328"/>
        </pc:sldMkLst>
      </pc:sldChg>
      <pc:sldChg chg="modSp modTransition">
        <pc:chgData name="Rosario, Veronica" userId="S::vrosario@ci.east-hartford.ct.us::a5996b8d-0b18-45c4-b281-e32e2347ae8d" providerId="AD" clId="Web-{DD47D3CF-84CB-D62F-C4BE-39273C0F5682}" dt="2024-04-11T00:08:45.086" v="22"/>
        <pc:sldMkLst>
          <pc:docMk/>
          <pc:sldMk cId="225713917" sldId="329"/>
        </pc:sldMkLst>
        <pc:spChg chg="mod">
          <ac:chgData name="Rosario, Veronica" userId="S::vrosario@ci.east-hartford.ct.us::a5996b8d-0b18-45c4-b281-e32e2347ae8d" providerId="AD" clId="Web-{DD47D3CF-84CB-D62F-C4BE-39273C0F5682}" dt="2024-04-11T00:06:39.041" v="6" actId="20577"/>
          <ac:spMkLst>
            <pc:docMk/>
            <pc:sldMk cId="225713917" sldId="329"/>
            <ac:spMk id="8" creationId="{B18572AD-668E-4659-9FF0-2AF93103341D}"/>
          </ac:spMkLst>
        </pc:spChg>
      </pc:sldChg>
      <pc:sldChg chg="modTransition">
        <pc:chgData name="Rosario, Veronica" userId="S::vrosario@ci.east-hartford.ct.us::a5996b8d-0b18-45c4-b281-e32e2347ae8d" providerId="AD" clId="Web-{DD47D3CF-84CB-D62F-C4BE-39273C0F5682}" dt="2024-04-11T00:08:52.086" v="23"/>
        <pc:sldMkLst>
          <pc:docMk/>
          <pc:sldMk cId="520326716" sldId="330"/>
        </pc:sldMkLst>
      </pc:sldChg>
      <pc:sldChg chg="modTransition">
        <pc:chgData name="Rosario, Veronica" userId="S::vrosario@ci.east-hartford.ct.us::a5996b8d-0b18-45c4-b281-e32e2347ae8d" providerId="AD" clId="Web-{DD47D3CF-84CB-D62F-C4BE-39273C0F5682}" dt="2024-04-11T00:13:31.270" v="37"/>
        <pc:sldMkLst>
          <pc:docMk/>
          <pc:sldMk cId="2982786596" sldId="331"/>
        </pc:sldMkLst>
      </pc:sldChg>
      <pc:sldChg chg="modTransition">
        <pc:chgData name="Rosario, Veronica" userId="S::vrosario@ci.east-hartford.ct.us::a5996b8d-0b18-45c4-b281-e32e2347ae8d" providerId="AD" clId="Web-{DD47D3CF-84CB-D62F-C4BE-39273C0F5682}" dt="2024-04-11T00:13:57.254" v="39"/>
        <pc:sldMkLst>
          <pc:docMk/>
          <pc:sldMk cId="3025134024" sldId="332"/>
        </pc:sldMkLst>
      </pc:sldChg>
      <pc:sldChg chg="modTransition">
        <pc:chgData name="Rosario, Veronica" userId="S::vrosario@ci.east-hartford.ct.us::a5996b8d-0b18-45c4-b281-e32e2347ae8d" providerId="AD" clId="Web-{DD47D3CF-84CB-D62F-C4BE-39273C0F5682}" dt="2024-04-11T00:17:04.424" v="51"/>
        <pc:sldMkLst>
          <pc:docMk/>
          <pc:sldMk cId="1163743339" sldId="333"/>
        </pc:sldMkLst>
      </pc:sldChg>
    </pc:docChg>
  </pc:docChgLst>
  <pc:docChgLst>
    <pc:chgData name="Rosario, Veronica" userId="S::vrosario@ci.east-hartford.ct.us::a5996b8d-0b18-45c4-b281-e32e2347ae8d" providerId="AD" clId="Web-{DF36F5B7-CD7D-0A3C-B01E-014FF54D1209}"/>
    <pc:docChg chg="addSld delSld modSld sldOrd">
      <pc:chgData name="Rosario, Veronica" userId="S::vrosario@ci.east-hartford.ct.us::a5996b8d-0b18-45c4-b281-e32e2347ae8d" providerId="AD" clId="Web-{DF36F5B7-CD7D-0A3C-B01E-014FF54D1209}" dt="2024-04-08T01:48:49.943" v="3949"/>
      <pc:docMkLst>
        <pc:docMk/>
      </pc:docMkLst>
      <pc:sldChg chg="addSp delSp modSp">
        <pc:chgData name="Rosario, Veronica" userId="S::vrosario@ci.east-hartford.ct.us::a5996b8d-0b18-45c4-b281-e32e2347ae8d" providerId="AD" clId="Web-{DF36F5B7-CD7D-0A3C-B01E-014FF54D1209}" dt="2024-04-07T20:02:47.427" v="2051" actId="20577"/>
        <pc:sldMkLst>
          <pc:docMk/>
          <pc:sldMk cId="1329746698" sldId="283"/>
        </pc:sldMkLst>
        <pc:spChg chg="mod">
          <ac:chgData name="Rosario, Veronica" userId="S::vrosario@ci.east-hartford.ct.us::a5996b8d-0b18-45c4-b281-e32e2347ae8d" providerId="AD" clId="Web-{DF36F5B7-CD7D-0A3C-B01E-014FF54D1209}" dt="2024-04-07T16:25:37.576" v="297" actId="14100"/>
          <ac:spMkLst>
            <pc:docMk/>
            <pc:sldMk cId="1329746698" sldId="283"/>
            <ac:spMk id="2" creationId="{3560F281-4FF6-4617-A809-AC9C15ECF18A}"/>
          </ac:spMkLst>
        </pc:spChg>
        <pc:spChg chg="mod">
          <ac:chgData name="Rosario, Veronica" userId="S::vrosario@ci.east-hartford.ct.us::a5996b8d-0b18-45c4-b281-e32e2347ae8d" providerId="AD" clId="Web-{DF36F5B7-CD7D-0A3C-B01E-014FF54D1209}" dt="2024-04-07T18:14:36.271" v="1364" actId="20577"/>
          <ac:spMkLst>
            <pc:docMk/>
            <pc:sldMk cId="1329746698" sldId="283"/>
            <ac:spMk id="3" creationId="{611DC577-0A95-47D0-95D9-5F8DA763D46B}"/>
          </ac:spMkLst>
        </pc:spChg>
        <pc:spChg chg="add del mod">
          <ac:chgData name="Rosario, Veronica" userId="S::vrosario@ci.east-hartford.ct.us::a5996b8d-0b18-45c4-b281-e32e2347ae8d" providerId="AD" clId="Web-{DF36F5B7-CD7D-0A3C-B01E-014FF54D1209}" dt="2024-04-07T20:02:47.427" v="2051" actId="20577"/>
          <ac:spMkLst>
            <pc:docMk/>
            <pc:sldMk cId="1329746698" sldId="283"/>
            <ac:spMk id="4" creationId="{D355C61F-C8F1-4977-8E1F-F16C0D9EA88C}"/>
          </ac:spMkLst>
        </pc:spChg>
        <pc:spChg chg="add del mod">
          <ac:chgData name="Rosario, Veronica" userId="S::vrosario@ci.east-hartford.ct.us::a5996b8d-0b18-45c4-b281-e32e2347ae8d" providerId="AD" clId="Web-{DF36F5B7-CD7D-0A3C-B01E-014FF54D1209}" dt="2024-04-07T15:52:54.573" v="124"/>
          <ac:spMkLst>
            <pc:docMk/>
            <pc:sldMk cId="1329746698" sldId="283"/>
            <ac:spMk id="7" creationId="{C8429325-4BA6-D570-74B6-B31F41426226}"/>
          </ac:spMkLst>
        </pc:spChg>
      </pc:sldChg>
      <pc:sldChg chg="addSp delSp modSp del mod modClrScheme chgLayout">
        <pc:chgData name="Rosario, Veronica" userId="S::vrosario@ci.east-hartford.ct.us::a5996b8d-0b18-45c4-b281-e32e2347ae8d" providerId="AD" clId="Web-{DF36F5B7-CD7D-0A3C-B01E-014FF54D1209}" dt="2024-04-07T17:24:23.701" v="903"/>
        <pc:sldMkLst>
          <pc:docMk/>
          <pc:sldMk cId="3188837873" sldId="284"/>
        </pc:sldMkLst>
        <pc:spChg chg="mod ord">
          <ac:chgData name="Rosario, Veronica" userId="S::vrosario@ci.east-hartford.ct.us::a5996b8d-0b18-45c4-b281-e32e2347ae8d" providerId="AD" clId="Web-{DF36F5B7-CD7D-0A3C-B01E-014FF54D1209}" dt="2024-04-07T17:19:16.014" v="841" actId="20577"/>
          <ac:spMkLst>
            <pc:docMk/>
            <pc:sldMk cId="3188837873" sldId="284"/>
            <ac:spMk id="2" creationId="{19304E83-A4F0-49C5-BB01-F5773509A2B3}"/>
          </ac:spMkLst>
        </pc:spChg>
        <pc:spChg chg="mod ord">
          <ac:chgData name="Rosario, Veronica" userId="S::vrosario@ci.east-hartford.ct.us::a5996b8d-0b18-45c4-b281-e32e2347ae8d" providerId="AD" clId="Web-{DF36F5B7-CD7D-0A3C-B01E-014FF54D1209}" dt="2024-04-07T17:17:53.545" v="817"/>
          <ac:spMkLst>
            <pc:docMk/>
            <pc:sldMk cId="3188837873" sldId="284"/>
            <ac:spMk id="3" creationId="{7CA42D59-EAD6-4F95-84F1-32A30F057856}"/>
          </ac:spMkLst>
        </pc:spChg>
        <pc:spChg chg="mod ord">
          <ac:chgData name="Rosario, Veronica" userId="S::vrosario@ci.east-hartford.ct.us::a5996b8d-0b18-45c4-b281-e32e2347ae8d" providerId="AD" clId="Web-{DF36F5B7-CD7D-0A3C-B01E-014FF54D1209}" dt="2024-04-07T17:17:53.545" v="817"/>
          <ac:spMkLst>
            <pc:docMk/>
            <pc:sldMk cId="3188837873" sldId="284"/>
            <ac:spMk id="4" creationId="{6AB259A0-0017-492F-A0DC-4B70C7052AE0}"/>
          </ac:spMkLst>
        </pc:spChg>
        <pc:spChg chg="mod ord">
          <ac:chgData name="Rosario, Veronica" userId="S::vrosario@ci.east-hartford.ct.us::a5996b8d-0b18-45c4-b281-e32e2347ae8d" providerId="AD" clId="Web-{DF36F5B7-CD7D-0A3C-B01E-014FF54D1209}" dt="2024-04-07T17:24:08.858" v="902" actId="20577"/>
          <ac:spMkLst>
            <pc:docMk/>
            <pc:sldMk cId="3188837873" sldId="284"/>
            <ac:spMk id="5" creationId="{CEEB3BAE-C0B2-447C-B8BE-96C6BD84D658}"/>
          </ac:spMkLst>
        </pc:spChg>
        <pc:spChg chg="mod ord">
          <ac:chgData name="Rosario, Veronica" userId="S::vrosario@ci.east-hartford.ct.us::a5996b8d-0b18-45c4-b281-e32e2347ae8d" providerId="AD" clId="Web-{DF36F5B7-CD7D-0A3C-B01E-014FF54D1209}" dt="2024-04-07T17:17:53.545" v="817"/>
          <ac:spMkLst>
            <pc:docMk/>
            <pc:sldMk cId="3188837873" sldId="284"/>
            <ac:spMk id="6" creationId="{B237D1CA-B91A-410E-A968-D017BBE99F99}"/>
          </ac:spMkLst>
        </pc:spChg>
        <pc:spChg chg="mod ord">
          <ac:chgData name="Rosario, Veronica" userId="S::vrosario@ci.east-hartford.ct.us::a5996b8d-0b18-45c4-b281-e32e2347ae8d" providerId="AD" clId="Web-{DF36F5B7-CD7D-0A3C-B01E-014FF54D1209}" dt="2024-04-07T17:17:53.545" v="817"/>
          <ac:spMkLst>
            <pc:docMk/>
            <pc:sldMk cId="3188837873" sldId="284"/>
            <ac:spMk id="7" creationId="{26A87885-D672-4CF9-A78D-CFE98385B03A}"/>
          </ac:spMkLst>
        </pc:spChg>
        <pc:spChg chg="mod ord">
          <ac:chgData name="Rosario, Veronica" userId="S::vrosario@ci.east-hartford.ct.us::a5996b8d-0b18-45c4-b281-e32e2347ae8d" providerId="AD" clId="Web-{DF36F5B7-CD7D-0A3C-B01E-014FF54D1209}" dt="2024-04-07T17:17:53.545" v="817"/>
          <ac:spMkLst>
            <pc:docMk/>
            <pc:sldMk cId="3188837873" sldId="284"/>
            <ac:spMk id="8" creationId="{E6AC9832-FB01-464A-9824-61887B77997E}"/>
          </ac:spMkLst>
        </pc:spChg>
        <pc:spChg chg="add del mod ord">
          <ac:chgData name="Rosario, Veronica" userId="S::vrosario@ci.east-hartford.ct.us::a5996b8d-0b18-45c4-b281-e32e2347ae8d" providerId="AD" clId="Web-{DF36F5B7-CD7D-0A3C-B01E-014FF54D1209}" dt="2024-04-07T17:19:59.092" v="849"/>
          <ac:spMkLst>
            <pc:docMk/>
            <pc:sldMk cId="3188837873" sldId="284"/>
            <ac:spMk id="9" creationId="{859AE47B-9AFA-1EF9-DE18-16BD79C88386}"/>
          </ac:spMkLst>
        </pc:spChg>
        <pc:spChg chg="del">
          <ac:chgData name="Rosario, Veronica" userId="S::vrosario@ci.east-hartford.ct.us::a5996b8d-0b18-45c4-b281-e32e2347ae8d" providerId="AD" clId="Web-{DF36F5B7-CD7D-0A3C-B01E-014FF54D1209}" dt="2024-04-07T17:18:07.529" v="819"/>
          <ac:spMkLst>
            <pc:docMk/>
            <pc:sldMk cId="3188837873" sldId="284"/>
            <ac:spMk id="12" creationId="{7F65E93D-09FF-42EE-B9DD-750638966686}"/>
          </ac:spMkLst>
        </pc:spChg>
        <pc:spChg chg="del">
          <ac:chgData name="Rosario, Veronica" userId="S::vrosario@ci.east-hartford.ct.us::a5996b8d-0b18-45c4-b281-e32e2347ae8d" providerId="AD" clId="Web-{DF36F5B7-CD7D-0A3C-B01E-014FF54D1209}" dt="2024-04-07T17:18:04.123" v="818"/>
          <ac:spMkLst>
            <pc:docMk/>
            <pc:sldMk cId="3188837873" sldId="284"/>
            <ac:spMk id="13" creationId="{A7CD04AE-9A8B-4DED-855D-F51B510D0B69}"/>
          </ac:spMkLst>
        </pc:spChg>
        <pc:spChg chg="add del mod">
          <ac:chgData name="Rosario, Veronica" userId="S::vrosario@ci.east-hartford.ct.us::a5996b8d-0b18-45c4-b281-e32e2347ae8d" providerId="AD" clId="Web-{DF36F5B7-CD7D-0A3C-B01E-014FF54D1209}" dt="2024-04-07T17:20:10.295" v="850"/>
          <ac:spMkLst>
            <pc:docMk/>
            <pc:sldMk cId="3188837873" sldId="284"/>
            <ac:spMk id="15" creationId="{E1405B1E-A3B0-80D0-4E03-50ED9D6698F9}"/>
          </ac:spMkLst>
        </pc:spChg>
        <pc:spChg chg="add mod">
          <ac:chgData name="Rosario, Veronica" userId="S::vrosario@ci.east-hartford.ct.us::a5996b8d-0b18-45c4-b281-e32e2347ae8d" providerId="AD" clId="Web-{DF36F5B7-CD7D-0A3C-B01E-014FF54D1209}" dt="2024-04-07T17:20:54.295" v="861" actId="1076"/>
          <ac:spMkLst>
            <pc:docMk/>
            <pc:sldMk cId="3188837873" sldId="284"/>
            <ac:spMk id="16" creationId="{A8356DBD-C806-C448-794F-CBEB63FC202F}"/>
          </ac:spMkLst>
        </pc:spChg>
        <pc:spChg chg="add del mod">
          <ac:chgData name="Rosario, Veronica" userId="S::vrosario@ci.east-hartford.ct.us::a5996b8d-0b18-45c4-b281-e32e2347ae8d" providerId="AD" clId="Web-{DF36F5B7-CD7D-0A3C-B01E-014FF54D1209}" dt="2024-04-07T17:22:20.576" v="876" actId="20577"/>
          <ac:spMkLst>
            <pc:docMk/>
            <pc:sldMk cId="3188837873" sldId="284"/>
            <ac:spMk id="17" creationId="{B2CE6B56-4217-7C1A-CBD4-FEE09F937222}"/>
          </ac:spMkLst>
        </pc:spChg>
        <pc:spChg chg="add mod">
          <ac:chgData name="Rosario, Veronica" userId="S::vrosario@ci.east-hartford.ct.us::a5996b8d-0b18-45c4-b281-e32e2347ae8d" providerId="AD" clId="Web-{DF36F5B7-CD7D-0A3C-B01E-014FF54D1209}" dt="2024-04-07T17:22:35.764" v="884" actId="20577"/>
          <ac:spMkLst>
            <pc:docMk/>
            <pc:sldMk cId="3188837873" sldId="284"/>
            <ac:spMk id="18" creationId="{B482008B-C937-F659-922E-865DB8AC3C2A}"/>
          </ac:spMkLst>
        </pc:spChg>
        <pc:spChg chg="add del mod">
          <ac:chgData name="Rosario, Veronica" userId="S::vrosario@ci.east-hartford.ct.us::a5996b8d-0b18-45c4-b281-e32e2347ae8d" providerId="AD" clId="Web-{DF36F5B7-CD7D-0A3C-B01E-014FF54D1209}" dt="2024-04-07T17:22:49.498" v="888" actId="20577"/>
          <ac:spMkLst>
            <pc:docMk/>
            <pc:sldMk cId="3188837873" sldId="284"/>
            <ac:spMk id="19" creationId="{3AE71B65-AAC3-A4E1-9A13-EFC283D14FA0}"/>
          </ac:spMkLst>
        </pc:spChg>
        <pc:spChg chg="add del mod">
          <ac:chgData name="Rosario, Veronica" userId="S::vrosario@ci.east-hartford.ct.us::a5996b8d-0b18-45c4-b281-e32e2347ae8d" providerId="AD" clId="Web-{DF36F5B7-CD7D-0A3C-B01E-014FF54D1209}" dt="2024-04-07T17:23:04.326" v="892" actId="20577"/>
          <ac:spMkLst>
            <pc:docMk/>
            <pc:sldMk cId="3188837873" sldId="284"/>
            <ac:spMk id="20" creationId="{1A21A895-694D-1BF8-B313-C727EEC1295D}"/>
          </ac:spMkLst>
        </pc:spChg>
      </pc:sldChg>
      <pc:sldChg chg="del">
        <pc:chgData name="Rosario, Veronica" userId="S::vrosario@ci.east-hartford.ct.us::a5996b8d-0b18-45c4-b281-e32e2347ae8d" providerId="AD" clId="Web-{DF36F5B7-CD7D-0A3C-B01E-014FF54D1209}" dt="2024-04-07T18:53:06.584" v="1661"/>
        <pc:sldMkLst>
          <pc:docMk/>
          <pc:sldMk cId="665219316" sldId="285"/>
        </pc:sldMkLst>
      </pc:sldChg>
      <pc:sldChg chg="del">
        <pc:chgData name="Rosario, Veronica" userId="S::vrosario@ci.east-hartford.ct.us::a5996b8d-0b18-45c4-b281-e32e2347ae8d" providerId="AD" clId="Web-{DF36F5B7-CD7D-0A3C-B01E-014FF54D1209}" dt="2024-04-07T17:16:26.311" v="815"/>
        <pc:sldMkLst>
          <pc:docMk/>
          <pc:sldMk cId="4091674644" sldId="292"/>
        </pc:sldMkLst>
      </pc:sldChg>
      <pc:sldChg chg="modSp ord">
        <pc:chgData name="Rosario, Veronica" userId="S::vrosario@ci.east-hartford.ct.us::a5996b8d-0b18-45c4-b281-e32e2347ae8d" providerId="AD" clId="Web-{DF36F5B7-CD7D-0A3C-B01E-014FF54D1209}" dt="2024-04-07T20:16:17.880" v="2106"/>
        <pc:sldMkLst>
          <pc:docMk/>
          <pc:sldMk cId="2117695413" sldId="293"/>
        </pc:sldMkLst>
        <pc:spChg chg="mod">
          <ac:chgData name="Rosario, Veronica" userId="S::vrosario@ci.east-hartford.ct.us::a5996b8d-0b18-45c4-b281-e32e2347ae8d" providerId="AD" clId="Web-{DF36F5B7-CD7D-0A3C-B01E-014FF54D1209}" dt="2024-04-07T20:15:05.864" v="2095" actId="20577"/>
          <ac:spMkLst>
            <pc:docMk/>
            <pc:sldMk cId="2117695413" sldId="293"/>
            <ac:spMk id="3" creationId="{200B3D2B-613A-41BE-987D-E6A1324B456D}"/>
          </ac:spMkLst>
        </pc:spChg>
        <pc:spChg chg="mod">
          <ac:chgData name="Rosario, Veronica" userId="S::vrosario@ci.east-hartford.ct.us::a5996b8d-0b18-45c4-b281-e32e2347ae8d" providerId="AD" clId="Web-{DF36F5B7-CD7D-0A3C-B01E-014FF54D1209}" dt="2024-04-07T20:15:50.958" v="2103" actId="20577"/>
          <ac:spMkLst>
            <pc:docMk/>
            <pc:sldMk cId="2117695413" sldId="293"/>
            <ac:spMk id="10" creationId="{2972F17A-D965-40B9-8ABB-C634072DBCC0}"/>
          </ac:spMkLst>
        </pc:spChg>
      </pc:sldChg>
      <pc:sldChg chg="del">
        <pc:chgData name="Rosario, Veronica" userId="S::vrosario@ci.east-hartford.ct.us::a5996b8d-0b18-45c4-b281-e32e2347ae8d" providerId="AD" clId="Web-{DF36F5B7-CD7D-0A3C-B01E-014FF54D1209}" dt="2024-04-07T18:53:13.397" v="1662"/>
        <pc:sldMkLst>
          <pc:docMk/>
          <pc:sldMk cId="2575421478" sldId="295"/>
        </pc:sldMkLst>
      </pc:sldChg>
      <pc:sldChg chg="addSp delSp modSp">
        <pc:chgData name="Rosario, Veronica" userId="S::vrosario@ci.east-hartford.ct.us::a5996b8d-0b18-45c4-b281-e32e2347ae8d" providerId="AD" clId="Web-{DF36F5B7-CD7D-0A3C-B01E-014FF54D1209}" dt="2024-04-08T01:12:12.606" v="3784"/>
        <pc:sldMkLst>
          <pc:docMk/>
          <pc:sldMk cId="4153678306" sldId="296"/>
        </pc:sldMkLst>
        <pc:spChg chg="add mod">
          <ac:chgData name="Rosario, Veronica" userId="S::vrosario@ci.east-hartford.ct.us::a5996b8d-0b18-45c4-b281-e32e2347ae8d" providerId="AD" clId="Web-{DF36F5B7-CD7D-0A3C-B01E-014FF54D1209}" dt="2024-04-08T01:10:04.279" v="3718" actId="20577"/>
          <ac:spMkLst>
            <pc:docMk/>
            <pc:sldMk cId="4153678306" sldId="296"/>
            <ac:spMk id="3" creationId="{D7390B70-EF89-739B-81B3-B279B6043956}"/>
          </ac:spMkLst>
        </pc:spChg>
        <pc:spChg chg="del">
          <ac:chgData name="Rosario, Veronica" userId="S::vrosario@ci.east-hartford.ct.us::a5996b8d-0b18-45c4-b281-e32e2347ae8d" providerId="AD" clId="Web-{DF36F5B7-CD7D-0A3C-B01E-014FF54D1209}" dt="2024-04-08T01:09:47.888" v="3711"/>
          <ac:spMkLst>
            <pc:docMk/>
            <pc:sldMk cId="4153678306" sldId="296"/>
            <ac:spMk id="4" creationId="{60828E04-9C2A-4859-8050-C2DF67A249CB}"/>
          </ac:spMkLst>
        </pc:spChg>
        <pc:spChg chg="mod">
          <ac:chgData name="Rosario, Veronica" userId="S::vrosario@ci.east-hartford.ct.us::a5996b8d-0b18-45c4-b281-e32e2347ae8d" providerId="AD" clId="Web-{DF36F5B7-CD7D-0A3C-B01E-014FF54D1209}" dt="2024-04-08T01:10:51.560" v="3741" actId="20577"/>
          <ac:spMkLst>
            <pc:docMk/>
            <pc:sldMk cId="4153678306" sldId="296"/>
            <ac:spMk id="5" creationId="{11265965-2271-4C1C-BD0A-6F85F80FF9A6}"/>
          </ac:spMkLst>
        </pc:spChg>
        <pc:spChg chg="mod">
          <ac:chgData name="Rosario, Veronica" userId="S::vrosario@ci.east-hartford.ct.us::a5996b8d-0b18-45c4-b281-e32e2347ae8d" providerId="AD" clId="Web-{DF36F5B7-CD7D-0A3C-B01E-014FF54D1209}" dt="2024-04-08T01:11:35.685" v="3766" actId="20577"/>
          <ac:spMkLst>
            <pc:docMk/>
            <pc:sldMk cId="4153678306" sldId="296"/>
            <ac:spMk id="6" creationId="{50A3BCC3-A277-4C0B-9EBA-EB53990D8EBD}"/>
          </ac:spMkLst>
        </pc:spChg>
        <pc:spChg chg="mod">
          <ac:chgData name="Rosario, Veronica" userId="S::vrosario@ci.east-hartford.ct.us::a5996b8d-0b18-45c4-b281-e32e2347ae8d" providerId="AD" clId="Web-{DF36F5B7-CD7D-0A3C-B01E-014FF54D1209}" dt="2024-04-08T01:12:02.966" v="3783" actId="20577"/>
          <ac:spMkLst>
            <pc:docMk/>
            <pc:sldMk cId="4153678306" sldId="296"/>
            <ac:spMk id="16" creationId="{FD8A1232-50A8-4535-AAF9-7F4180EAA0DD}"/>
          </ac:spMkLst>
        </pc:spChg>
        <pc:picChg chg="del">
          <ac:chgData name="Rosario, Veronica" userId="S::vrosario@ci.east-hartford.ct.us::a5996b8d-0b18-45c4-b281-e32e2347ae8d" providerId="AD" clId="Web-{DF36F5B7-CD7D-0A3C-B01E-014FF54D1209}" dt="2024-04-08T01:12:12.606" v="3784"/>
          <ac:picMkLst>
            <pc:docMk/>
            <pc:sldMk cId="4153678306" sldId="296"/>
            <ac:picMk id="11" creationId="{0718E6E0-05A2-479C-AEA8-1A385EB73474}"/>
          </ac:picMkLst>
        </pc:picChg>
      </pc:sldChg>
      <pc:sldChg chg="addSp delSp modSp">
        <pc:chgData name="Rosario, Veronica" userId="S::vrosario@ci.east-hartford.ct.us::a5996b8d-0b18-45c4-b281-e32e2347ae8d" providerId="AD" clId="Web-{DF36F5B7-CD7D-0A3C-B01E-014FF54D1209}" dt="2024-04-08T00:01:57.620" v="3318"/>
        <pc:sldMkLst>
          <pc:docMk/>
          <pc:sldMk cId="722098795" sldId="297"/>
        </pc:sldMkLst>
        <pc:spChg chg="mod">
          <ac:chgData name="Rosario, Veronica" userId="S::vrosario@ci.east-hartford.ct.us::a5996b8d-0b18-45c4-b281-e32e2347ae8d" providerId="AD" clId="Web-{DF36F5B7-CD7D-0A3C-B01E-014FF54D1209}" dt="2024-04-07T16:41:20.748" v="520" actId="1076"/>
          <ac:spMkLst>
            <pc:docMk/>
            <pc:sldMk cId="722098795" sldId="297"/>
            <ac:spMk id="2" creationId="{3560F281-4FF6-4617-A809-AC9C15ECF18A}"/>
          </ac:spMkLst>
        </pc:spChg>
        <pc:spChg chg="del mod">
          <ac:chgData name="Rosario, Veronica" userId="S::vrosario@ci.east-hartford.ct.us::a5996b8d-0b18-45c4-b281-e32e2347ae8d" providerId="AD" clId="Web-{DF36F5B7-CD7D-0A3C-B01E-014FF54D1209}" dt="2024-04-07T16:41:28.936" v="521"/>
          <ac:spMkLst>
            <pc:docMk/>
            <pc:sldMk cId="722098795" sldId="297"/>
            <ac:spMk id="3" creationId="{611DC577-0A95-47D0-95D9-5F8DA763D46B}"/>
          </ac:spMkLst>
        </pc:spChg>
        <pc:spChg chg="mod">
          <ac:chgData name="Rosario, Veronica" userId="S::vrosario@ci.east-hartford.ct.us::a5996b8d-0b18-45c4-b281-e32e2347ae8d" providerId="AD" clId="Web-{DF36F5B7-CD7D-0A3C-B01E-014FF54D1209}" dt="2024-04-07T20:03:41.155" v="2053" actId="20577"/>
          <ac:spMkLst>
            <pc:docMk/>
            <pc:sldMk cId="722098795" sldId="297"/>
            <ac:spMk id="4" creationId="{D355C61F-C8F1-4977-8E1F-F16C0D9EA88C}"/>
          </ac:spMkLst>
        </pc:spChg>
        <pc:spChg chg="add del mod">
          <ac:chgData name="Rosario, Veronica" userId="S::vrosario@ci.east-hartford.ct.us::a5996b8d-0b18-45c4-b281-e32e2347ae8d" providerId="AD" clId="Web-{DF36F5B7-CD7D-0A3C-B01E-014FF54D1209}" dt="2024-04-07T16:38:37.826" v="501"/>
          <ac:spMkLst>
            <pc:docMk/>
            <pc:sldMk cId="722098795" sldId="297"/>
            <ac:spMk id="5" creationId="{9B4CA7F9-687B-7086-AC87-1683FEB39792}"/>
          </ac:spMkLst>
        </pc:spChg>
        <pc:spChg chg="add del mod">
          <ac:chgData name="Rosario, Veronica" userId="S::vrosario@ci.east-hartford.ct.us::a5996b8d-0b18-45c4-b281-e32e2347ae8d" providerId="AD" clId="Web-{DF36F5B7-CD7D-0A3C-B01E-014FF54D1209}" dt="2024-04-08T00:01:57.620" v="3318"/>
          <ac:spMkLst>
            <pc:docMk/>
            <pc:sldMk cId="722098795" sldId="297"/>
            <ac:spMk id="9" creationId="{05C540B8-30B3-279C-3935-51D50302FD4C}"/>
          </ac:spMkLst>
        </pc:spChg>
        <pc:spChg chg="add del mod">
          <ac:chgData name="Rosario, Veronica" userId="S::vrosario@ci.east-hartford.ct.us::a5996b8d-0b18-45c4-b281-e32e2347ae8d" providerId="AD" clId="Web-{DF36F5B7-CD7D-0A3C-B01E-014FF54D1209}" dt="2024-04-07T16:41:41.842" v="522"/>
          <ac:spMkLst>
            <pc:docMk/>
            <pc:sldMk cId="722098795" sldId="297"/>
            <ac:spMk id="12" creationId="{51FB5586-9BC1-B8FE-3ADA-404813BB956D}"/>
          </ac:spMkLst>
        </pc:spChg>
        <pc:picChg chg="mod">
          <ac:chgData name="Rosario, Veronica" userId="S::vrosario@ci.east-hartford.ct.us::a5996b8d-0b18-45c4-b281-e32e2347ae8d" providerId="AD" clId="Web-{DF36F5B7-CD7D-0A3C-B01E-014FF54D1209}" dt="2024-04-07T17:15:27.076" v="814" actId="14100"/>
          <ac:picMkLst>
            <pc:docMk/>
            <pc:sldMk cId="722098795" sldId="297"/>
            <ac:picMk id="14" creationId="{7E468295-904F-0743-AD06-67DA21353B9E}"/>
          </ac:picMkLst>
        </pc:picChg>
      </pc:sldChg>
      <pc:sldChg chg="modSp">
        <pc:chgData name="Rosario, Veronica" userId="S::vrosario@ci.east-hartford.ct.us::a5996b8d-0b18-45c4-b281-e32e2347ae8d" providerId="AD" clId="Web-{DF36F5B7-CD7D-0A3C-B01E-014FF54D1209}" dt="2024-04-07T15:59:23.842" v="170" actId="20577"/>
        <pc:sldMkLst>
          <pc:docMk/>
          <pc:sldMk cId="3989923275" sldId="298"/>
        </pc:sldMkLst>
        <pc:spChg chg="mod">
          <ac:chgData name="Rosario, Veronica" userId="S::vrosario@ci.east-hartford.ct.us::a5996b8d-0b18-45c4-b281-e32e2347ae8d" providerId="AD" clId="Web-{DF36F5B7-CD7D-0A3C-B01E-014FF54D1209}" dt="2024-04-07T15:59:23.842" v="170" actId="20577"/>
          <ac:spMkLst>
            <pc:docMk/>
            <pc:sldMk cId="3989923275" sldId="298"/>
            <ac:spMk id="3" creationId="{200B3D2B-613A-41BE-987D-E6A1324B456D}"/>
          </ac:spMkLst>
        </pc:spChg>
        <pc:spChg chg="mod">
          <ac:chgData name="Rosario, Veronica" userId="S::vrosario@ci.east-hartford.ct.us::a5996b8d-0b18-45c4-b281-e32e2347ae8d" providerId="AD" clId="Web-{DF36F5B7-CD7D-0A3C-B01E-014FF54D1209}" dt="2024-04-07T15:46:53.280" v="79" actId="20577"/>
          <ac:spMkLst>
            <pc:docMk/>
            <pc:sldMk cId="3989923275" sldId="298"/>
            <ac:spMk id="4" creationId="{4772945D-CA91-4CFE-8EB7-941C7618C994}"/>
          </ac:spMkLst>
        </pc:spChg>
        <pc:spChg chg="mod">
          <ac:chgData name="Rosario, Veronica" userId="S::vrosario@ci.east-hartford.ct.us::a5996b8d-0b18-45c4-b281-e32e2347ae8d" providerId="AD" clId="Web-{DF36F5B7-CD7D-0A3C-B01E-014FF54D1209}" dt="2024-04-07T15:46:59.498" v="80" actId="14100"/>
          <ac:spMkLst>
            <pc:docMk/>
            <pc:sldMk cId="3989923275" sldId="298"/>
            <ac:spMk id="51" creationId="{66C1DE0A-7865-466B-B5D7-781C92357026}"/>
          </ac:spMkLst>
        </pc:spChg>
      </pc:sldChg>
      <pc:sldChg chg="addSp delSp modSp add replId addAnim delAnim modAnim">
        <pc:chgData name="Rosario, Veronica" userId="S::vrosario@ci.east-hartford.ct.us::a5996b8d-0b18-45c4-b281-e32e2347ae8d" providerId="AD" clId="Web-{DF36F5B7-CD7D-0A3C-B01E-014FF54D1209}" dt="2024-04-07T17:13:28.732" v="812" actId="20577"/>
        <pc:sldMkLst>
          <pc:docMk/>
          <pc:sldMk cId="2390640291" sldId="299"/>
        </pc:sldMkLst>
        <pc:spChg chg="mod">
          <ac:chgData name="Rosario, Veronica" userId="S::vrosario@ci.east-hartford.ct.us::a5996b8d-0b18-45c4-b281-e32e2347ae8d" providerId="AD" clId="Web-{DF36F5B7-CD7D-0A3C-B01E-014FF54D1209}" dt="2024-04-07T16:32:29.029" v="363" actId="20577"/>
          <ac:spMkLst>
            <pc:docMk/>
            <pc:sldMk cId="2390640291" sldId="299"/>
            <ac:spMk id="2" creationId="{3560F281-4FF6-4617-A809-AC9C15ECF18A}"/>
          </ac:spMkLst>
        </pc:spChg>
        <pc:spChg chg="mod">
          <ac:chgData name="Rosario, Veronica" userId="S::vrosario@ci.east-hartford.ct.us::a5996b8d-0b18-45c4-b281-e32e2347ae8d" providerId="AD" clId="Web-{DF36F5B7-CD7D-0A3C-B01E-014FF54D1209}" dt="2024-04-07T16:33:00.108" v="393" actId="20577"/>
          <ac:spMkLst>
            <pc:docMk/>
            <pc:sldMk cId="2390640291" sldId="299"/>
            <ac:spMk id="3" creationId="{611DC577-0A95-47D0-95D9-5F8DA763D46B}"/>
          </ac:spMkLst>
        </pc:spChg>
        <pc:spChg chg="mod">
          <ac:chgData name="Rosario, Veronica" userId="S::vrosario@ci.east-hartford.ct.us::a5996b8d-0b18-45c4-b281-e32e2347ae8d" providerId="AD" clId="Web-{DF36F5B7-CD7D-0A3C-B01E-014FF54D1209}" dt="2024-04-07T16:36:56.545" v="495" actId="20577"/>
          <ac:spMkLst>
            <pc:docMk/>
            <pc:sldMk cId="2390640291" sldId="299"/>
            <ac:spMk id="4" creationId="{D355C61F-C8F1-4977-8E1F-F16C0D9EA88C}"/>
          </ac:spMkLst>
        </pc:spChg>
        <pc:spChg chg="add del mod">
          <ac:chgData name="Rosario, Veronica" userId="S::vrosario@ci.east-hartford.ct.us::a5996b8d-0b18-45c4-b281-e32e2347ae8d" providerId="AD" clId="Web-{DF36F5B7-CD7D-0A3C-B01E-014FF54D1209}" dt="2024-04-07T16:51:04.548" v="627"/>
          <ac:spMkLst>
            <pc:docMk/>
            <pc:sldMk cId="2390640291" sldId="299"/>
            <ac:spMk id="7" creationId="{0C160F57-8A4F-9AD8-5C15-CE80BAA49E34}"/>
          </ac:spMkLst>
        </pc:spChg>
        <pc:spChg chg="add del mod">
          <ac:chgData name="Rosario, Veronica" userId="S::vrosario@ci.east-hartford.ct.us::a5996b8d-0b18-45c4-b281-e32e2347ae8d" providerId="AD" clId="Web-{DF36F5B7-CD7D-0A3C-B01E-014FF54D1209}" dt="2024-04-07T16:55:03.083" v="641"/>
          <ac:spMkLst>
            <pc:docMk/>
            <pc:sldMk cId="2390640291" sldId="299"/>
            <ac:spMk id="11" creationId="{36623B77-954C-3F0D-F66F-FCBBCC0D5AC7}"/>
          </ac:spMkLst>
        </pc:spChg>
        <pc:spChg chg="add del mod">
          <ac:chgData name="Rosario, Veronica" userId="S::vrosario@ci.east-hartford.ct.us::a5996b8d-0b18-45c4-b281-e32e2347ae8d" providerId="AD" clId="Web-{DF36F5B7-CD7D-0A3C-B01E-014FF54D1209}" dt="2024-04-07T16:55:10.473" v="643"/>
          <ac:spMkLst>
            <pc:docMk/>
            <pc:sldMk cId="2390640291" sldId="299"/>
            <ac:spMk id="13" creationId="{0241AFA9-BD29-55F8-722A-47A646219837}"/>
          </ac:spMkLst>
        </pc:spChg>
        <pc:spChg chg="add del mod">
          <ac:chgData name="Rosario, Veronica" userId="S::vrosario@ci.east-hartford.ct.us::a5996b8d-0b18-45c4-b281-e32e2347ae8d" providerId="AD" clId="Web-{DF36F5B7-CD7D-0A3C-B01E-014FF54D1209}" dt="2024-04-07T16:56:22.786" v="651"/>
          <ac:spMkLst>
            <pc:docMk/>
            <pc:sldMk cId="2390640291" sldId="299"/>
            <ac:spMk id="16" creationId="{8AB11D4A-A0F4-B40D-2AC9-9A4609DAA8C3}"/>
          </ac:spMkLst>
        </pc:spChg>
        <pc:spChg chg="add mod">
          <ac:chgData name="Rosario, Veronica" userId="S::vrosario@ci.east-hartford.ct.us::a5996b8d-0b18-45c4-b281-e32e2347ae8d" providerId="AD" clId="Web-{DF36F5B7-CD7D-0A3C-B01E-014FF54D1209}" dt="2024-04-07T17:13:23.545" v="811" actId="20577"/>
          <ac:spMkLst>
            <pc:docMk/>
            <pc:sldMk cId="2390640291" sldId="299"/>
            <ac:spMk id="18" creationId="{F5F20689-DDF8-A8A2-384B-BA16B5B06B6A}"/>
          </ac:spMkLst>
        </pc:spChg>
        <pc:spChg chg="add del mod">
          <ac:chgData name="Rosario, Veronica" userId="S::vrosario@ci.east-hartford.ct.us::a5996b8d-0b18-45c4-b281-e32e2347ae8d" providerId="AD" clId="Web-{DF36F5B7-CD7D-0A3C-B01E-014FF54D1209}" dt="2024-04-07T17:02:11.276" v="736"/>
          <ac:spMkLst>
            <pc:docMk/>
            <pc:sldMk cId="2390640291" sldId="299"/>
            <ac:spMk id="19" creationId="{EB3DAF1A-7EC9-9276-DB09-721D83880A3C}"/>
          </ac:spMkLst>
        </pc:spChg>
        <pc:spChg chg="add mod">
          <ac:chgData name="Rosario, Veronica" userId="S::vrosario@ci.east-hartford.ct.us::a5996b8d-0b18-45c4-b281-e32e2347ae8d" providerId="AD" clId="Web-{DF36F5B7-CD7D-0A3C-B01E-014FF54D1209}" dt="2024-04-07T17:09:55.310" v="769" actId="14100"/>
          <ac:spMkLst>
            <pc:docMk/>
            <pc:sldMk cId="2390640291" sldId="299"/>
            <ac:spMk id="22" creationId="{09CE2D90-BC65-9F94-C1EE-430620ECA06D}"/>
          </ac:spMkLst>
        </pc:spChg>
        <pc:spChg chg="add mod">
          <ac:chgData name="Rosario, Veronica" userId="S::vrosario@ci.east-hartford.ct.us::a5996b8d-0b18-45c4-b281-e32e2347ae8d" providerId="AD" clId="Web-{DF36F5B7-CD7D-0A3C-B01E-014FF54D1209}" dt="2024-04-07T17:13:28.732" v="812" actId="20577"/>
          <ac:spMkLst>
            <pc:docMk/>
            <pc:sldMk cId="2390640291" sldId="299"/>
            <ac:spMk id="23" creationId="{35B1F96F-FBBD-FA28-EF9E-D28758FF4810}"/>
          </ac:spMkLst>
        </pc:spChg>
        <pc:picChg chg="add mod ord">
          <ac:chgData name="Rosario, Veronica" userId="S::vrosario@ci.east-hartford.ct.us::a5996b8d-0b18-45c4-b281-e32e2347ae8d" providerId="AD" clId="Web-{DF36F5B7-CD7D-0A3C-B01E-014FF54D1209}" dt="2024-04-07T17:03:11.151" v="742" actId="1076"/>
          <ac:picMkLst>
            <pc:docMk/>
            <pc:sldMk cId="2390640291" sldId="299"/>
            <ac:picMk id="5" creationId="{50C8F6E4-AFDD-BA0D-60A6-83E93DF52A5C}"/>
          </ac:picMkLst>
        </pc:picChg>
        <pc:picChg chg="add mod ord">
          <ac:chgData name="Rosario, Veronica" userId="S::vrosario@ci.east-hartford.ct.us::a5996b8d-0b18-45c4-b281-e32e2347ae8d" providerId="AD" clId="Web-{DF36F5B7-CD7D-0A3C-B01E-014FF54D1209}" dt="2024-04-07T17:09:29.951" v="766" actId="14100"/>
          <ac:picMkLst>
            <pc:docMk/>
            <pc:sldMk cId="2390640291" sldId="299"/>
            <ac:picMk id="10" creationId="{C0C045CD-87D8-08A4-5B6E-B569658724ED}"/>
          </ac:picMkLst>
        </pc:picChg>
        <pc:picChg chg="mod ord">
          <ac:chgData name="Rosario, Veronica" userId="S::vrosario@ci.east-hartford.ct.us::a5996b8d-0b18-45c4-b281-e32e2347ae8d" providerId="AD" clId="Web-{DF36F5B7-CD7D-0A3C-B01E-014FF54D1209}" dt="2024-04-07T17:09:25.842" v="765" actId="14100"/>
          <ac:picMkLst>
            <pc:docMk/>
            <pc:sldMk cId="2390640291" sldId="299"/>
            <ac:picMk id="14" creationId="{7E468295-904F-0743-AD06-67DA21353B9E}"/>
          </ac:picMkLst>
        </pc:picChg>
      </pc:sldChg>
      <pc:sldChg chg="addSp delSp modSp new">
        <pc:chgData name="Rosario, Veronica" userId="S::vrosario@ci.east-hartford.ct.us::a5996b8d-0b18-45c4-b281-e32e2347ae8d" providerId="AD" clId="Web-{DF36F5B7-CD7D-0A3C-B01E-014FF54D1209}" dt="2024-04-08T01:45:38.694" v="3938"/>
        <pc:sldMkLst>
          <pc:docMk/>
          <pc:sldMk cId="2853409868" sldId="300"/>
        </pc:sldMkLst>
        <pc:spChg chg="add del mod">
          <ac:chgData name="Rosario, Veronica" userId="S::vrosario@ci.east-hartford.ct.us::a5996b8d-0b18-45c4-b281-e32e2347ae8d" providerId="AD" clId="Web-{DF36F5B7-CD7D-0A3C-B01E-014FF54D1209}" dt="2024-04-07T17:37:34.623" v="994" actId="20577"/>
          <ac:spMkLst>
            <pc:docMk/>
            <pc:sldMk cId="2853409868" sldId="300"/>
            <ac:spMk id="2" creationId="{2D6ACF65-0358-F88F-FFC4-BB8107475ED6}"/>
          </ac:spMkLst>
        </pc:spChg>
        <pc:spChg chg="add del mod">
          <ac:chgData name="Rosario, Veronica" userId="S::vrosario@ci.east-hartford.ct.us::a5996b8d-0b18-45c4-b281-e32e2347ae8d" providerId="AD" clId="Web-{DF36F5B7-CD7D-0A3C-B01E-014FF54D1209}" dt="2024-04-07T17:38:33.030" v="1020" actId="20577"/>
          <ac:spMkLst>
            <pc:docMk/>
            <pc:sldMk cId="2853409868" sldId="300"/>
            <ac:spMk id="3" creationId="{F702AFD2-C296-F241-3E4D-4B2299578C89}"/>
          </ac:spMkLst>
        </pc:spChg>
        <pc:spChg chg="add del mod">
          <ac:chgData name="Rosario, Veronica" userId="S::vrosario@ci.east-hartford.ct.us::a5996b8d-0b18-45c4-b281-e32e2347ae8d" providerId="AD" clId="Web-{DF36F5B7-CD7D-0A3C-B01E-014FF54D1209}" dt="2024-04-07T17:25:49.842" v="911" actId="20577"/>
          <ac:spMkLst>
            <pc:docMk/>
            <pc:sldMk cId="2853409868" sldId="300"/>
            <ac:spMk id="4" creationId="{F4C850B0-F85C-7EC7-C618-A525E679389B}"/>
          </ac:spMkLst>
        </pc:spChg>
        <pc:spChg chg="mod">
          <ac:chgData name="Rosario, Veronica" userId="S::vrosario@ci.east-hartford.ct.us::a5996b8d-0b18-45c4-b281-e32e2347ae8d" providerId="AD" clId="Web-{DF36F5B7-CD7D-0A3C-B01E-014FF54D1209}" dt="2024-04-07T20:02:00.396" v="2046" actId="20577"/>
          <ac:spMkLst>
            <pc:docMk/>
            <pc:sldMk cId="2853409868" sldId="300"/>
            <ac:spMk id="5" creationId="{A309D56B-C1DC-3B25-F21B-E1096076FE50}"/>
          </ac:spMkLst>
        </pc:spChg>
        <pc:spChg chg="add del mod">
          <ac:chgData name="Rosario, Veronica" userId="S::vrosario@ci.east-hartford.ct.us::a5996b8d-0b18-45c4-b281-e32e2347ae8d" providerId="AD" clId="Web-{DF36F5B7-CD7D-0A3C-B01E-014FF54D1209}" dt="2024-04-07T17:30:48.889" v="958" actId="20577"/>
          <ac:spMkLst>
            <pc:docMk/>
            <pc:sldMk cId="2853409868" sldId="300"/>
            <ac:spMk id="6" creationId="{B0D6C281-AA85-9179-6EFA-8E9760441D16}"/>
          </ac:spMkLst>
        </pc:spChg>
        <pc:spChg chg="mod">
          <ac:chgData name="Rosario, Veronica" userId="S::vrosario@ci.east-hartford.ct.us::a5996b8d-0b18-45c4-b281-e32e2347ae8d" providerId="AD" clId="Web-{DF36F5B7-CD7D-0A3C-B01E-014FF54D1209}" dt="2024-04-07T20:02:09.177" v="2047" actId="20577"/>
          <ac:spMkLst>
            <pc:docMk/>
            <pc:sldMk cId="2853409868" sldId="300"/>
            <ac:spMk id="7" creationId="{FE4A906E-F83D-52F2-75BE-C5BD78BE9ACF}"/>
          </ac:spMkLst>
        </pc:spChg>
        <pc:spChg chg="del">
          <ac:chgData name="Rosario, Veronica" userId="S::vrosario@ci.east-hartford.ct.us::a5996b8d-0b18-45c4-b281-e32e2347ae8d" providerId="AD" clId="Web-{DF36F5B7-CD7D-0A3C-B01E-014FF54D1209}" dt="2024-04-08T01:45:38.694" v="3938"/>
          <ac:spMkLst>
            <pc:docMk/>
            <pc:sldMk cId="2853409868" sldId="300"/>
            <ac:spMk id="8" creationId="{886A1E03-599F-5FDC-0755-3FBBF962009B}"/>
          </ac:spMkLst>
        </pc:spChg>
      </pc:sldChg>
      <pc:sldChg chg="delSp modSp add replId">
        <pc:chgData name="Rosario, Veronica" userId="S::vrosario@ci.east-hartford.ct.us::a5996b8d-0b18-45c4-b281-e32e2347ae8d" providerId="AD" clId="Web-{DF36F5B7-CD7D-0A3C-B01E-014FF54D1209}" dt="2024-04-08T01:45:47.085" v="3939"/>
        <pc:sldMkLst>
          <pc:docMk/>
          <pc:sldMk cId="983152111" sldId="301"/>
        </pc:sldMkLst>
        <pc:spChg chg="mod">
          <ac:chgData name="Rosario, Veronica" userId="S::vrosario@ci.east-hartford.ct.us::a5996b8d-0b18-45c4-b281-e32e2347ae8d" providerId="AD" clId="Web-{DF36F5B7-CD7D-0A3C-B01E-014FF54D1209}" dt="2024-04-07T17:39:34.514" v="1032" actId="20577"/>
          <ac:spMkLst>
            <pc:docMk/>
            <pc:sldMk cId="983152111" sldId="301"/>
            <ac:spMk id="4" creationId="{F4C850B0-F85C-7EC7-C618-A525E679389B}"/>
          </ac:spMkLst>
        </pc:spChg>
        <pc:spChg chg="mod">
          <ac:chgData name="Rosario, Veronica" userId="S::vrosario@ci.east-hartford.ct.us::a5996b8d-0b18-45c4-b281-e32e2347ae8d" providerId="AD" clId="Web-{DF36F5B7-CD7D-0A3C-B01E-014FF54D1209}" dt="2024-04-07T20:01:36.271" v="2044" actId="20577"/>
          <ac:spMkLst>
            <pc:docMk/>
            <pc:sldMk cId="983152111" sldId="301"/>
            <ac:spMk id="5" creationId="{A309D56B-C1DC-3B25-F21B-E1096076FE50}"/>
          </ac:spMkLst>
        </pc:spChg>
        <pc:spChg chg="mod">
          <ac:chgData name="Rosario, Veronica" userId="S::vrosario@ci.east-hartford.ct.us::a5996b8d-0b18-45c4-b281-e32e2347ae8d" providerId="AD" clId="Web-{DF36F5B7-CD7D-0A3C-B01E-014FF54D1209}" dt="2024-04-07T17:39:41.608" v="1039" actId="20577"/>
          <ac:spMkLst>
            <pc:docMk/>
            <pc:sldMk cId="983152111" sldId="301"/>
            <ac:spMk id="6" creationId="{B0D6C281-AA85-9179-6EFA-8E9760441D16}"/>
          </ac:spMkLst>
        </pc:spChg>
        <pc:spChg chg="mod">
          <ac:chgData name="Rosario, Veronica" userId="S::vrosario@ci.east-hartford.ct.us::a5996b8d-0b18-45c4-b281-e32e2347ae8d" providerId="AD" clId="Web-{DF36F5B7-CD7D-0A3C-B01E-014FF54D1209}" dt="2024-04-07T20:01:45.896" v="2045" actId="20577"/>
          <ac:spMkLst>
            <pc:docMk/>
            <pc:sldMk cId="983152111" sldId="301"/>
            <ac:spMk id="7" creationId="{FE4A906E-F83D-52F2-75BE-C5BD78BE9ACF}"/>
          </ac:spMkLst>
        </pc:spChg>
        <pc:spChg chg="del">
          <ac:chgData name="Rosario, Veronica" userId="S::vrosario@ci.east-hartford.ct.us::a5996b8d-0b18-45c4-b281-e32e2347ae8d" providerId="AD" clId="Web-{DF36F5B7-CD7D-0A3C-B01E-014FF54D1209}" dt="2024-04-08T01:45:47.085" v="3939"/>
          <ac:spMkLst>
            <pc:docMk/>
            <pc:sldMk cId="983152111" sldId="301"/>
            <ac:spMk id="8" creationId="{886A1E03-599F-5FDC-0755-3FBBF962009B}"/>
          </ac:spMkLst>
        </pc:spChg>
      </pc:sldChg>
      <pc:sldChg chg="add del replId">
        <pc:chgData name="Rosario, Veronica" userId="S::vrosario@ci.east-hartford.ct.us::a5996b8d-0b18-45c4-b281-e32e2347ae8d" providerId="AD" clId="Web-{DF36F5B7-CD7D-0A3C-B01E-014FF54D1209}" dt="2024-04-07T17:39:08.655" v="1021"/>
        <pc:sldMkLst>
          <pc:docMk/>
          <pc:sldMk cId="4035605763" sldId="301"/>
        </pc:sldMkLst>
      </pc:sldChg>
      <pc:sldChg chg="addSp delSp modSp add del replId">
        <pc:chgData name="Rosario, Veronica" userId="S::vrosario@ci.east-hartford.ct.us::a5996b8d-0b18-45c4-b281-e32e2347ae8d" providerId="AD" clId="Web-{DF36F5B7-CD7D-0A3C-B01E-014FF54D1209}" dt="2024-04-07T18:52:10.037" v="1656"/>
        <pc:sldMkLst>
          <pc:docMk/>
          <pc:sldMk cId="3885875976" sldId="302"/>
        </pc:sldMkLst>
        <pc:spChg chg="del">
          <ac:chgData name="Rosario, Veronica" userId="S::vrosario@ci.east-hartford.ct.us::a5996b8d-0b18-45c4-b281-e32e2347ae8d" providerId="AD" clId="Web-{DF36F5B7-CD7D-0A3C-B01E-014FF54D1209}" dt="2024-04-07T17:50:58.561" v="1139"/>
          <ac:spMkLst>
            <pc:docMk/>
            <pc:sldMk cId="3885875976" sldId="302"/>
            <ac:spMk id="2" creationId="{2D6ACF65-0358-F88F-FFC4-BB8107475ED6}"/>
          </ac:spMkLst>
        </pc:spChg>
        <pc:spChg chg="add del mod">
          <ac:chgData name="Rosario, Veronica" userId="S::vrosario@ci.east-hartford.ct.us::a5996b8d-0b18-45c4-b281-e32e2347ae8d" providerId="AD" clId="Web-{DF36F5B7-CD7D-0A3C-B01E-014FF54D1209}" dt="2024-04-07T18:19:54.068" v="1420" actId="1076"/>
          <ac:spMkLst>
            <pc:docMk/>
            <pc:sldMk cId="3885875976" sldId="302"/>
            <ac:spMk id="3" creationId="{F702AFD2-C296-F241-3E4D-4B2299578C89}"/>
          </ac:spMkLst>
        </pc:spChg>
        <pc:spChg chg="mod">
          <ac:chgData name="Rosario, Veronica" userId="S::vrosario@ci.east-hartford.ct.us::a5996b8d-0b18-45c4-b281-e32e2347ae8d" providerId="AD" clId="Web-{DF36F5B7-CD7D-0A3C-B01E-014FF54D1209}" dt="2024-04-07T17:55:08.577" v="1203" actId="20577"/>
          <ac:spMkLst>
            <pc:docMk/>
            <pc:sldMk cId="3885875976" sldId="302"/>
            <ac:spMk id="4" creationId="{F4C850B0-F85C-7EC7-C618-A525E679389B}"/>
          </ac:spMkLst>
        </pc:spChg>
        <pc:spChg chg="mod">
          <ac:chgData name="Rosario, Veronica" userId="S::vrosario@ci.east-hartford.ct.us::a5996b8d-0b18-45c4-b281-e32e2347ae8d" providerId="AD" clId="Web-{DF36F5B7-CD7D-0A3C-B01E-014FF54D1209}" dt="2024-04-07T18:12:53.224" v="1344" actId="20577"/>
          <ac:spMkLst>
            <pc:docMk/>
            <pc:sldMk cId="3885875976" sldId="302"/>
            <ac:spMk id="5" creationId="{A309D56B-C1DC-3B25-F21B-E1096076FE50}"/>
          </ac:spMkLst>
        </pc:spChg>
        <pc:spChg chg="mod">
          <ac:chgData name="Rosario, Veronica" userId="S::vrosario@ci.east-hartford.ct.us::a5996b8d-0b18-45c4-b281-e32e2347ae8d" providerId="AD" clId="Web-{DF36F5B7-CD7D-0A3C-B01E-014FF54D1209}" dt="2024-04-07T17:55:54.411" v="1208" actId="20577"/>
          <ac:spMkLst>
            <pc:docMk/>
            <pc:sldMk cId="3885875976" sldId="302"/>
            <ac:spMk id="6" creationId="{B0D6C281-AA85-9179-6EFA-8E9760441D16}"/>
          </ac:spMkLst>
        </pc:spChg>
        <pc:spChg chg="mod">
          <ac:chgData name="Rosario, Veronica" userId="S::vrosario@ci.east-hartford.ct.us::a5996b8d-0b18-45c4-b281-e32e2347ae8d" providerId="AD" clId="Web-{DF36F5B7-CD7D-0A3C-B01E-014FF54D1209}" dt="2024-04-07T17:57:46.395" v="1220" actId="20577"/>
          <ac:spMkLst>
            <pc:docMk/>
            <pc:sldMk cId="3885875976" sldId="302"/>
            <ac:spMk id="7" creationId="{FE4A906E-F83D-52F2-75BE-C5BD78BE9ACF}"/>
          </ac:spMkLst>
        </pc:spChg>
        <pc:spChg chg="add mod">
          <ac:chgData name="Rosario, Veronica" userId="S::vrosario@ci.east-hartford.ct.us::a5996b8d-0b18-45c4-b281-e32e2347ae8d" providerId="AD" clId="Web-{DF36F5B7-CD7D-0A3C-B01E-014FF54D1209}" dt="2024-04-07T17:54:21.499" v="1196" actId="20577"/>
          <ac:spMkLst>
            <pc:docMk/>
            <pc:sldMk cId="3885875976" sldId="302"/>
            <ac:spMk id="11" creationId="{524A24E1-DE67-1ABD-B837-957476BB191E}"/>
          </ac:spMkLst>
        </pc:spChg>
      </pc:sldChg>
      <pc:sldChg chg="new del">
        <pc:chgData name="Rosario, Veronica" userId="S::vrosario@ci.east-hartford.ct.us::a5996b8d-0b18-45c4-b281-e32e2347ae8d" providerId="AD" clId="Web-{DF36F5B7-CD7D-0A3C-B01E-014FF54D1209}" dt="2024-04-07T18:00:43.254" v="1228"/>
        <pc:sldMkLst>
          <pc:docMk/>
          <pc:sldMk cId="1162791978" sldId="303"/>
        </pc:sldMkLst>
      </pc:sldChg>
      <pc:sldChg chg="new del">
        <pc:chgData name="Rosario, Veronica" userId="S::vrosario@ci.east-hartford.ct.us::a5996b8d-0b18-45c4-b281-e32e2347ae8d" providerId="AD" clId="Web-{DF36F5B7-CD7D-0A3C-B01E-014FF54D1209}" dt="2024-04-07T18:00:02.301" v="1225"/>
        <pc:sldMkLst>
          <pc:docMk/>
          <pc:sldMk cId="1251668142" sldId="303"/>
        </pc:sldMkLst>
      </pc:sldChg>
      <pc:sldChg chg="addSp delSp modSp new ord">
        <pc:chgData name="Rosario, Veronica" userId="S::vrosario@ci.east-hartford.ct.us::a5996b8d-0b18-45c4-b281-e32e2347ae8d" providerId="AD" clId="Web-{DF36F5B7-CD7D-0A3C-B01E-014FF54D1209}" dt="2024-04-08T01:48:15.568" v="3943"/>
        <pc:sldMkLst>
          <pc:docMk/>
          <pc:sldMk cId="3029931162" sldId="303"/>
        </pc:sldMkLst>
        <pc:spChg chg="add del mod">
          <ac:chgData name="Rosario, Veronica" userId="S::vrosario@ci.east-hartford.ct.us::a5996b8d-0b18-45c4-b281-e32e2347ae8d" providerId="AD" clId="Web-{DF36F5B7-CD7D-0A3C-B01E-014FF54D1209}" dt="2024-04-07T18:16:47.302" v="1410" actId="14100"/>
          <ac:spMkLst>
            <pc:docMk/>
            <pc:sldMk cId="3029931162" sldId="303"/>
            <ac:spMk id="2" creationId="{156870ED-7089-C61D-67AF-23B906664615}"/>
          </ac:spMkLst>
        </pc:spChg>
        <pc:spChg chg="del">
          <ac:chgData name="Rosario, Veronica" userId="S::vrosario@ci.east-hartford.ct.us::a5996b8d-0b18-45c4-b281-e32e2347ae8d" providerId="AD" clId="Web-{DF36F5B7-CD7D-0A3C-B01E-014FF54D1209}" dt="2024-04-08T01:48:15.568" v="3943"/>
          <ac:spMkLst>
            <pc:docMk/>
            <pc:sldMk cId="3029931162" sldId="303"/>
            <ac:spMk id="3" creationId="{875BC0BD-82CC-8101-61FF-231E6DA069F2}"/>
          </ac:spMkLst>
        </pc:spChg>
        <pc:spChg chg="del">
          <ac:chgData name="Rosario, Veronica" userId="S::vrosario@ci.east-hartford.ct.us::a5996b8d-0b18-45c4-b281-e32e2347ae8d" providerId="AD" clId="Web-{DF36F5B7-CD7D-0A3C-B01E-014FF54D1209}" dt="2024-04-07T18:07:13.802" v="1304"/>
          <ac:spMkLst>
            <pc:docMk/>
            <pc:sldMk cId="3029931162" sldId="303"/>
            <ac:spMk id="5" creationId="{C1CC1431-2FFE-DEDF-EC81-832374D9E7BA}"/>
          </ac:spMkLst>
        </pc:spChg>
        <pc:spChg chg="mod">
          <ac:chgData name="Rosario, Veronica" userId="S::vrosario@ci.east-hartford.ct.us::a5996b8d-0b18-45c4-b281-e32e2347ae8d" providerId="AD" clId="Web-{DF36F5B7-CD7D-0A3C-B01E-014FF54D1209}" dt="2024-04-07T20:01:20.662" v="2043" actId="20577"/>
          <ac:spMkLst>
            <pc:docMk/>
            <pc:sldMk cId="3029931162" sldId="303"/>
            <ac:spMk id="6" creationId="{F8F650BF-6ECC-396E-17B4-8BF87A8B28F0}"/>
          </ac:spMkLst>
        </pc:spChg>
        <pc:spChg chg="add del mod">
          <ac:chgData name="Rosario, Veronica" userId="S::vrosario@ci.east-hartford.ct.us::a5996b8d-0b18-45c4-b281-e32e2347ae8d" providerId="AD" clId="Web-{DF36F5B7-CD7D-0A3C-B01E-014FF54D1209}" dt="2024-04-07T18:08:49.036" v="1308"/>
          <ac:spMkLst>
            <pc:docMk/>
            <pc:sldMk cId="3029931162" sldId="303"/>
            <ac:spMk id="8" creationId="{7104470C-2FF6-297B-83BF-0E37242DDFFA}"/>
          </ac:spMkLst>
        </pc:spChg>
        <pc:spChg chg="add del mod">
          <ac:chgData name="Rosario, Veronica" userId="S::vrosario@ci.east-hartford.ct.us::a5996b8d-0b18-45c4-b281-e32e2347ae8d" providerId="AD" clId="Web-{DF36F5B7-CD7D-0A3C-B01E-014FF54D1209}" dt="2024-04-07T20:05:55.812" v="2054"/>
          <ac:spMkLst>
            <pc:docMk/>
            <pc:sldMk cId="3029931162" sldId="303"/>
            <ac:spMk id="10" creationId="{C5485AED-978E-997E-41AB-08EF98A97420}"/>
          </ac:spMkLst>
        </pc:spChg>
        <pc:spChg chg="add mod">
          <ac:chgData name="Rosario, Veronica" userId="S::vrosario@ci.east-hartford.ct.us::a5996b8d-0b18-45c4-b281-e32e2347ae8d" providerId="AD" clId="Web-{DF36F5B7-CD7D-0A3C-B01E-014FF54D1209}" dt="2024-04-07T18:10:32.192" v="1331" actId="20577"/>
          <ac:spMkLst>
            <pc:docMk/>
            <pc:sldMk cId="3029931162" sldId="303"/>
            <ac:spMk id="12" creationId="{29FCAEBB-AFE0-1234-DF26-2C33E44EB004}"/>
          </ac:spMkLst>
        </pc:spChg>
        <pc:spChg chg="add del mod">
          <ac:chgData name="Rosario, Veronica" userId="S::vrosario@ci.east-hartford.ct.us::a5996b8d-0b18-45c4-b281-e32e2347ae8d" providerId="AD" clId="Web-{DF36F5B7-CD7D-0A3C-B01E-014FF54D1209}" dt="2024-04-07T18:15:27.505" v="1382"/>
          <ac:spMkLst>
            <pc:docMk/>
            <pc:sldMk cId="3029931162" sldId="303"/>
            <ac:spMk id="14" creationId="{DC5711CF-0E22-9EB1-50C8-A572C8DA7A19}"/>
          </ac:spMkLst>
        </pc:spChg>
        <pc:spChg chg="add del mod">
          <ac:chgData name="Rosario, Veronica" userId="S::vrosario@ci.east-hartford.ct.us::a5996b8d-0b18-45c4-b281-e32e2347ae8d" providerId="AD" clId="Web-{DF36F5B7-CD7D-0A3C-B01E-014FF54D1209}" dt="2024-04-07T18:15:20.614" v="1381"/>
          <ac:spMkLst>
            <pc:docMk/>
            <pc:sldMk cId="3029931162" sldId="303"/>
            <ac:spMk id="15" creationId="{E187BB3C-C413-88FC-CC5A-179227B6660F}"/>
          </ac:spMkLst>
        </pc:spChg>
        <pc:picChg chg="add mod ord">
          <ac:chgData name="Rosario, Veronica" userId="S::vrosario@ci.east-hartford.ct.us::a5996b8d-0b18-45c4-b281-e32e2347ae8d" providerId="AD" clId="Web-{DF36F5B7-CD7D-0A3C-B01E-014FF54D1209}" dt="2024-04-07T18:08:49.098" v="1309"/>
          <ac:picMkLst>
            <pc:docMk/>
            <pc:sldMk cId="3029931162" sldId="303"/>
            <ac:picMk id="7" creationId="{39179D15-F2BA-647B-5F49-285834DEA695}"/>
          </ac:picMkLst>
        </pc:picChg>
      </pc:sldChg>
      <pc:sldChg chg="new del">
        <pc:chgData name="Rosario, Veronica" userId="S::vrosario@ci.east-hartford.ct.us::a5996b8d-0b18-45c4-b281-e32e2347ae8d" providerId="AD" clId="Web-{DF36F5B7-CD7D-0A3C-B01E-014FF54D1209}" dt="2024-04-07T17:59:47.129" v="1223"/>
        <pc:sldMkLst>
          <pc:docMk/>
          <pc:sldMk cId="4048480783" sldId="303"/>
        </pc:sldMkLst>
      </pc:sldChg>
      <pc:sldChg chg="new del">
        <pc:chgData name="Rosario, Veronica" userId="S::vrosario@ci.east-hartford.ct.us::a5996b8d-0b18-45c4-b281-e32e2347ae8d" providerId="AD" clId="Web-{DF36F5B7-CD7D-0A3C-B01E-014FF54D1209}" dt="2024-04-07T18:00:46.504" v="1229"/>
        <pc:sldMkLst>
          <pc:docMk/>
          <pc:sldMk cId="3205611189" sldId="304"/>
        </pc:sldMkLst>
      </pc:sldChg>
      <pc:sldChg chg="addSp delSp modSp add mod replId setBg">
        <pc:chgData name="Rosario, Veronica" userId="S::vrosario@ci.east-hartford.ct.us::a5996b8d-0b18-45c4-b281-e32e2347ae8d" providerId="AD" clId="Web-{DF36F5B7-CD7D-0A3C-B01E-014FF54D1209}" dt="2024-04-08T00:03:17.291" v="3323" actId="20577"/>
        <pc:sldMkLst>
          <pc:docMk/>
          <pc:sldMk cId="3604095801" sldId="304"/>
        </pc:sldMkLst>
        <pc:spChg chg="del">
          <ac:chgData name="Rosario, Veronica" userId="S::vrosario@ci.east-hartford.ct.us::a5996b8d-0b18-45c4-b281-e32e2347ae8d" providerId="AD" clId="Web-{DF36F5B7-CD7D-0A3C-B01E-014FF54D1209}" dt="2024-04-07T18:18:16.364" v="1412"/>
          <ac:spMkLst>
            <pc:docMk/>
            <pc:sldMk cId="3604095801" sldId="304"/>
            <ac:spMk id="2" creationId="{156870ED-7089-C61D-67AF-23B906664615}"/>
          </ac:spMkLst>
        </pc:spChg>
        <pc:spChg chg="mod ord">
          <ac:chgData name="Rosario, Veronica" userId="S::vrosario@ci.east-hartford.ct.us::a5996b8d-0b18-45c4-b281-e32e2347ae8d" providerId="AD" clId="Web-{DF36F5B7-CD7D-0A3C-B01E-014FF54D1209}" dt="2024-04-07T18:23:59.083" v="1507"/>
          <ac:spMkLst>
            <pc:docMk/>
            <pc:sldMk cId="3604095801" sldId="304"/>
            <ac:spMk id="3" creationId="{875BC0BD-82CC-8101-61FF-231E6DA069F2}"/>
          </ac:spMkLst>
        </pc:spChg>
        <pc:spChg chg="mod ord">
          <ac:chgData name="Rosario, Veronica" userId="S::vrosario@ci.east-hartford.ct.us::a5996b8d-0b18-45c4-b281-e32e2347ae8d" providerId="AD" clId="Web-{DF36F5B7-CD7D-0A3C-B01E-014FF54D1209}" dt="2024-04-07T18:23:59.083" v="1507"/>
          <ac:spMkLst>
            <pc:docMk/>
            <pc:sldMk cId="3604095801" sldId="304"/>
            <ac:spMk id="4" creationId="{B743B58F-4CEF-7026-8E26-685EFF708D97}"/>
          </ac:spMkLst>
        </pc:spChg>
        <pc:spChg chg="mod ord">
          <ac:chgData name="Rosario, Veronica" userId="S::vrosario@ci.east-hartford.ct.us::a5996b8d-0b18-45c4-b281-e32e2347ae8d" providerId="AD" clId="Web-{DF36F5B7-CD7D-0A3C-B01E-014FF54D1209}" dt="2024-04-08T00:03:17.291" v="3323" actId="20577"/>
          <ac:spMkLst>
            <pc:docMk/>
            <pc:sldMk cId="3604095801" sldId="304"/>
            <ac:spMk id="6" creationId="{F8F650BF-6ECC-396E-17B4-8BF87A8B28F0}"/>
          </ac:spMkLst>
        </pc:spChg>
        <pc:spChg chg="add mod">
          <ac:chgData name="Rosario, Veronica" userId="S::vrosario@ci.east-hartford.ct.us::a5996b8d-0b18-45c4-b281-e32e2347ae8d" providerId="AD" clId="Web-{DF36F5B7-CD7D-0A3C-B01E-014FF54D1209}" dt="2024-04-07T18:23:59.083" v="1507"/>
          <ac:spMkLst>
            <pc:docMk/>
            <pc:sldMk cId="3604095801" sldId="304"/>
            <ac:spMk id="8" creationId="{64F21197-EFE8-0084-C15F-719006B26662}"/>
          </ac:spMkLst>
        </pc:spChg>
        <pc:spChg chg="del">
          <ac:chgData name="Rosario, Veronica" userId="S::vrosario@ci.east-hartford.ct.us::a5996b8d-0b18-45c4-b281-e32e2347ae8d" providerId="AD" clId="Web-{DF36F5B7-CD7D-0A3C-B01E-014FF54D1209}" dt="2024-04-07T18:20:24.302" v="1423"/>
          <ac:spMkLst>
            <pc:docMk/>
            <pc:sldMk cId="3604095801" sldId="304"/>
            <ac:spMk id="10" creationId="{C5485AED-978E-997E-41AB-08EF98A97420}"/>
          </ac:spMkLst>
        </pc:spChg>
        <pc:spChg chg="add del mod">
          <ac:chgData name="Rosario, Veronica" userId="S::vrosario@ci.east-hartford.ct.us::a5996b8d-0b18-45c4-b281-e32e2347ae8d" providerId="AD" clId="Web-{DF36F5B7-CD7D-0A3C-B01E-014FF54D1209}" dt="2024-04-07T18:23:35.240" v="1501"/>
          <ac:spMkLst>
            <pc:docMk/>
            <pc:sldMk cId="3604095801" sldId="304"/>
            <ac:spMk id="11" creationId="{4B118B5F-DF64-2A5F-7839-D420E2A21E5A}"/>
          </ac:spMkLst>
        </pc:spChg>
        <pc:spChg chg="del">
          <ac:chgData name="Rosario, Veronica" userId="S::vrosario@ci.east-hartford.ct.us::a5996b8d-0b18-45c4-b281-e32e2347ae8d" providerId="AD" clId="Web-{DF36F5B7-CD7D-0A3C-B01E-014FF54D1209}" dt="2024-04-07T18:20:21.833" v="1422"/>
          <ac:spMkLst>
            <pc:docMk/>
            <pc:sldMk cId="3604095801" sldId="304"/>
            <ac:spMk id="12" creationId="{29FCAEBB-AFE0-1234-DF26-2C33E44EB004}"/>
          </ac:spMkLst>
        </pc:spChg>
        <pc:spChg chg="add del mod">
          <ac:chgData name="Rosario, Veronica" userId="S::vrosario@ci.east-hartford.ct.us::a5996b8d-0b18-45c4-b281-e32e2347ae8d" providerId="AD" clId="Web-{DF36F5B7-CD7D-0A3C-B01E-014FF54D1209}" dt="2024-04-07T18:26:24.677" v="1514"/>
          <ac:spMkLst>
            <pc:docMk/>
            <pc:sldMk cId="3604095801" sldId="304"/>
            <ac:spMk id="14" creationId="{AA337E57-5FDD-324F-D4C0-471458E2EAC0}"/>
          </ac:spMkLst>
        </pc:spChg>
        <pc:spChg chg="add mod">
          <ac:chgData name="Rosario, Veronica" userId="S::vrosario@ci.east-hartford.ct.us::a5996b8d-0b18-45c4-b281-e32e2347ae8d" providerId="AD" clId="Web-{DF36F5B7-CD7D-0A3C-B01E-014FF54D1209}" dt="2024-04-07T18:29:13.084" v="1543" actId="20577"/>
          <ac:spMkLst>
            <pc:docMk/>
            <pc:sldMk cId="3604095801" sldId="304"/>
            <ac:spMk id="15" creationId="{7106AB44-3D3C-65ED-D8BF-4288A559AE05}"/>
          </ac:spMkLst>
        </pc:spChg>
        <pc:spChg chg="add mod">
          <ac:chgData name="Rosario, Veronica" userId="S::vrosario@ci.east-hartford.ct.us::a5996b8d-0b18-45c4-b281-e32e2347ae8d" providerId="AD" clId="Web-{DF36F5B7-CD7D-0A3C-B01E-014FF54D1209}" dt="2024-04-07T18:30:25.474" v="1550" actId="14100"/>
          <ac:spMkLst>
            <pc:docMk/>
            <pc:sldMk cId="3604095801" sldId="304"/>
            <ac:spMk id="16" creationId="{33B6E0D6-1C5A-2D5C-8F4F-DD7D70FFBF59}"/>
          </ac:spMkLst>
        </pc:spChg>
        <pc:spChg chg="add del mod">
          <ac:chgData name="Rosario, Veronica" userId="S::vrosario@ci.east-hartford.ct.us::a5996b8d-0b18-45c4-b281-e32e2347ae8d" providerId="AD" clId="Web-{DF36F5B7-CD7D-0A3C-B01E-014FF54D1209}" dt="2024-04-07T18:30:55.615" v="1553"/>
          <ac:spMkLst>
            <pc:docMk/>
            <pc:sldMk cId="3604095801" sldId="304"/>
            <ac:spMk id="17" creationId="{454A63EE-090C-30A5-C2E7-3A3A82A680EC}"/>
          </ac:spMkLst>
        </pc:spChg>
        <pc:spChg chg="add del">
          <ac:chgData name="Rosario, Veronica" userId="S::vrosario@ci.east-hartford.ct.us::a5996b8d-0b18-45c4-b281-e32e2347ae8d" providerId="AD" clId="Web-{DF36F5B7-CD7D-0A3C-B01E-014FF54D1209}" dt="2024-04-07T18:23:44.802" v="1503"/>
          <ac:spMkLst>
            <pc:docMk/>
            <pc:sldMk cId="3604095801" sldId="304"/>
            <ac:spMk id="18" creationId="{2B97F24A-32CE-4C1C-A50D-3016B394DCFB}"/>
          </ac:spMkLst>
        </pc:spChg>
        <pc:spChg chg="add del">
          <ac:chgData name="Rosario, Veronica" userId="S::vrosario@ci.east-hartford.ct.us::a5996b8d-0b18-45c4-b281-e32e2347ae8d" providerId="AD" clId="Web-{DF36F5B7-CD7D-0A3C-B01E-014FF54D1209}" dt="2024-04-07T18:23:44.802" v="1503"/>
          <ac:spMkLst>
            <pc:docMk/>
            <pc:sldMk cId="3604095801" sldId="304"/>
            <ac:spMk id="20" creationId="{CD8B4F24-440B-49E9-B85D-733523DC064B}"/>
          </ac:spMkLst>
        </pc:spChg>
        <pc:spChg chg="add del">
          <ac:chgData name="Rosario, Veronica" userId="S::vrosario@ci.east-hartford.ct.us::a5996b8d-0b18-45c4-b281-e32e2347ae8d" providerId="AD" clId="Web-{DF36F5B7-CD7D-0A3C-B01E-014FF54D1209}" dt="2024-04-07T18:23:55.130" v="1505"/>
          <ac:spMkLst>
            <pc:docMk/>
            <pc:sldMk cId="3604095801" sldId="304"/>
            <ac:spMk id="27" creationId="{B6FACB3C-9069-4791-BC5C-0DB7CD19B853}"/>
          </ac:spMkLst>
        </pc:spChg>
        <pc:spChg chg="add del">
          <ac:chgData name="Rosario, Veronica" userId="S::vrosario@ci.east-hartford.ct.us::a5996b8d-0b18-45c4-b281-e32e2347ae8d" providerId="AD" clId="Web-{DF36F5B7-CD7D-0A3C-B01E-014FF54D1209}" dt="2024-04-07T18:23:55.130" v="1505"/>
          <ac:spMkLst>
            <pc:docMk/>
            <pc:sldMk cId="3604095801" sldId="304"/>
            <ac:spMk id="28" creationId="{71F2038E-D777-4B76-81DD-DD13EE91B9DD}"/>
          </ac:spMkLst>
        </pc:spChg>
        <pc:grpChg chg="add del">
          <ac:chgData name="Rosario, Veronica" userId="S::vrosario@ci.east-hartford.ct.us::a5996b8d-0b18-45c4-b281-e32e2347ae8d" providerId="AD" clId="Web-{DF36F5B7-CD7D-0A3C-B01E-014FF54D1209}" dt="2024-04-07T18:23:55.130" v="1505"/>
          <ac:grpSpMkLst>
            <pc:docMk/>
            <pc:sldMk cId="3604095801" sldId="304"/>
            <ac:grpSpMk id="22" creationId="{DD354807-230F-4402-B1B9-F733A8F1F190}"/>
          </ac:grpSpMkLst>
        </pc:grpChg>
        <pc:grpChg chg="add del">
          <ac:chgData name="Rosario, Veronica" userId="S::vrosario@ci.east-hartford.ct.us::a5996b8d-0b18-45c4-b281-e32e2347ae8d" providerId="AD" clId="Web-{DF36F5B7-CD7D-0A3C-B01E-014FF54D1209}" dt="2024-04-07T18:23:59.083" v="1507"/>
          <ac:grpSpMkLst>
            <pc:docMk/>
            <pc:sldMk cId="3604095801" sldId="304"/>
            <ac:grpSpMk id="30" creationId="{6258F736-B256-8039-9DC6-F4E49A5C5AD5}"/>
          </ac:grpSpMkLst>
        </pc:grpChg>
        <pc:picChg chg="del">
          <ac:chgData name="Rosario, Veronica" userId="S::vrosario@ci.east-hartford.ct.us::a5996b8d-0b18-45c4-b281-e32e2347ae8d" providerId="AD" clId="Web-{DF36F5B7-CD7D-0A3C-B01E-014FF54D1209}" dt="2024-04-07T18:20:24.302" v="1423"/>
          <ac:picMkLst>
            <pc:docMk/>
            <pc:sldMk cId="3604095801" sldId="304"/>
            <ac:picMk id="7" creationId="{39179D15-F2BA-647B-5F49-285834DEA695}"/>
          </ac:picMkLst>
        </pc:picChg>
        <pc:picChg chg="add mod ord">
          <ac:chgData name="Rosario, Veronica" userId="S::vrosario@ci.east-hartford.ct.us::a5996b8d-0b18-45c4-b281-e32e2347ae8d" providerId="AD" clId="Web-{DF36F5B7-CD7D-0A3C-B01E-014FF54D1209}" dt="2024-04-07T18:28:27.443" v="1537" actId="1076"/>
          <ac:picMkLst>
            <pc:docMk/>
            <pc:sldMk cId="3604095801" sldId="304"/>
            <ac:picMk id="13" creationId="{C8455FAC-F5E6-1876-54DD-435F2DF09A98}"/>
          </ac:picMkLst>
        </pc:picChg>
      </pc:sldChg>
      <pc:sldChg chg="addSp delSp modSp add ord replId">
        <pc:chgData name="Rosario, Veronica" userId="S::vrosario@ci.east-hartford.ct.us::a5996b8d-0b18-45c4-b281-e32e2347ae8d" providerId="AD" clId="Web-{DF36F5B7-CD7D-0A3C-B01E-014FF54D1209}" dt="2024-04-08T01:48:26.224" v="3945"/>
        <pc:sldMkLst>
          <pc:docMk/>
          <pc:sldMk cId="3371049810" sldId="305"/>
        </pc:sldMkLst>
        <pc:spChg chg="del">
          <ac:chgData name="Rosario, Veronica" userId="S::vrosario@ci.east-hartford.ct.us::a5996b8d-0b18-45c4-b281-e32e2347ae8d" providerId="AD" clId="Web-{DF36F5B7-CD7D-0A3C-B01E-014FF54D1209}" dt="2024-04-08T01:48:26.224" v="3945"/>
          <ac:spMkLst>
            <pc:docMk/>
            <pc:sldMk cId="3371049810" sldId="305"/>
            <ac:spMk id="3" creationId="{875BC0BD-82CC-8101-61FF-231E6DA069F2}"/>
          </ac:spMkLst>
        </pc:spChg>
        <pc:spChg chg="add mod">
          <ac:chgData name="Rosario, Veronica" userId="S::vrosario@ci.east-hartford.ct.us::a5996b8d-0b18-45c4-b281-e32e2347ae8d" providerId="AD" clId="Web-{DF36F5B7-CD7D-0A3C-B01E-014FF54D1209}" dt="2024-04-08T00:03:23.573" v="3324" actId="20577"/>
          <ac:spMkLst>
            <pc:docMk/>
            <pc:sldMk cId="3371049810" sldId="305"/>
            <ac:spMk id="5" creationId="{9FF888A0-5F8A-F3EC-D2E8-BD54156EA127}"/>
          </ac:spMkLst>
        </pc:spChg>
        <pc:spChg chg="del">
          <ac:chgData name="Rosario, Veronica" userId="S::vrosario@ci.east-hartford.ct.us::a5996b8d-0b18-45c4-b281-e32e2347ae8d" providerId="AD" clId="Web-{DF36F5B7-CD7D-0A3C-B01E-014FF54D1209}" dt="2024-04-07T18:32:07.881" v="1563"/>
          <ac:spMkLst>
            <pc:docMk/>
            <pc:sldMk cId="3371049810" sldId="305"/>
            <ac:spMk id="6" creationId="{F8F650BF-6ECC-396E-17B4-8BF87A8B28F0}"/>
          </ac:spMkLst>
        </pc:spChg>
        <pc:spChg chg="del">
          <ac:chgData name="Rosario, Veronica" userId="S::vrosario@ci.east-hartford.ct.us::a5996b8d-0b18-45c4-b281-e32e2347ae8d" providerId="AD" clId="Web-{DF36F5B7-CD7D-0A3C-B01E-014FF54D1209}" dt="2024-04-07T18:31:21.646" v="1555"/>
          <ac:spMkLst>
            <pc:docMk/>
            <pc:sldMk cId="3371049810" sldId="305"/>
            <ac:spMk id="8" creationId="{64F21197-EFE8-0084-C15F-719006B26662}"/>
          </ac:spMkLst>
        </pc:spChg>
        <pc:spChg chg="add del mod">
          <ac:chgData name="Rosario, Veronica" userId="S::vrosario@ci.east-hartford.ct.us::a5996b8d-0b18-45c4-b281-e32e2347ae8d" providerId="AD" clId="Web-{DF36F5B7-CD7D-0A3C-B01E-014FF54D1209}" dt="2024-04-07T18:40:48.256" v="1574"/>
          <ac:spMkLst>
            <pc:docMk/>
            <pc:sldMk cId="3371049810" sldId="305"/>
            <ac:spMk id="9" creationId="{FDC6C4B1-9796-763A-D621-4B071E211A94}"/>
          </ac:spMkLst>
        </pc:spChg>
        <pc:spChg chg="add del mod">
          <ac:chgData name="Rosario, Veronica" userId="S::vrosario@ci.east-hartford.ct.us::a5996b8d-0b18-45c4-b281-e32e2347ae8d" providerId="AD" clId="Web-{DF36F5B7-CD7D-0A3C-B01E-014FF54D1209}" dt="2024-04-07T20:00:51.365" v="2041" actId="20577"/>
          <ac:spMkLst>
            <pc:docMk/>
            <pc:sldMk cId="3371049810" sldId="305"/>
            <ac:spMk id="11" creationId="{CABFC081-AFA4-8EEC-FAFF-A218D31BBB83}"/>
          </ac:spMkLst>
        </pc:spChg>
        <pc:spChg chg="del">
          <ac:chgData name="Rosario, Veronica" userId="S::vrosario@ci.east-hartford.ct.us::a5996b8d-0b18-45c4-b281-e32e2347ae8d" providerId="AD" clId="Web-{DF36F5B7-CD7D-0A3C-B01E-014FF54D1209}" dt="2024-04-07T18:31:59.959" v="1561"/>
          <ac:spMkLst>
            <pc:docMk/>
            <pc:sldMk cId="3371049810" sldId="305"/>
            <ac:spMk id="15" creationId="{7106AB44-3D3C-65ED-D8BF-4288A559AE05}"/>
          </ac:spMkLst>
        </pc:spChg>
        <pc:spChg chg="del">
          <ac:chgData name="Rosario, Veronica" userId="S::vrosario@ci.east-hartford.ct.us::a5996b8d-0b18-45c4-b281-e32e2347ae8d" providerId="AD" clId="Web-{DF36F5B7-CD7D-0A3C-B01E-014FF54D1209}" dt="2024-04-07T18:31:58.802" v="1560"/>
          <ac:spMkLst>
            <pc:docMk/>
            <pc:sldMk cId="3371049810" sldId="305"/>
            <ac:spMk id="16" creationId="{33B6E0D6-1C5A-2D5C-8F4F-DD7D70FFBF59}"/>
          </ac:spMkLst>
        </pc:spChg>
        <pc:spChg chg="add mod">
          <ac:chgData name="Rosario, Veronica" userId="S::vrosario@ci.east-hartford.ct.us::a5996b8d-0b18-45c4-b281-e32e2347ae8d" providerId="AD" clId="Web-{DF36F5B7-CD7D-0A3C-B01E-014FF54D1209}" dt="2024-04-07T18:43:13.975" v="1596" actId="20577"/>
          <ac:spMkLst>
            <pc:docMk/>
            <pc:sldMk cId="3371049810" sldId="305"/>
            <ac:spMk id="19" creationId="{982FB7B9-5AFE-AC40-B817-8ED09E70D515}"/>
          </ac:spMkLst>
        </pc:spChg>
        <pc:spChg chg="add del mod">
          <ac:chgData name="Rosario, Veronica" userId="S::vrosario@ci.east-hartford.ct.us::a5996b8d-0b18-45c4-b281-e32e2347ae8d" providerId="AD" clId="Web-{DF36F5B7-CD7D-0A3C-B01E-014FF54D1209}" dt="2024-04-07T18:43:31.678" v="1598"/>
          <ac:spMkLst>
            <pc:docMk/>
            <pc:sldMk cId="3371049810" sldId="305"/>
            <ac:spMk id="21" creationId="{CE37C495-B138-F34E-4411-DABD39E7F629}"/>
          </ac:spMkLst>
        </pc:spChg>
        <pc:picChg chg="del">
          <ac:chgData name="Rosario, Veronica" userId="S::vrosario@ci.east-hartford.ct.us::a5996b8d-0b18-45c4-b281-e32e2347ae8d" providerId="AD" clId="Web-{DF36F5B7-CD7D-0A3C-B01E-014FF54D1209}" dt="2024-04-07T18:32:01.068" v="1562"/>
          <ac:picMkLst>
            <pc:docMk/>
            <pc:sldMk cId="3371049810" sldId="305"/>
            <ac:picMk id="13" creationId="{C8455FAC-F5E6-1876-54DD-435F2DF09A98}"/>
          </ac:picMkLst>
        </pc:picChg>
        <pc:picChg chg="add del">
          <ac:chgData name="Rosario, Veronica" userId="S::vrosario@ci.east-hartford.ct.us::a5996b8d-0b18-45c4-b281-e32e2347ae8d" providerId="AD" clId="Web-{DF36F5B7-CD7D-0A3C-B01E-014FF54D1209}" dt="2024-04-07T18:40:44.350" v="1573"/>
          <ac:picMkLst>
            <pc:docMk/>
            <pc:sldMk cId="3371049810" sldId="305"/>
            <ac:picMk id="14" creationId="{46C06A7A-67E3-C5CC-BBE1-DDE6E3A98A12}"/>
          </ac:picMkLst>
        </pc:picChg>
        <pc:picChg chg="add mod">
          <ac:chgData name="Rosario, Veronica" userId="S::vrosario@ci.east-hartford.ct.us::a5996b8d-0b18-45c4-b281-e32e2347ae8d" providerId="AD" clId="Web-{DF36F5B7-CD7D-0A3C-B01E-014FF54D1209}" dt="2024-04-07T18:40:49.865" v="1575"/>
          <ac:picMkLst>
            <pc:docMk/>
            <pc:sldMk cId="3371049810" sldId="305"/>
            <ac:picMk id="18" creationId="{4B5FFA27-F0AC-F31B-FCB3-7586A3467003}"/>
          </ac:picMkLst>
        </pc:picChg>
      </pc:sldChg>
      <pc:sldChg chg="addSp delSp modSp add replId">
        <pc:chgData name="Rosario, Veronica" userId="S::vrosario@ci.east-hartford.ct.us::a5996b8d-0b18-45c4-b281-e32e2347ae8d" providerId="AD" clId="Web-{DF36F5B7-CD7D-0A3C-B01E-014FF54D1209}" dt="2024-04-07T20:06:51.124" v="2056" actId="20577"/>
        <pc:sldMkLst>
          <pc:docMk/>
          <pc:sldMk cId="2156334781" sldId="306"/>
        </pc:sldMkLst>
        <pc:spChg chg="mod">
          <ac:chgData name="Rosario, Veronica" userId="S::vrosario@ci.east-hartford.ct.us::a5996b8d-0b18-45c4-b281-e32e2347ae8d" providerId="AD" clId="Web-{DF36F5B7-CD7D-0A3C-B01E-014FF54D1209}" dt="2024-04-07T18:49:27.850" v="1643" actId="20577"/>
          <ac:spMkLst>
            <pc:docMk/>
            <pc:sldMk cId="2156334781" sldId="306"/>
            <ac:spMk id="5" creationId="{9FF888A0-5F8A-F3EC-D2E8-BD54156EA127}"/>
          </ac:spMkLst>
        </pc:spChg>
        <pc:spChg chg="add del">
          <ac:chgData name="Rosario, Veronica" userId="S::vrosario@ci.east-hartford.ct.us::a5996b8d-0b18-45c4-b281-e32e2347ae8d" providerId="AD" clId="Web-{DF36F5B7-CD7D-0A3C-B01E-014FF54D1209}" dt="2024-04-07T18:53:30.303" v="1664"/>
          <ac:spMkLst>
            <pc:docMk/>
            <pc:sldMk cId="2156334781" sldId="306"/>
            <ac:spMk id="6" creationId="{8C627040-A128-58CF-2F70-82E15757753D}"/>
          </ac:spMkLst>
        </pc:spChg>
        <pc:spChg chg="add del">
          <ac:chgData name="Rosario, Veronica" userId="S::vrosario@ci.east-hartford.ct.us::a5996b8d-0b18-45c4-b281-e32e2347ae8d" providerId="AD" clId="Web-{DF36F5B7-CD7D-0A3C-B01E-014FF54D1209}" dt="2024-04-07T18:53:28.381" v="1663"/>
          <ac:spMkLst>
            <pc:docMk/>
            <pc:sldMk cId="2156334781" sldId="306"/>
            <ac:spMk id="8" creationId="{1EBCB560-E3F6-14DA-5321-DAAA793E6D35}"/>
          </ac:spMkLst>
        </pc:spChg>
        <pc:spChg chg="mod">
          <ac:chgData name="Rosario, Veronica" userId="S::vrosario@ci.east-hartford.ct.us::a5996b8d-0b18-45c4-b281-e32e2347ae8d" providerId="AD" clId="Web-{DF36F5B7-CD7D-0A3C-B01E-014FF54D1209}" dt="2024-04-07T20:06:51.124" v="2056" actId="20577"/>
          <ac:spMkLst>
            <pc:docMk/>
            <pc:sldMk cId="2156334781" sldId="306"/>
            <ac:spMk id="11" creationId="{CABFC081-AFA4-8EEC-FAFF-A218D31BBB83}"/>
          </ac:spMkLst>
        </pc:spChg>
        <pc:spChg chg="mod">
          <ac:chgData name="Rosario, Veronica" userId="S::vrosario@ci.east-hartford.ct.us::a5996b8d-0b18-45c4-b281-e32e2347ae8d" providerId="AD" clId="Web-{DF36F5B7-CD7D-0A3C-B01E-014FF54D1209}" dt="2024-04-07T18:55:01.272" v="1683" actId="14100"/>
          <ac:spMkLst>
            <pc:docMk/>
            <pc:sldMk cId="2156334781" sldId="306"/>
            <ac:spMk id="19" creationId="{982FB7B9-5AFE-AC40-B817-8ED09E70D515}"/>
          </ac:spMkLst>
        </pc:spChg>
        <pc:picChg chg="mod">
          <ac:chgData name="Rosario, Veronica" userId="S::vrosario@ci.east-hartford.ct.us::a5996b8d-0b18-45c4-b281-e32e2347ae8d" providerId="AD" clId="Web-{DF36F5B7-CD7D-0A3C-B01E-014FF54D1209}" dt="2024-04-07T18:54:48.756" v="1680" actId="14100"/>
          <ac:picMkLst>
            <pc:docMk/>
            <pc:sldMk cId="2156334781" sldId="306"/>
            <ac:picMk id="18" creationId="{4B5FFA27-F0AC-F31B-FCB3-7586A3467003}"/>
          </ac:picMkLst>
        </pc:picChg>
      </pc:sldChg>
      <pc:sldChg chg="modSp add del replId">
        <pc:chgData name="Rosario, Veronica" userId="S::vrosario@ci.east-hartford.ct.us::a5996b8d-0b18-45c4-b281-e32e2347ae8d" providerId="AD" clId="Web-{DF36F5B7-CD7D-0A3C-B01E-014FF54D1209}" dt="2024-04-07T18:45:24.053" v="1612"/>
        <pc:sldMkLst>
          <pc:docMk/>
          <pc:sldMk cId="2680238075" sldId="306"/>
        </pc:sldMkLst>
        <pc:spChg chg="mod">
          <ac:chgData name="Rosario, Veronica" userId="S::vrosario@ci.east-hartford.ct.us::a5996b8d-0b18-45c4-b281-e32e2347ae8d" providerId="AD" clId="Web-{DF36F5B7-CD7D-0A3C-B01E-014FF54D1209}" dt="2024-04-07T18:45:21.178" v="1611" actId="1076"/>
          <ac:spMkLst>
            <pc:docMk/>
            <pc:sldMk cId="2680238075" sldId="306"/>
            <ac:spMk id="5" creationId="{9FF888A0-5F8A-F3EC-D2E8-BD54156EA127}"/>
          </ac:spMkLst>
        </pc:spChg>
      </pc:sldChg>
      <pc:sldChg chg="delSp add del replId">
        <pc:chgData name="Rosario, Veronica" userId="S::vrosario@ci.east-hartford.ct.us::a5996b8d-0b18-45c4-b281-e32e2347ae8d" providerId="AD" clId="Web-{DF36F5B7-CD7D-0A3C-B01E-014FF54D1209}" dt="2024-04-07T18:52:41.490" v="1660"/>
        <pc:sldMkLst>
          <pc:docMk/>
          <pc:sldMk cId="1315693138" sldId="307"/>
        </pc:sldMkLst>
        <pc:spChg chg="del">
          <ac:chgData name="Rosario, Veronica" userId="S::vrosario@ci.east-hartford.ct.us::a5996b8d-0b18-45c4-b281-e32e2347ae8d" providerId="AD" clId="Web-{DF36F5B7-CD7D-0A3C-B01E-014FF54D1209}" dt="2024-04-07T18:52:23.443" v="1659"/>
          <ac:spMkLst>
            <pc:docMk/>
            <pc:sldMk cId="1315693138" sldId="307"/>
            <ac:spMk id="6" creationId="{8C627040-A128-58CF-2F70-82E15757753D}"/>
          </ac:spMkLst>
        </pc:spChg>
        <pc:spChg chg="del">
          <ac:chgData name="Rosario, Veronica" userId="S::vrosario@ci.east-hartford.ct.us::a5996b8d-0b18-45c4-b281-e32e2347ae8d" providerId="AD" clId="Web-{DF36F5B7-CD7D-0A3C-B01E-014FF54D1209}" dt="2024-04-07T18:52:21.818" v="1658"/>
          <ac:spMkLst>
            <pc:docMk/>
            <pc:sldMk cId="1315693138" sldId="307"/>
            <ac:spMk id="8" creationId="{1EBCB560-E3F6-14DA-5321-DAAA793E6D35}"/>
          </ac:spMkLst>
        </pc:spChg>
      </pc:sldChg>
      <pc:sldChg chg="addSp delSp modSp add ord replId">
        <pc:chgData name="Rosario, Veronica" userId="S::vrosario@ci.east-hartford.ct.us::a5996b8d-0b18-45c4-b281-e32e2347ae8d" providerId="AD" clId="Web-{DF36F5B7-CD7D-0A3C-B01E-014FF54D1209}" dt="2024-04-08T01:48:35.428" v="3947"/>
        <pc:sldMkLst>
          <pc:docMk/>
          <pc:sldMk cId="2578808352" sldId="307"/>
        </pc:sldMkLst>
        <pc:spChg chg="del">
          <ac:chgData name="Rosario, Veronica" userId="S::vrosario@ci.east-hartford.ct.us::a5996b8d-0b18-45c4-b281-e32e2347ae8d" providerId="AD" clId="Web-{DF36F5B7-CD7D-0A3C-B01E-014FF54D1209}" dt="2024-04-08T01:48:35.428" v="3947"/>
          <ac:spMkLst>
            <pc:docMk/>
            <pc:sldMk cId="2578808352" sldId="307"/>
            <ac:spMk id="3" creationId="{875BC0BD-82CC-8101-61FF-231E6DA069F2}"/>
          </ac:spMkLst>
        </pc:spChg>
        <pc:spChg chg="mod">
          <ac:chgData name="Rosario, Veronica" userId="S::vrosario@ci.east-hartford.ct.us::a5996b8d-0b18-45c4-b281-e32e2347ae8d" providerId="AD" clId="Web-{DF36F5B7-CD7D-0A3C-B01E-014FF54D1209}" dt="2024-04-07T18:56:30.053" v="1694" actId="20577"/>
          <ac:spMkLst>
            <pc:docMk/>
            <pc:sldMk cId="2578808352" sldId="307"/>
            <ac:spMk id="5" creationId="{9FF888A0-5F8A-F3EC-D2E8-BD54156EA127}"/>
          </ac:spMkLst>
        </pc:spChg>
        <pc:spChg chg="add del mod">
          <ac:chgData name="Rosario, Veronica" userId="S::vrosario@ci.east-hartford.ct.us::a5996b8d-0b18-45c4-b281-e32e2347ae8d" providerId="AD" clId="Web-{DF36F5B7-CD7D-0A3C-B01E-014FF54D1209}" dt="2024-04-07T18:57:28.303" v="1701"/>
          <ac:spMkLst>
            <pc:docMk/>
            <pc:sldMk cId="2578808352" sldId="307"/>
            <ac:spMk id="6" creationId="{5F7CAE93-3021-95E8-7D96-37659AD042E7}"/>
          </ac:spMkLst>
        </pc:spChg>
        <pc:spChg chg="add del mod">
          <ac:chgData name="Rosario, Veronica" userId="S::vrosario@ci.east-hartford.ct.us::a5996b8d-0b18-45c4-b281-e32e2347ae8d" providerId="AD" clId="Web-{DF36F5B7-CD7D-0A3C-B01E-014FF54D1209}" dt="2024-04-07T20:00:27.891" v="2039" actId="20577"/>
          <ac:spMkLst>
            <pc:docMk/>
            <pc:sldMk cId="2578808352" sldId="307"/>
            <ac:spMk id="11" creationId="{CABFC081-AFA4-8EEC-FAFF-A218D31BBB83}"/>
          </ac:spMkLst>
        </pc:spChg>
      </pc:sldChg>
      <pc:sldChg chg="modSp add replId">
        <pc:chgData name="Rosario, Veronica" userId="S::vrosario@ci.east-hartford.ct.us::a5996b8d-0b18-45c4-b281-e32e2347ae8d" providerId="AD" clId="Web-{DF36F5B7-CD7D-0A3C-B01E-014FF54D1209}" dt="2024-04-07T20:08:50.890" v="2070" actId="14100"/>
        <pc:sldMkLst>
          <pc:docMk/>
          <pc:sldMk cId="748435588" sldId="308"/>
        </pc:sldMkLst>
        <pc:spChg chg="mod">
          <ac:chgData name="Rosario, Veronica" userId="S::vrosario@ci.east-hartford.ct.us::a5996b8d-0b18-45c4-b281-e32e2347ae8d" providerId="AD" clId="Web-{DF36F5B7-CD7D-0A3C-B01E-014FF54D1209}" dt="2024-04-07T20:08:50.890" v="2070" actId="14100"/>
          <ac:spMkLst>
            <pc:docMk/>
            <pc:sldMk cId="748435588" sldId="308"/>
            <ac:spMk id="11" creationId="{CABFC081-AFA4-8EEC-FAFF-A218D31BBB83}"/>
          </ac:spMkLst>
        </pc:spChg>
        <pc:spChg chg="mod">
          <ac:chgData name="Rosario, Veronica" userId="S::vrosario@ci.east-hartford.ct.us::a5996b8d-0b18-45c4-b281-e32e2347ae8d" providerId="AD" clId="Web-{DF36F5B7-CD7D-0A3C-B01E-014FF54D1209}" dt="2024-04-07T19:31:25.680" v="1941" actId="1076"/>
          <ac:spMkLst>
            <pc:docMk/>
            <pc:sldMk cId="748435588" sldId="308"/>
            <ac:spMk id="19" creationId="{982FB7B9-5AFE-AC40-B817-8ED09E70D515}"/>
          </ac:spMkLst>
        </pc:spChg>
        <pc:picChg chg="mod">
          <ac:chgData name="Rosario, Veronica" userId="S::vrosario@ci.east-hartford.ct.us::a5996b8d-0b18-45c4-b281-e32e2347ae8d" providerId="AD" clId="Web-{DF36F5B7-CD7D-0A3C-B01E-014FF54D1209}" dt="2024-04-07T19:26:42.399" v="1926" actId="1076"/>
          <ac:picMkLst>
            <pc:docMk/>
            <pc:sldMk cId="748435588" sldId="308"/>
            <ac:picMk id="18" creationId="{4B5FFA27-F0AC-F31B-FCB3-7586A3467003}"/>
          </ac:picMkLst>
        </pc:picChg>
      </pc:sldChg>
      <pc:sldChg chg="addSp delSp modSp add ord replId">
        <pc:chgData name="Rosario, Veronica" userId="S::vrosario@ci.east-hartford.ct.us::a5996b8d-0b18-45c4-b281-e32e2347ae8d" providerId="AD" clId="Web-{DF36F5B7-CD7D-0A3C-B01E-014FF54D1209}" dt="2024-04-07T20:09:09.531" v="2071" actId="20577"/>
        <pc:sldMkLst>
          <pc:docMk/>
          <pc:sldMk cId="1815726554" sldId="309"/>
        </pc:sldMkLst>
        <pc:spChg chg="add del mod">
          <ac:chgData name="Rosario, Veronica" userId="S::vrosario@ci.east-hartford.ct.us::a5996b8d-0b18-45c4-b281-e32e2347ae8d" providerId="AD" clId="Web-{DF36F5B7-CD7D-0A3C-B01E-014FF54D1209}" dt="2024-04-07T19:31:18.165" v="1939" actId="20577"/>
          <ac:spMkLst>
            <pc:docMk/>
            <pc:sldMk cId="1815726554" sldId="309"/>
            <ac:spMk id="2" creationId="{3560F281-4FF6-4617-A809-AC9C15ECF18A}"/>
          </ac:spMkLst>
        </pc:spChg>
        <pc:spChg chg="add del">
          <ac:chgData name="Rosario, Veronica" userId="S::vrosario@ci.east-hartford.ct.us::a5996b8d-0b18-45c4-b281-e32e2347ae8d" providerId="AD" clId="Web-{DF36F5B7-CD7D-0A3C-B01E-014FF54D1209}" dt="2024-04-07T19:21:20.774" v="1883"/>
          <ac:spMkLst>
            <pc:docMk/>
            <pc:sldMk cId="1815726554" sldId="309"/>
            <ac:spMk id="3" creationId="{611DC577-0A95-47D0-95D9-5F8DA763D46B}"/>
          </ac:spMkLst>
        </pc:spChg>
        <pc:spChg chg="mod">
          <ac:chgData name="Rosario, Veronica" userId="S::vrosario@ci.east-hartford.ct.us::a5996b8d-0b18-45c4-b281-e32e2347ae8d" providerId="AD" clId="Web-{DF36F5B7-CD7D-0A3C-B01E-014FF54D1209}" dt="2024-04-07T20:09:09.531" v="2071" actId="20577"/>
          <ac:spMkLst>
            <pc:docMk/>
            <pc:sldMk cId="1815726554" sldId="309"/>
            <ac:spMk id="4" creationId="{D355C61F-C8F1-4977-8E1F-F16C0D9EA88C}"/>
          </ac:spMkLst>
        </pc:spChg>
        <pc:spChg chg="add del mod">
          <ac:chgData name="Rosario, Veronica" userId="S::vrosario@ci.east-hartford.ct.us::a5996b8d-0b18-45c4-b281-e32e2347ae8d" providerId="AD" clId="Web-{DF36F5B7-CD7D-0A3C-B01E-014FF54D1209}" dt="2024-04-07T19:17:31.678" v="1833"/>
          <ac:spMkLst>
            <pc:docMk/>
            <pc:sldMk cId="1815726554" sldId="309"/>
            <ac:spMk id="9" creationId="{9A0C43FC-2581-442D-4FB7-1897C846D650}"/>
          </ac:spMkLst>
        </pc:spChg>
        <pc:spChg chg="add del mod">
          <ac:chgData name="Rosario, Veronica" userId="S::vrosario@ci.east-hartford.ct.us::a5996b8d-0b18-45c4-b281-e32e2347ae8d" providerId="AD" clId="Web-{DF36F5B7-CD7D-0A3C-B01E-014FF54D1209}" dt="2024-04-07T19:20:51.571" v="1872"/>
          <ac:spMkLst>
            <pc:docMk/>
            <pc:sldMk cId="1815726554" sldId="309"/>
            <ac:spMk id="12" creationId="{6D2B0C47-137F-E084-A1FB-A4686B38E498}"/>
          </ac:spMkLst>
        </pc:spChg>
        <pc:spChg chg="add del mod">
          <ac:chgData name="Rosario, Veronica" userId="S::vrosario@ci.east-hartford.ct.us::a5996b8d-0b18-45c4-b281-e32e2347ae8d" providerId="AD" clId="Web-{DF36F5B7-CD7D-0A3C-B01E-014FF54D1209}" dt="2024-04-07T19:20:43.055" v="1863"/>
          <ac:spMkLst>
            <pc:docMk/>
            <pc:sldMk cId="1815726554" sldId="309"/>
            <ac:spMk id="15" creationId="{20E8FEE7-96C0-57E5-061F-42FBCB96DCB4}"/>
          </ac:spMkLst>
        </pc:spChg>
        <pc:spChg chg="add del mod">
          <ac:chgData name="Rosario, Veronica" userId="S::vrosario@ci.east-hartford.ct.us::a5996b8d-0b18-45c4-b281-e32e2347ae8d" providerId="AD" clId="Web-{DF36F5B7-CD7D-0A3C-B01E-014FF54D1209}" dt="2024-04-07T19:20:33.134" v="1860"/>
          <ac:spMkLst>
            <pc:docMk/>
            <pc:sldMk cId="1815726554" sldId="309"/>
            <ac:spMk id="17" creationId="{CABD1756-8B35-B880-EE2A-572551B22E3C}"/>
          </ac:spMkLst>
        </pc:spChg>
        <pc:spChg chg="del">
          <ac:chgData name="Rosario, Veronica" userId="S::vrosario@ci.east-hartford.ct.us::a5996b8d-0b18-45c4-b281-e32e2347ae8d" providerId="AD" clId="Web-{DF36F5B7-CD7D-0A3C-B01E-014FF54D1209}" dt="2024-04-07T19:17:27.850" v="1830"/>
          <ac:spMkLst>
            <pc:docMk/>
            <pc:sldMk cId="1815726554" sldId="309"/>
            <ac:spMk id="18" creationId="{F5F20689-DDF8-A8A2-384B-BA16B5B06B6A}"/>
          </ac:spMkLst>
        </pc:spChg>
        <pc:spChg chg="add del mod">
          <ac:chgData name="Rosario, Veronica" userId="S::vrosario@ci.east-hartford.ct.us::a5996b8d-0b18-45c4-b281-e32e2347ae8d" providerId="AD" clId="Web-{DF36F5B7-CD7D-0A3C-B01E-014FF54D1209}" dt="2024-04-07T19:21:23.915" v="1884"/>
          <ac:spMkLst>
            <pc:docMk/>
            <pc:sldMk cId="1815726554" sldId="309"/>
            <ac:spMk id="21" creationId="{83F37857-BA22-384D-E7B4-5CE9EFA1A204}"/>
          </ac:spMkLst>
        </pc:spChg>
        <pc:spChg chg="del">
          <ac:chgData name="Rosario, Veronica" userId="S::vrosario@ci.east-hartford.ct.us::a5996b8d-0b18-45c4-b281-e32e2347ae8d" providerId="AD" clId="Web-{DF36F5B7-CD7D-0A3C-B01E-014FF54D1209}" dt="2024-04-07T19:17:26.897" v="1829"/>
          <ac:spMkLst>
            <pc:docMk/>
            <pc:sldMk cId="1815726554" sldId="309"/>
            <ac:spMk id="22" creationId="{09CE2D90-BC65-9F94-C1EE-430620ECA06D}"/>
          </ac:spMkLst>
        </pc:spChg>
        <pc:spChg chg="del">
          <ac:chgData name="Rosario, Veronica" userId="S::vrosario@ci.east-hartford.ct.us::a5996b8d-0b18-45c4-b281-e32e2347ae8d" providerId="AD" clId="Web-{DF36F5B7-CD7D-0A3C-B01E-014FF54D1209}" dt="2024-04-07T19:17:25.006" v="1826"/>
          <ac:spMkLst>
            <pc:docMk/>
            <pc:sldMk cId="1815726554" sldId="309"/>
            <ac:spMk id="23" creationId="{35B1F96F-FBBD-FA28-EF9E-D28758FF4810}"/>
          </ac:spMkLst>
        </pc:spChg>
        <pc:spChg chg="add mod">
          <ac:chgData name="Rosario, Veronica" userId="S::vrosario@ci.east-hartford.ct.us::a5996b8d-0b18-45c4-b281-e32e2347ae8d" providerId="AD" clId="Web-{DF36F5B7-CD7D-0A3C-B01E-014FF54D1209}" dt="2024-04-07T19:32:42.744" v="1946" actId="20577"/>
          <ac:spMkLst>
            <pc:docMk/>
            <pc:sldMk cId="1815726554" sldId="309"/>
            <ac:spMk id="25" creationId="{9AD8B00F-7308-C837-0F6B-0673CA759D9B}"/>
          </ac:spMkLst>
        </pc:spChg>
        <pc:picChg chg="mod">
          <ac:chgData name="Rosario, Veronica" userId="S::vrosario@ci.east-hartford.ct.us::a5996b8d-0b18-45c4-b281-e32e2347ae8d" providerId="AD" clId="Web-{DF36F5B7-CD7D-0A3C-B01E-014FF54D1209}" dt="2024-04-07T19:25:01.930" v="1910" actId="14100"/>
          <ac:picMkLst>
            <pc:docMk/>
            <pc:sldMk cId="1815726554" sldId="309"/>
            <ac:picMk id="5" creationId="{50C8F6E4-AFDD-BA0D-60A6-83E93DF52A5C}"/>
          </ac:picMkLst>
        </pc:picChg>
        <pc:picChg chg="del mod">
          <ac:chgData name="Rosario, Veronica" userId="S::vrosario@ci.east-hartford.ct.us::a5996b8d-0b18-45c4-b281-e32e2347ae8d" providerId="AD" clId="Web-{DF36F5B7-CD7D-0A3C-B01E-014FF54D1209}" dt="2024-04-07T19:17:26.334" v="1828"/>
          <ac:picMkLst>
            <pc:docMk/>
            <pc:sldMk cId="1815726554" sldId="309"/>
            <ac:picMk id="10" creationId="{C0C045CD-87D8-08A4-5B6E-B569658724ED}"/>
          </ac:picMkLst>
        </pc:picChg>
        <pc:picChg chg="del">
          <ac:chgData name="Rosario, Veronica" userId="S::vrosario@ci.east-hartford.ct.us::a5996b8d-0b18-45c4-b281-e32e2347ae8d" providerId="AD" clId="Web-{DF36F5B7-CD7D-0A3C-B01E-014FF54D1209}" dt="2024-04-07T19:17:28.709" v="1831"/>
          <ac:picMkLst>
            <pc:docMk/>
            <pc:sldMk cId="1815726554" sldId="309"/>
            <ac:picMk id="14" creationId="{7E468295-904F-0743-AD06-67DA21353B9E}"/>
          </ac:picMkLst>
        </pc:picChg>
      </pc:sldChg>
      <pc:sldChg chg="addSp delSp modSp add ord replId">
        <pc:chgData name="Rosario, Veronica" userId="S::vrosario@ci.east-hartford.ct.us::a5996b8d-0b18-45c4-b281-e32e2347ae8d" providerId="AD" clId="Web-{DF36F5B7-CD7D-0A3C-B01E-014FF54D1209}" dt="2024-04-08T01:48:44.053" v="3948"/>
        <pc:sldMkLst>
          <pc:docMk/>
          <pc:sldMk cId="2667212172" sldId="310"/>
        </pc:sldMkLst>
        <pc:spChg chg="mod">
          <ac:chgData name="Rosario, Veronica" userId="S::vrosario@ci.east-hartford.ct.us::a5996b8d-0b18-45c4-b281-e32e2347ae8d" providerId="AD" clId="Web-{DF36F5B7-CD7D-0A3C-B01E-014FF54D1209}" dt="2024-04-07T19:43:18.901" v="1982" actId="20577"/>
          <ac:spMkLst>
            <pc:docMk/>
            <pc:sldMk cId="2667212172" sldId="310"/>
            <ac:spMk id="2" creationId="{2D6ACF65-0358-F88F-FFC4-BB8107475ED6}"/>
          </ac:spMkLst>
        </pc:spChg>
        <pc:spChg chg="mod">
          <ac:chgData name="Rosario, Veronica" userId="S::vrosario@ci.east-hartford.ct.us::a5996b8d-0b18-45c4-b281-e32e2347ae8d" providerId="AD" clId="Web-{DF36F5B7-CD7D-0A3C-B01E-014FF54D1209}" dt="2024-04-07T19:44:05.323" v="1991" actId="20577"/>
          <ac:spMkLst>
            <pc:docMk/>
            <pc:sldMk cId="2667212172" sldId="310"/>
            <ac:spMk id="3" creationId="{F702AFD2-C296-F241-3E4D-4B2299578C89}"/>
          </ac:spMkLst>
        </pc:spChg>
        <pc:spChg chg="del">
          <ac:chgData name="Rosario, Veronica" userId="S::vrosario@ci.east-hartford.ct.us::a5996b8d-0b18-45c4-b281-e32e2347ae8d" providerId="AD" clId="Web-{DF36F5B7-CD7D-0A3C-B01E-014FF54D1209}" dt="2024-04-07T19:40:28.276" v="1959"/>
          <ac:spMkLst>
            <pc:docMk/>
            <pc:sldMk cId="2667212172" sldId="310"/>
            <ac:spMk id="4" creationId="{F4C850B0-F85C-7EC7-C618-A525E679389B}"/>
          </ac:spMkLst>
        </pc:spChg>
        <pc:spChg chg="mod">
          <ac:chgData name="Rosario, Veronica" userId="S::vrosario@ci.east-hartford.ct.us::a5996b8d-0b18-45c4-b281-e32e2347ae8d" providerId="AD" clId="Web-{DF36F5B7-CD7D-0A3C-B01E-014FF54D1209}" dt="2024-04-07T19:59:41.297" v="2037" actId="20577"/>
          <ac:spMkLst>
            <pc:docMk/>
            <pc:sldMk cId="2667212172" sldId="310"/>
            <ac:spMk id="5" creationId="{A309D56B-C1DC-3B25-F21B-E1096076FE50}"/>
          </ac:spMkLst>
        </pc:spChg>
        <pc:spChg chg="del">
          <ac:chgData name="Rosario, Veronica" userId="S::vrosario@ci.east-hartford.ct.us::a5996b8d-0b18-45c4-b281-e32e2347ae8d" providerId="AD" clId="Web-{DF36F5B7-CD7D-0A3C-B01E-014FF54D1209}" dt="2024-04-07T19:40:29.776" v="1960"/>
          <ac:spMkLst>
            <pc:docMk/>
            <pc:sldMk cId="2667212172" sldId="310"/>
            <ac:spMk id="6" creationId="{B0D6C281-AA85-9179-6EFA-8E9760441D16}"/>
          </ac:spMkLst>
        </pc:spChg>
        <pc:spChg chg="add del mod">
          <ac:chgData name="Rosario, Veronica" userId="S::vrosario@ci.east-hartford.ct.us::a5996b8d-0b18-45c4-b281-e32e2347ae8d" providerId="AD" clId="Web-{DF36F5B7-CD7D-0A3C-B01E-014FF54D1209}" dt="2024-04-07T19:59:53.640" v="2038" actId="20577"/>
          <ac:spMkLst>
            <pc:docMk/>
            <pc:sldMk cId="2667212172" sldId="310"/>
            <ac:spMk id="7" creationId="{FE4A906E-F83D-52F2-75BE-C5BD78BE9ACF}"/>
          </ac:spMkLst>
        </pc:spChg>
        <pc:spChg chg="del">
          <ac:chgData name="Rosario, Veronica" userId="S::vrosario@ci.east-hartford.ct.us::a5996b8d-0b18-45c4-b281-e32e2347ae8d" providerId="AD" clId="Web-{DF36F5B7-CD7D-0A3C-B01E-014FF54D1209}" dt="2024-04-08T01:48:44.053" v="3948"/>
          <ac:spMkLst>
            <pc:docMk/>
            <pc:sldMk cId="2667212172" sldId="310"/>
            <ac:spMk id="8" creationId="{886A1E03-599F-5FDC-0755-3FBBF962009B}"/>
          </ac:spMkLst>
        </pc:spChg>
        <pc:spChg chg="add del mod">
          <ac:chgData name="Rosario, Veronica" userId="S::vrosario@ci.east-hartford.ct.us::a5996b8d-0b18-45c4-b281-e32e2347ae8d" providerId="AD" clId="Web-{DF36F5B7-CD7D-0A3C-B01E-014FF54D1209}" dt="2024-04-07T19:40:31.557" v="1961"/>
          <ac:spMkLst>
            <pc:docMk/>
            <pc:sldMk cId="2667212172" sldId="310"/>
            <ac:spMk id="11" creationId="{57263B75-4C4A-D497-7E1B-31CBCB9E248A}"/>
          </ac:spMkLst>
        </pc:spChg>
        <pc:spChg chg="add del mod">
          <ac:chgData name="Rosario, Veronica" userId="S::vrosario@ci.east-hartford.ct.us::a5996b8d-0b18-45c4-b281-e32e2347ae8d" providerId="AD" clId="Web-{DF36F5B7-CD7D-0A3C-B01E-014FF54D1209}" dt="2024-04-07T19:40:32.698" v="1962"/>
          <ac:spMkLst>
            <pc:docMk/>
            <pc:sldMk cId="2667212172" sldId="310"/>
            <ac:spMk id="13" creationId="{7FF99D56-B0C4-C5E6-1BCF-471FFDD89497}"/>
          </ac:spMkLst>
        </pc:spChg>
        <pc:spChg chg="add del mod">
          <ac:chgData name="Rosario, Veronica" userId="S::vrosario@ci.east-hartford.ct.us::a5996b8d-0b18-45c4-b281-e32e2347ae8d" providerId="AD" clId="Web-{DF36F5B7-CD7D-0A3C-B01E-014FF54D1209}" dt="2024-04-07T19:52:59.996" v="2005"/>
          <ac:spMkLst>
            <pc:docMk/>
            <pc:sldMk cId="2667212172" sldId="310"/>
            <ac:spMk id="15" creationId="{2FFFE7DF-6CDC-0B94-8C9B-24AC6338DC9A}"/>
          </ac:spMkLst>
        </pc:spChg>
      </pc:sldChg>
      <pc:sldChg chg="addSp delSp modSp add ord replId">
        <pc:chgData name="Rosario, Veronica" userId="S::vrosario@ci.east-hartford.ct.us::a5996b8d-0b18-45c4-b281-e32e2347ae8d" providerId="AD" clId="Web-{DF36F5B7-CD7D-0A3C-B01E-014FF54D1209}" dt="2024-04-08T01:45:51.522" v="3940"/>
        <pc:sldMkLst>
          <pc:docMk/>
          <pc:sldMk cId="113479271" sldId="311"/>
        </pc:sldMkLst>
        <pc:spChg chg="mod">
          <ac:chgData name="Rosario, Veronica" userId="S::vrosario@ci.east-hartford.ct.us::a5996b8d-0b18-45c4-b281-e32e2347ae8d" providerId="AD" clId="Web-{DF36F5B7-CD7D-0A3C-B01E-014FF54D1209}" dt="2024-04-07T20:28:30.241" v="2169" actId="20577"/>
          <ac:spMkLst>
            <pc:docMk/>
            <pc:sldMk cId="113479271" sldId="311"/>
            <ac:spMk id="2" creationId="{2D6ACF65-0358-F88F-FFC4-BB8107475ED6}"/>
          </ac:spMkLst>
        </pc:spChg>
        <pc:spChg chg="mod">
          <ac:chgData name="Rosario, Veronica" userId="S::vrosario@ci.east-hartford.ct.us::a5996b8d-0b18-45c4-b281-e32e2347ae8d" providerId="AD" clId="Web-{DF36F5B7-CD7D-0A3C-B01E-014FF54D1209}" dt="2024-04-07T20:18:31.974" v="2115" actId="20577"/>
          <ac:spMkLst>
            <pc:docMk/>
            <pc:sldMk cId="113479271" sldId="311"/>
            <ac:spMk id="3" creationId="{F702AFD2-C296-F241-3E4D-4B2299578C89}"/>
          </ac:spMkLst>
        </pc:spChg>
        <pc:spChg chg="mod">
          <ac:chgData name="Rosario, Veronica" userId="S::vrosario@ci.east-hartford.ct.us::a5996b8d-0b18-45c4-b281-e32e2347ae8d" providerId="AD" clId="Web-{DF36F5B7-CD7D-0A3C-B01E-014FF54D1209}" dt="2024-04-07T20:25:19.085" v="2153" actId="14100"/>
          <ac:spMkLst>
            <pc:docMk/>
            <pc:sldMk cId="113479271" sldId="311"/>
            <ac:spMk id="5" creationId="{A309D56B-C1DC-3B25-F21B-E1096076FE50}"/>
          </ac:spMkLst>
        </pc:spChg>
        <pc:spChg chg="add del mod">
          <ac:chgData name="Rosario, Veronica" userId="S::vrosario@ci.east-hartford.ct.us::a5996b8d-0b18-45c4-b281-e32e2347ae8d" providerId="AD" clId="Web-{DF36F5B7-CD7D-0A3C-B01E-014FF54D1209}" dt="2024-04-07T20:22:09.366" v="2126"/>
          <ac:spMkLst>
            <pc:docMk/>
            <pc:sldMk cId="113479271" sldId="311"/>
            <ac:spMk id="6" creationId="{53DE3CE2-A87A-E451-7AA1-DAA71DE9F709}"/>
          </ac:spMkLst>
        </pc:spChg>
        <pc:spChg chg="add del mod">
          <ac:chgData name="Rosario, Veronica" userId="S::vrosario@ci.east-hartford.ct.us::a5996b8d-0b18-45c4-b281-e32e2347ae8d" providerId="AD" clId="Web-{DF36F5B7-CD7D-0A3C-B01E-014FF54D1209}" dt="2024-04-07T20:25:02.272" v="2152" actId="20577"/>
          <ac:spMkLst>
            <pc:docMk/>
            <pc:sldMk cId="113479271" sldId="311"/>
            <ac:spMk id="7" creationId="{FE4A906E-F83D-52F2-75BE-C5BD78BE9ACF}"/>
          </ac:spMkLst>
        </pc:spChg>
        <pc:spChg chg="mod">
          <ac:chgData name="Rosario, Veronica" userId="S::vrosario@ci.east-hartford.ct.us::a5996b8d-0b18-45c4-b281-e32e2347ae8d" providerId="AD" clId="Web-{DF36F5B7-CD7D-0A3C-B01E-014FF54D1209}" dt="2024-04-07T21:13:51.412" v="2478" actId="20577"/>
          <ac:spMkLst>
            <pc:docMk/>
            <pc:sldMk cId="113479271" sldId="311"/>
            <ac:spMk id="8" creationId="{886A1E03-599F-5FDC-0755-3FBBF962009B}"/>
          </ac:spMkLst>
        </pc:spChg>
      </pc:sldChg>
      <pc:sldChg chg="addSp delSp modSp add ord replId">
        <pc:chgData name="Rosario, Veronica" userId="S::vrosario@ci.east-hartford.ct.us::a5996b8d-0b18-45c4-b281-e32e2347ae8d" providerId="AD" clId="Web-{DF36F5B7-CD7D-0A3C-B01E-014FF54D1209}" dt="2024-04-08T01:48:49.943" v="3949"/>
        <pc:sldMkLst>
          <pc:docMk/>
          <pc:sldMk cId="110117962" sldId="312"/>
        </pc:sldMkLst>
        <pc:spChg chg="mod">
          <ac:chgData name="Rosario, Veronica" userId="S::vrosario@ci.east-hartford.ct.us::a5996b8d-0b18-45c4-b281-e32e2347ae8d" providerId="AD" clId="Web-{DF36F5B7-CD7D-0A3C-B01E-014FF54D1209}" dt="2024-04-07T20:29:35.491" v="2183" actId="20577"/>
          <ac:spMkLst>
            <pc:docMk/>
            <pc:sldMk cId="110117962" sldId="312"/>
            <ac:spMk id="2" creationId="{2D6ACF65-0358-F88F-FFC4-BB8107475ED6}"/>
          </ac:spMkLst>
        </pc:spChg>
        <pc:spChg chg="del">
          <ac:chgData name="Rosario, Veronica" userId="S::vrosario@ci.east-hartford.ct.us::a5996b8d-0b18-45c4-b281-e32e2347ae8d" providerId="AD" clId="Web-{DF36F5B7-CD7D-0A3C-B01E-014FF54D1209}" dt="2024-04-07T20:29:38.991" v="2184"/>
          <ac:spMkLst>
            <pc:docMk/>
            <pc:sldMk cId="110117962" sldId="312"/>
            <ac:spMk id="3" creationId="{F702AFD2-C296-F241-3E4D-4B2299578C89}"/>
          </ac:spMkLst>
        </pc:spChg>
        <pc:spChg chg="mod">
          <ac:chgData name="Rosario, Veronica" userId="S::vrosario@ci.east-hartford.ct.us::a5996b8d-0b18-45c4-b281-e32e2347ae8d" providerId="AD" clId="Web-{DF36F5B7-CD7D-0A3C-B01E-014FF54D1209}" dt="2024-04-07T20:40:31.025" v="2229" actId="20577"/>
          <ac:spMkLst>
            <pc:docMk/>
            <pc:sldMk cId="110117962" sldId="312"/>
            <ac:spMk id="5" creationId="{A309D56B-C1DC-3B25-F21B-E1096076FE50}"/>
          </ac:spMkLst>
        </pc:spChg>
        <pc:spChg chg="add del mod">
          <ac:chgData name="Rosario, Veronica" userId="S::vrosario@ci.east-hartford.ct.us::a5996b8d-0b18-45c4-b281-e32e2347ae8d" providerId="AD" clId="Web-{DF36F5B7-CD7D-0A3C-B01E-014FF54D1209}" dt="2024-04-07T20:45:35.385" v="2247" actId="20577"/>
          <ac:spMkLst>
            <pc:docMk/>
            <pc:sldMk cId="110117962" sldId="312"/>
            <ac:spMk id="6" creationId="{9067E22F-A550-8BB7-35BC-138756D0E51E}"/>
          </ac:spMkLst>
        </pc:spChg>
        <pc:spChg chg="mod">
          <ac:chgData name="Rosario, Veronica" userId="S::vrosario@ci.east-hartford.ct.us::a5996b8d-0b18-45c4-b281-e32e2347ae8d" providerId="AD" clId="Web-{DF36F5B7-CD7D-0A3C-B01E-014FF54D1209}" dt="2024-04-07T21:17:41.478" v="2481" actId="20577"/>
          <ac:spMkLst>
            <pc:docMk/>
            <pc:sldMk cId="110117962" sldId="312"/>
            <ac:spMk id="7" creationId="{FE4A906E-F83D-52F2-75BE-C5BD78BE9ACF}"/>
          </ac:spMkLst>
        </pc:spChg>
        <pc:spChg chg="mod">
          <ac:chgData name="Rosario, Veronica" userId="S::vrosario@ci.east-hartford.ct.us::a5996b8d-0b18-45c4-b281-e32e2347ae8d" providerId="AD" clId="Web-{DF36F5B7-CD7D-0A3C-B01E-014FF54D1209}" dt="2024-04-07T21:13:27.646" v="2471" actId="20577"/>
          <ac:spMkLst>
            <pc:docMk/>
            <pc:sldMk cId="110117962" sldId="312"/>
            <ac:spMk id="8" creationId="{886A1E03-599F-5FDC-0755-3FBBF962009B}"/>
          </ac:spMkLst>
        </pc:spChg>
      </pc:sldChg>
      <pc:sldChg chg="modSp add replId">
        <pc:chgData name="Rosario, Veronica" userId="S::vrosario@ci.east-hartford.ct.us::a5996b8d-0b18-45c4-b281-e32e2347ae8d" providerId="AD" clId="Web-{DF36F5B7-CD7D-0A3C-B01E-014FF54D1209}" dt="2024-04-08T00:04:48.306" v="3326" actId="20577"/>
        <pc:sldMkLst>
          <pc:docMk/>
          <pc:sldMk cId="599926859" sldId="313"/>
        </pc:sldMkLst>
        <pc:spChg chg="mod">
          <ac:chgData name="Rosario, Veronica" userId="S::vrosario@ci.east-hartford.ct.us::a5996b8d-0b18-45c4-b281-e32e2347ae8d" providerId="AD" clId="Web-{DF36F5B7-CD7D-0A3C-B01E-014FF54D1209}" dt="2024-04-08T00:04:38.135" v="3325" actId="20577"/>
          <ac:spMkLst>
            <pc:docMk/>
            <pc:sldMk cId="599926859" sldId="313"/>
            <ac:spMk id="5" creationId="{A309D56B-C1DC-3B25-F21B-E1096076FE50}"/>
          </ac:spMkLst>
        </pc:spChg>
        <pc:spChg chg="mod">
          <ac:chgData name="Rosario, Veronica" userId="S::vrosario@ci.east-hartford.ct.us::a5996b8d-0b18-45c4-b281-e32e2347ae8d" providerId="AD" clId="Web-{DF36F5B7-CD7D-0A3C-B01E-014FF54D1209}" dt="2024-04-07T20:45:17.150" v="2246" actId="20577"/>
          <ac:spMkLst>
            <pc:docMk/>
            <pc:sldMk cId="599926859" sldId="313"/>
            <ac:spMk id="6" creationId="{9067E22F-A550-8BB7-35BC-138756D0E51E}"/>
          </ac:spMkLst>
        </pc:spChg>
        <pc:spChg chg="mod">
          <ac:chgData name="Rosario, Veronica" userId="S::vrosario@ci.east-hartford.ct.us::a5996b8d-0b18-45c4-b281-e32e2347ae8d" providerId="AD" clId="Web-{DF36F5B7-CD7D-0A3C-B01E-014FF54D1209}" dt="2024-04-08T00:04:48.306" v="3326" actId="20577"/>
          <ac:spMkLst>
            <pc:docMk/>
            <pc:sldMk cId="599926859" sldId="313"/>
            <ac:spMk id="7" creationId="{FE4A906E-F83D-52F2-75BE-C5BD78BE9ACF}"/>
          </ac:spMkLst>
        </pc:spChg>
        <pc:spChg chg="mod">
          <ac:chgData name="Rosario, Veronica" userId="S::vrosario@ci.east-hartford.ct.us::a5996b8d-0b18-45c4-b281-e32e2347ae8d" providerId="AD" clId="Web-{DF36F5B7-CD7D-0A3C-B01E-014FF54D1209}" dt="2024-04-07T21:14:11.115" v="2479" actId="20577"/>
          <ac:spMkLst>
            <pc:docMk/>
            <pc:sldMk cId="599926859" sldId="313"/>
            <ac:spMk id="8" creationId="{886A1E03-599F-5FDC-0755-3FBBF962009B}"/>
          </ac:spMkLst>
        </pc:spChg>
      </pc:sldChg>
      <pc:sldChg chg="modSp add replId">
        <pc:chgData name="Rosario, Veronica" userId="S::vrosario@ci.east-hartford.ct.us::a5996b8d-0b18-45c4-b281-e32e2347ae8d" providerId="AD" clId="Web-{DF36F5B7-CD7D-0A3C-B01E-014FF54D1209}" dt="2024-04-07T21:24:21.929" v="2516" actId="20577"/>
        <pc:sldMkLst>
          <pc:docMk/>
          <pc:sldMk cId="3161315747" sldId="314"/>
        </pc:sldMkLst>
        <pc:spChg chg="mod">
          <ac:chgData name="Rosario, Veronica" userId="S::vrosario@ci.east-hartford.ct.us::a5996b8d-0b18-45c4-b281-e32e2347ae8d" providerId="AD" clId="Web-{DF36F5B7-CD7D-0A3C-B01E-014FF54D1209}" dt="2024-04-07T21:23:59.069" v="2499" actId="20577"/>
          <ac:spMkLst>
            <pc:docMk/>
            <pc:sldMk cId="3161315747" sldId="314"/>
            <ac:spMk id="2" creationId="{2D6ACF65-0358-F88F-FFC4-BB8107475ED6}"/>
          </ac:spMkLst>
        </pc:spChg>
        <pc:spChg chg="mod">
          <ac:chgData name="Rosario, Veronica" userId="S::vrosario@ci.east-hartford.ct.us::a5996b8d-0b18-45c4-b281-e32e2347ae8d" providerId="AD" clId="Web-{DF36F5B7-CD7D-0A3C-B01E-014FF54D1209}" dt="2024-04-07T21:09:00.395" v="2437" actId="20577"/>
          <ac:spMkLst>
            <pc:docMk/>
            <pc:sldMk cId="3161315747" sldId="314"/>
            <ac:spMk id="5" creationId="{A309D56B-C1DC-3B25-F21B-E1096076FE50}"/>
          </ac:spMkLst>
        </pc:spChg>
        <pc:spChg chg="mod">
          <ac:chgData name="Rosario, Veronica" userId="S::vrosario@ci.east-hartford.ct.us::a5996b8d-0b18-45c4-b281-e32e2347ae8d" providerId="AD" clId="Web-{DF36F5B7-CD7D-0A3C-B01E-014FF54D1209}" dt="2024-04-07T21:24:21.929" v="2516" actId="20577"/>
          <ac:spMkLst>
            <pc:docMk/>
            <pc:sldMk cId="3161315747" sldId="314"/>
            <ac:spMk id="6" creationId="{9067E22F-A550-8BB7-35BC-138756D0E51E}"/>
          </ac:spMkLst>
        </pc:spChg>
        <pc:spChg chg="mod">
          <ac:chgData name="Rosario, Veronica" userId="S::vrosario@ci.east-hartford.ct.us::a5996b8d-0b18-45c4-b281-e32e2347ae8d" providerId="AD" clId="Web-{DF36F5B7-CD7D-0A3C-B01E-014FF54D1209}" dt="2024-04-07T21:08:26.520" v="2433" actId="20577"/>
          <ac:spMkLst>
            <pc:docMk/>
            <pc:sldMk cId="3161315747" sldId="314"/>
            <ac:spMk id="7" creationId="{FE4A906E-F83D-52F2-75BE-C5BD78BE9ACF}"/>
          </ac:spMkLst>
        </pc:spChg>
        <pc:spChg chg="mod">
          <ac:chgData name="Rosario, Veronica" userId="S::vrosario@ci.east-hartford.ct.us::a5996b8d-0b18-45c4-b281-e32e2347ae8d" providerId="AD" clId="Web-{DF36F5B7-CD7D-0A3C-B01E-014FF54D1209}" dt="2024-04-07T21:14:25.490" v="2480" actId="20577"/>
          <ac:spMkLst>
            <pc:docMk/>
            <pc:sldMk cId="3161315747" sldId="314"/>
            <ac:spMk id="8" creationId="{886A1E03-599F-5FDC-0755-3FBBF962009B}"/>
          </ac:spMkLst>
        </pc:spChg>
      </pc:sldChg>
      <pc:sldChg chg="addSp modSp add replId">
        <pc:chgData name="Rosario, Veronica" userId="S::vrosario@ci.east-hartford.ct.us::a5996b8d-0b18-45c4-b281-e32e2347ae8d" providerId="AD" clId="Web-{DF36F5B7-CD7D-0A3C-B01E-014FF54D1209}" dt="2024-04-08T00:05:37.795" v="3327" actId="20577"/>
        <pc:sldMkLst>
          <pc:docMk/>
          <pc:sldMk cId="2411226232" sldId="315"/>
        </pc:sldMkLst>
        <pc:spChg chg="mod">
          <ac:chgData name="Rosario, Veronica" userId="S::vrosario@ci.east-hartford.ct.us::a5996b8d-0b18-45c4-b281-e32e2347ae8d" providerId="AD" clId="Web-{DF36F5B7-CD7D-0A3C-B01E-014FF54D1209}" dt="2024-04-07T21:26:42.569" v="2536" actId="20577"/>
          <ac:spMkLst>
            <pc:docMk/>
            <pc:sldMk cId="2411226232" sldId="315"/>
            <ac:spMk id="2" creationId="{2D6ACF65-0358-F88F-FFC4-BB8107475ED6}"/>
          </ac:spMkLst>
        </pc:spChg>
        <pc:spChg chg="add mod">
          <ac:chgData name="Rosario, Veronica" userId="S::vrosario@ci.east-hartford.ct.us::a5996b8d-0b18-45c4-b281-e32e2347ae8d" providerId="AD" clId="Web-{DF36F5B7-CD7D-0A3C-B01E-014FF54D1209}" dt="2024-04-07T21:46:26.037" v="2753" actId="1076"/>
          <ac:spMkLst>
            <pc:docMk/>
            <pc:sldMk cId="2411226232" sldId="315"/>
            <ac:spMk id="3" creationId="{0EFC5562-A88A-7038-CC04-89A8953833DC}"/>
          </ac:spMkLst>
        </pc:spChg>
        <pc:spChg chg="mod">
          <ac:chgData name="Rosario, Veronica" userId="S::vrosario@ci.east-hartford.ct.us::a5996b8d-0b18-45c4-b281-e32e2347ae8d" providerId="AD" clId="Web-{DF36F5B7-CD7D-0A3C-B01E-014FF54D1209}" dt="2024-04-08T00:05:37.795" v="3327" actId="20577"/>
          <ac:spMkLst>
            <pc:docMk/>
            <pc:sldMk cId="2411226232" sldId="315"/>
            <ac:spMk id="5" creationId="{A309D56B-C1DC-3B25-F21B-E1096076FE50}"/>
          </ac:spMkLst>
        </pc:spChg>
        <pc:spChg chg="mod">
          <ac:chgData name="Rosario, Veronica" userId="S::vrosario@ci.east-hartford.ct.us::a5996b8d-0b18-45c4-b281-e32e2347ae8d" providerId="AD" clId="Web-{DF36F5B7-CD7D-0A3C-B01E-014FF54D1209}" dt="2024-04-07T21:27:58.944" v="2543" actId="20577"/>
          <ac:spMkLst>
            <pc:docMk/>
            <pc:sldMk cId="2411226232" sldId="315"/>
            <ac:spMk id="6" creationId="{9067E22F-A550-8BB7-35BC-138756D0E51E}"/>
          </ac:spMkLst>
        </pc:spChg>
        <pc:spChg chg="mod">
          <ac:chgData name="Rosario, Veronica" userId="S::vrosario@ci.east-hartford.ct.us::a5996b8d-0b18-45c4-b281-e32e2347ae8d" providerId="AD" clId="Web-{DF36F5B7-CD7D-0A3C-B01E-014FF54D1209}" dt="2024-04-07T21:31:58.584" v="2564" actId="1076"/>
          <ac:spMkLst>
            <pc:docMk/>
            <pc:sldMk cId="2411226232" sldId="315"/>
            <ac:spMk id="7" creationId="{FE4A906E-F83D-52F2-75BE-C5BD78BE9ACF}"/>
          </ac:spMkLst>
        </pc:spChg>
        <pc:spChg chg="mod">
          <ac:chgData name="Rosario, Veronica" userId="S::vrosario@ci.east-hartford.ct.us::a5996b8d-0b18-45c4-b281-e32e2347ae8d" providerId="AD" clId="Web-{DF36F5B7-CD7D-0A3C-B01E-014FF54D1209}" dt="2024-04-07T21:46:46.802" v="2758" actId="20577"/>
          <ac:spMkLst>
            <pc:docMk/>
            <pc:sldMk cId="2411226232" sldId="315"/>
            <ac:spMk id="8" creationId="{886A1E03-599F-5FDC-0755-3FBBF962009B}"/>
          </ac:spMkLst>
        </pc:spChg>
      </pc:sldChg>
      <pc:sldChg chg="addSp delSp modSp add replId">
        <pc:chgData name="Rosario, Veronica" userId="S::vrosario@ci.east-hartford.ct.us::a5996b8d-0b18-45c4-b281-e32e2347ae8d" providerId="AD" clId="Web-{DF36F5B7-CD7D-0A3C-B01E-014FF54D1209}" dt="2024-04-08T00:06:52.029" v="3333" actId="20577"/>
        <pc:sldMkLst>
          <pc:docMk/>
          <pc:sldMk cId="1324934904" sldId="316"/>
        </pc:sldMkLst>
        <pc:spChg chg="mod">
          <ac:chgData name="Rosario, Veronica" userId="S::vrosario@ci.east-hartford.ct.us::a5996b8d-0b18-45c4-b281-e32e2347ae8d" providerId="AD" clId="Web-{DF36F5B7-CD7D-0A3C-B01E-014FF54D1209}" dt="2024-04-07T21:51:07.364" v="2773" actId="20577"/>
          <ac:spMkLst>
            <pc:docMk/>
            <pc:sldMk cId="1324934904" sldId="316"/>
            <ac:spMk id="2" creationId="{2D6ACF65-0358-F88F-FFC4-BB8107475ED6}"/>
          </ac:spMkLst>
        </pc:spChg>
        <pc:spChg chg="add del mod">
          <ac:chgData name="Rosario, Veronica" userId="S::vrosario@ci.east-hartford.ct.us::a5996b8d-0b18-45c4-b281-e32e2347ae8d" providerId="AD" clId="Web-{DF36F5B7-CD7D-0A3C-B01E-014FF54D1209}" dt="2024-04-08T00:06:52.029" v="3333" actId="20577"/>
          <ac:spMkLst>
            <pc:docMk/>
            <pc:sldMk cId="1324934904" sldId="316"/>
            <ac:spMk id="3" creationId="{0EFC5562-A88A-7038-CC04-89A8953833DC}"/>
          </ac:spMkLst>
        </pc:spChg>
        <pc:spChg chg="mod">
          <ac:chgData name="Rosario, Veronica" userId="S::vrosario@ci.east-hartford.ct.us::a5996b8d-0b18-45c4-b281-e32e2347ae8d" providerId="AD" clId="Web-{DF36F5B7-CD7D-0A3C-B01E-014FF54D1209}" dt="2024-04-08T00:06:25.936" v="3330" actId="20577"/>
          <ac:spMkLst>
            <pc:docMk/>
            <pc:sldMk cId="1324934904" sldId="316"/>
            <ac:spMk id="5" creationId="{A309D56B-C1DC-3B25-F21B-E1096076FE50}"/>
          </ac:spMkLst>
        </pc:spChg>
        <pc:spChg chg="mod">
          <ac:chgData name="Rosario, Veronica" userId="S::vrosario@ci.east-hartford.ct.us::a5996b8d-0b18-45c4-b281-e32e2347ae8d" providerId="AD" clId="Web-{DF36F5B7-CD7D-0A3C-B01E-014FF54D1209}" dt="2024-04-07T21:52:23.791" v="2777" actId="20577"/>
          <ac:spMkLst>
            <pc:docMk/>
            <pc:sldMk cId="1324934904" sldId="316"/>
            <ac:spMk id="6" creationId="{9067E22F-A550-8BB7-35BC-138756D0E51E}"/>
          </ac:spMkLst>
        </pc:spChg>
      </pc:sldChg>
      <pc:sldChg chg="add del replId">
        <pc:chgData name="Rosario, Veronica" userId="S::vrosario@ci.east-hartford.ct.us::a5996b8d-0b18-45c4-b281-e32e2347ae8d" providerId="AD" clId="Web-{DF36F5B7-CD7D-0A3C-B01E-014FF54D1209}" dt="2024-04-07T21:47:55.318" v="2759"/>
        <pc:sldMkLst>
          <pc:docMk/>
          <pc:sldMk cId="3033868389" sldId="316"/>
        </pc:sldMkLst>
      </pc:sldChg>
      <pc:sldChg chg="add del replId">
        <pc:chgData name="Rosario, Veronica" userId="S::vrosario@ci.east-hartford.ct.us::a5996b8d-0b18-45c4-b281-e32e2347ae8d" providerId="AD" clId="Web-{DF36F5B7-CD7D-0A3C-B01E-014FF54D1209}" dt="2024-04-07T23:57:48.668" v="3301"/>
        <pc:sldMkLst>
          <pc:docMk/>
          <pc:sldMk cId="2228278097" sldId="317"/>
        </pc:sldMkLst>
      </pc:sldChg>
      <pc:sldChg chg="modSp add ord replId">
        <pc:chgData name="Rosario, Veronica" userId="S::vrosario@ci.east-hartford.ct.us::a5996b8d-0b18-45c4-b281-e32e2347ae8d" providerId="AD" clId="Web-{DF36F5B7-CD7D-0A3C-B01E-014FF54D1209}" dt="2024-04-07T22:46:30.960" v="3019"/>
        <pc:sldMkLst>
          <pc:docMk/>
          <pc:sldMk cId="3741700821" sldId="318"/>
        </pc:sldMkLst>
        <pc:spChg chg="mod">
          <ac:chgData name="Rosario, Veronica" userId="S::vrosario@ci.east-hartford.ct.us::a5996b8d-0b18-45c4-b281-e32e2347ae8d" providerId="AD" clId="Web-{DF36F5B7-CD7D-0A3C-B01E-014FF54D1209}" dt="2024-04-07T22:31:21.864" v="2932" actId="20577"/>
          <ac:spMkLst>
            <pc:docMk/>
            <pc:sldMk cId="3741700821" sldId="318"/>
            <ac:spMk id="3" creationId="{200B3D2B-613A-41BE-987D-E6A1324B456D}"/>
          </ac:spMkLst>
        </pc:spChg>
        <pc:spChg chg="mod">
          <ac:chgData name="Rosario, Veronica" userId="S::vrosario@ci.east-hartford.ct.us::a5996b8d-0b18-45c4-b281-e32e2347ae8d" providerId="AD" clId="Web-{DF36F5B7-CD7D-0A3C-B01E-014FF54D1209}" dt="2024-04-07T22:31:40.146" v="2937" actId="20577"/>
          <ac:spMkLst>
            <pc:docMk/>
            <pc:sldMk cId="3741700821" sldId="318"/>
            <ac:spMk id="10" creationId="{2972F17A-D965-40B9-8ABB-C634072DBCC0}"/>
          </ac:spMkLst>
        </pc:spChg>
      </pc:sldChg>
      <pc:sldChg chg="modSp add replId">
        <pc:chgData name="Rosario, Veronica" userId="S::vrosario@ci.east-hartford.ct.us::a5996b8d-0b18-45c4-b281-e32e2347ae8d" providerId="AD" clId="Web-{DF36F5B7-CD7D-0A3C-B01E-014FF54D1209}" dt="2024-04-08T00:08:15.094" v="3336" actId="20577"/>
        <pc:sldMkLst>
          <pc:docMk/>
          <pc:sldMk cId="3870985005" sldId="319"/>
        </pc:sldMkLst>
        <pc:spChg chg="mod">
          <ac:chgData name="Rosario, Veronica" userId="S::vrosario@ci.east-hartford.ct.us::a5996b8d-0b18-45c4-b281-e32e2347ae8d" providerId="AD" clId="Web-{DF36F5B7-CD7D-0A3C-B01E-014FF54D1209}" dt="2024-04-07T22:41:06.071" v="2996" actId="20577"/>
          <ac:spMkLst>
            <pc:docMk/>
            <pc:sldMk cId="3870985005" sldId="319"/>
            <ac:spMk id="2" creationId="{2D6ACF65-0358-F88F-FFC4-BB8107475ED6}"/>
          </ac:spMkLst>
        </pc:spChg>
        <pc:spChg chg="mod">
          <ac:chgData name="Rosario, Veronica" userId="S::vrosario@ci.east-hartford.ct.us::a5996b8d-0b18-45c4-b281-e32e2347ae8d" providerId="AD" clId="Web-{DF36F5B7-CD7D-0A3C-B01E-014FF54D1209}" dt="2024-04-07T22:47:38.710" v="3046" actId="20577"/>
          <ac:spMkLst>
            <pc:docMk/>
            <pc:sldMk cId="3870985005" sldId="319"/>
            <ac:spMk id="3" creationId="{0EFC5562-A88A-7038-CC04-89A8953833DC}"/>
          </ac:spMkLst>
        </pc:spChg>
        <pc:spChg chg="mod">
          <ac:chgData name="Rosario, Veronica" userId="S::vrosario@ci.east-hartford.ct.us::a5996b8d-0b18-45c4-b281-e32e2347ae8d" providerId="AD" clId="Web-{DF36F5B7-CD7D-0A3C-B01E-014FF54D1209}" dt="2024-04-07T22:43:00.273" v="3014" actId="20577"/>
          <ac:spMkLst>
            <pc:docMk/>
            <pc:sldMk cId="3870985005" sldId="319"/>
            <ac:spMk id="5" creationId="{A309D56B-C1DC-3B25-F21B-E1096076FE50}"/>
          </ac:spMkLst>
        </pc:spChg>
        <pc:spChg chg="mod">
          <ac:chgData name="Rosario, Veronica" userId="S::vrosario@ci.east-hartford.ct.us::a5996b8d-0b18-45c4-b281-e32e2347ae8d" providerId="AD" clId="Web-{DF36F5B7-CD7D-0A3C-B01E-014FF54D1209}" dt="2024-04-07T22:59:34.310" v="3131" actId="20577"/>
          <ac:spMkLst>
            <pc:docMk/>
            <pc:sldMk cId="3870985005" sldId="319"/>
            <ac:spMk id="6" creationId="{9067E22F-A550-8BB7-35BC-138756D0E51E}"/>
          </ac:spMkLst>
        </pc:spChg>
        <pc:spChg chg="mod">
          <ac:chgData name="Rosario, Veronica" userId="S::vrosario@ci.east-hartford.ct.us::a5996b8d-0b18-45c4-b281-e32e2347ae8d" providerId="AD" clId="Web-{DF36F5B7-CD7D-0A3C-B01E-014FF54D1209}" dt="2024-04-08T00:08:15.094" v="3336" actId="20577"/>
          <ac:spMkLst>
            <pc:docMk/>
            <pc:sldMk cId="3870985005" sldId="319"/>
            <ac:spMk id="8" creationId="{886A1E03-599F-5FDC-0755-3FBBF962009B}"/>
          </ac:spMkLst>
        </pc:spChg>
      </pc:sldChg>
      <pc:sldChg chg="addSp delSp modSp add replId">
        <pc:chgData name="Rosario, Veronica" userId="S::vrosario@ci.east-hartford.ct.us::a5996b8d-0b18-45c4-b281-e32e2347ae8d" providerId="AD" clId="Web-{DF36F5B7-CD7D-0A3C-B01E-014FF54D1209}" dt="2024-04-07T23:40:39.751" v="3148" actId="20577"/>
        <pc:sldMkLst>
          <pc:docMk/>
          <pc:sldMk cId="1798010445" sldId="320"/>
        </pc:sldMkLst>
        <pc:spChg chg="mod">
          <ac:chgData name="Rosario, Veronica" userId="S::vrosario@ci.east-hartford.ct.us::a5996b8d-0b18-45c4-b281-e32e2347ae8d" providerId="AD" clId="Web-{DF36F5B7-CD7D-0A3C-B01E-014FF54D1209}" dt="2024-04-07T23:39:51.486" v="3137" actId="20577"/>
          <ac:spMkLst>
            <pc:docMk/>
            <pc:sldMk cId="1798010445" sldId="320"/>
            <ac:spMk id="2" creationId="{2D6ACF65-0358-F88F-FFC4-BB8107475ED6}"/>
          </ac:spMkLst>
        </pc:spChg>
        <pc:spChg chg="del mod">
          <ac:chgData name="Rosario, Veronica" userId="S::vrosario@ci.east-hartford.ct.us::a5996b8d-0b18-45c4-b281-e32e2347ae8d" providerId="AD" clId="Web-{DF36F5B7-CD7D-0A3C-B01E-014FF54D1209}" dt="2024-04-07T22:51:24.459" v="3066"/>
          <ac:spMkLst>
            <pc:docMk/>
            <pc:sldMk cId="1798010445" sldId="320"/>
            <ac:spMk id="3" creationId="{0EFC5562-A88A-7038-CC04-89A8953833DC}"/>
          </ac:spMkLst>
        </pc:spChg>
        <pc:spChg chg="add mod">
          <ac:chgData name="Rosario, Veronica" userId="S::vrosario@ci.east-hartford.ct.us::a5996b8d-0b18-45c4-b281-e32e2347ae8d" providerId="AD" clId="Web-{DF36F5B7-CD7D-0A3C-B01E-014FF54D1209}" dt="2024-04-07T22:57:33.536" v="3127" actId="20577"/>
          <ac:spMkLst>
            <pc:docMk/>
            <pc:sldMk cId="1798010445" sldId="320"/>
            <ac:spMk id="4" creationId="{BBE99439-98E6-4A2C-58ED-171B0E8086DA}"/>
          </ac:spMkLst>
        </pc:spChg>
        <pc:spChg chg="mod">
          <ac:chgData name="Rosario, Veronica" userId="S::vrosario@ci.east-hartford.ct.us::a5996b8d-0b18-45c4-b281-e32e2347ae8d" providerId="AD" clId="Web-{DF36F5B7-CD7D-0A3C-B01E-014FF54D1209}" dt="2024-04-07T22:55:51.958" v="3108" actId="20577"/>
          <ac:spMkLst>
            <pc:docMk/>
            <pc:sldMk cId="1798010445" sldId="320"/>
            <ac:spMk id="5" creationId="{A309D56B-C1DC-3B25-F21B-E1096076FE50}"/>
          </ac:spMkLst>
        </pc:spChg>
        <pc:spChg chg="mod">
          <ac:chgData name="Rosario, Veronica" userId="S::vrosario@ci.east-hartford.ct.us::a5996b8d-0b18-45c4-b281-e32e2347ae8d" providerId="AD" clId="Web-{DF36F5B7-CD7D-0A3C-B01E-014FF54D1209}" dt="2024-04-07T22:59:50.794" v="3134" actId="20577"/>
          <ac:spMkLst>
            <pc:docMk/>
            <pc:sldMk cId="1798010445" sldId="320"/>
            <ac:spMk id="6" creationId="{9067E22F-A550-8BB7-35BC-138756D0E51E}"/>
          </ac:spMkLst>
        </pc:spChg>
        <pc:spChg chg="mod">
          <ac:chgData name="Rosario, Veronica" userId="S::vrosario@ci.east-hartford.ct.us::a5996b8d-0b18-45c4-b281-e32e2347ae8d" providerId="AD" clId="Web-{DF36F5B7-CD7D-0A3C-B01E-014FF54D1209}" dt="2024-04-07T23:40:39.751" v="3148" actId="20577"/>
          <ac:spMkLst>
            <pc:docMk/>
            <pc:sldMk cId="1798010445" sldId="320"/>
            <ac:spMk id="8" creationId="{886A1E03-599F-5FDC-0755-3FBBF962009B}"/>
          </ac:spMkLst>
        </pc:spChg>
      </pc:sldChg>
      <pc:sldChg chg="addSp delSp modSp add replId">
        <pc:chgData name="Rosario, Veronica" userId="S::vrosario@ci.east-hartford.ct.us::a5996b8d-0b18-45c4-b281-e32e2347ae8d" providerId="AD" clId="Web-{DF36F5B7-CD7D-0A3C-B01E-014FF54D1209}" dt="2024-04-08T00:00:02.308" v="3305" actId="20577"/>
        <pc:sldMkLst>
          <pc:docMk/>
          <pc:sldMk cId="919598336" sldId="321"/>
        </pc:sldMkLst>
        <pc:spChg chg="mod">
          <ac:chgData name="Rosario, Veronica" userId="S::vrosario@ci.east-hartford.ct.us::a5996b8d-0b18-45c4-b281-e32e2347ae8d" providerId="AD" clId="Web-{DF36F5B7-CD7D-0A3C-B01E-014FF54D1209}" dt="2024-04-07T23:41:45.563" v="3154" actId="20577"/>
          <ac:spMkLst>
            <pc:docMk/>
            <pc:sldMk cId="919598336" sldId="321"/>
            <ac:spMk id="2" creationId="{2D6ACF65-0358-F88F-FFC4-BB8107475ED6}"/>
          </ac:spMkLst>
        </pc:spChg>
        <pc:spChg chg="mod">
          <ac:chgData name="Rosario, Veronica" userId="S::vrosario@ci.east-hartford.ct.us::a5996b8d-0b18-45c4-b281-e32e2347ae8d" providerId="AD" clId="Web-{DF36F5B7-CD7D-0A3C-B01E-014FF54D1209}" dt="2024-04-07T23:51:28.701" v="3284" actId="20577"/>
          <ac:spMkLst>
            <pc:docMk/>
            <pc:sldMk cId="919598336" sldId="321"/>
            <ac:spMk id="4" creationId="{BBE99439-98E6-4A2C-58ED-171B0E8086DA}"/>
          </ac:spMkLst>
        </pc:spChg>
        <pc:spChg chg="mod">
          <ac:chgData name="Rosario, Veronica" userId="S::vrosario@ci.east-hartford.ct.us::a5996b8d-0b18-45c4-b281-e32e2347ae8d" providerId="AD" clId="Web-{DF36F5B7-CD7D-0A3C-B01E-014FF54D1209}" dt="2024-04-07T23:51:19.498" v="3278" actId="20577"/>
          <ac:spMkLst>
            <pc:docMk/>
            <pc:sldMk cId="919598336" sldId="321"/>
            <ac:spMk id="5" creationId="{A309D56B-C1DC-3B25-F21B-E1096076FE50}"/>
          </ac:spMkLst>
        </pc:spChg>
        <pc:spChg chg="mod">
          <ac:chgData name="Rosario, Veronica" userId="S::vrosario@ci.east-hartford.ct.us::a5996b8d-0b18-45c4-b281-e32e2347ae8d" providerId="AD" clId="Web-{DF36F5B7-CD7D-0A3C-B01E-014FF54D1209}" dt="2024-04-07T23:42:41.141" v="3159" actId="20577"/>
          <ac:spMkLst>
            <pc:docMk/>
            <pc:sldMk cId="919598336" sldId="321"/>
            <ac:spMk id="6" creationId="{9067E22F-A550-8BB7-35BC-138756D0E51E}"/>
          </ac:spMkLst>
        </pc:spChg>
        <pc:spChg chg="add del mod">
          <ac:chgData name="Rosario, Veronica" userId="S::vrosario@ci.east-hartford.ct.us::a5996b8d-0b18-45c4-b281-e32e2347ae8d" providerId="AD" clId="Web-{DF36F5B7-CD7D-0A3C-B01E-014FF54D1209}" dt="2024-04-08T00:00:02.308" v="3305" actId="20577"/>
          <ac:spMkLst>
            <pc:docMk/>
            <pc:sldMk cId="919598336" sldId="321"/>
            <ac:spMk id="8" creationId="{886A1E03-599F-5FDC-0755-3FBBF962009B}"/>
          </ac:spMkLst>
        </pc:spChg>
      </pc:sldChg>
      <pc:sldChg chg="modSp new">
        <pc:chgData name="Rosario, Veronica" userId="S::vrosario@ci.east-hartford.ct.us::a5996b8d-0b18-45c4-b281-e32e2347ae8d" providerId="AD" clId="Web-{DF36F5B7-CD7D-0A3C-B01E-014FF54D1209}" dt="2024-04-08T00:01:10.698" v="3315" actId="20577"/>
        <pc:sldMkLst>
          <pc:docMk/>
          <pc:sldMk cId="232020887" sldId="322"/>
        </pc:sldMkLst>
        <pc:spChg chg="mod">
          <ac:chgData name="Rosario, Veronica" userId="S::vrosario@ci.east-hartford.ct.us::a5996b8d-0b18-45c4-b281-e32e2347ae8d" providerId="AD" clId="Web-{DF36F5B7-CD7D-0A3C-B01E-014FF54D1209}" dt="2024-04-08T00:00:55.011" v="3314" actId="20577"/>
          <ac:spMkLst>
            <pc:docMk/>
            <pc:sldMk cId="232020887" sldId="322"/>
            <ac:spMk id="2" creationId="{34F6D0BA-0B0F-6D66-A121-39413AD47F72}"/>
          </ac:spMkLst>
        </pc:spChg>
        <pc:spChg chg="mod">
          <ac:chgData name="Rosario, Veronica" userId="S::vrosario@ci.east-hartford.ct.us::a5996b8d-0b18-45c4-b281-e32e2347ae8d" providerId="AD" clId="Web-{DF36F5B7-CD7D-0A3C-B01E-014FF54D1209}" dt="2024-04-07T23:56:44.606" v="3300" actId="20577"/>
          <ac:spMkLst>
            <pc:docMk/>
            <pc:sldMk cId="232020887" sldId="322"/>
            <ac:spMk id="4" creationId="{0E406406-39CD-6730-1672-268DDAF5753C}"/>
          </ac:spMkLst>
        </pc:spChg>
        <pc:spChg chg="mod">
          <ac:chgData name="Rosario, Veronica" userId="S::vrosario@ci.east-hartford.ct.us::a5996b8d-0b18-45c4-b281-e32e2347ae8d" providerId="AD" clId="Web-{DF36F5B7-CD7D-0A3C-B01E-014FF54D1209}" dt="2024-04-08T00:01:10.698" v="3315" actId="20577"/>
          <ac:spMkLst>
            <pc:docMk/>
            <pc:sldMk cId="232020887" sldId="322"/>
            <ac:spMk id="5" creationId="{733AE5D4-45CB-5EAA-942F-04E9344CFA90}"/>
          </ac:spMkLst>
        </pc:spChg>
      </pc:sldChg>
      <pc:sldChg chg="addSp delSp modSp add del replId">
        <pc:chgData name="Rosario, Veronica" userId="S::vrosario@ci.east-hartford.ct.us::a5996b8d-0b18-45c4-b281-e32e2347ae8d" providerId="AD" clId="Web-{DF36F5B7-CD7D-0A3C-B01E-014FF54D1209}" dt="2024-04-07T23:55:13.122" v="3294"/>
        <pc:sldMkLst>
          <pc:docMk/>
          <pc:sldMk cId="3518801647" sldId="322"/>
        </pc:sldMkLst>
        <pc:spChg chg="del">
          <ac:chgData name="Rosario, Veronica" userId="S::vrosario@ci.east-hartford.ct.us::a5996b8d-0b18-45c4-b281-e32e2347ae8d" providerId="AD" clId="Web-{DF36F5B7-CD7D-0A3C-B01E-014FF54D1209}" dt="2024-04-07T23:52:53.310" v="3286"/>
          <ac:spMkLst>
            <pc:docMk/>
            <pc:sldMk cId="3518801647" sldId="322"/>
            <ac:spMk id="2" creationId="{2D6ACF65-0358-F88F-FFC4-BB8107475ED6}"/>
          </ac:spMkLst>
        </pc:spChg>
        <pc:spChg chg="mod">
          <ac:chgData name="Rosario, Veronica" userId="S::vrosario@ci.east-hartford.ct.us::a5996b8d-0b18-45c4-b281-e32e2347ae8d" providerId="AD" clId="Web-{DF36F5B7-CD7D-0A3C-B01E-014FF54D1209}" dt="2024-04-07T23:54:06.466" v="3291" actId="20577"/>
          <ac:spMkLst>
            <pc:docMk/>
            <pc:sldMk cId="3518801647" sldId="322"/>
            <ac:spMk id="6" creationId="{9067E22F-A550-8BB7-35BC-138756D0E51E}"/>
          </ac:spMkLst>
        </pc:spChg>
        <pc:spChg chg="add mod">
          <ac:chgData name="Rosario, Veronica" userId="S::vrosario@ci.east-hartford.ct.us::a5996b8d-0b18-45c4-b281-e32e2347ae8d" providerId="AD" clId="Web-{DF36F5B7-CD7D-0A3C-B01E-014FF54D1209}" dt="2024-04-07T23:53:38.044" v="3288" actId="20577"/>
          <ac:spMkLst>
            <pc:docMk/>
            <pc:sldMk cId="3518801647" sldId="322"/>
            <ac:spMk id="10" creationId="{5291D6AE-F2DA-6DC4-6340-05EBC3097F54}"/>
          </ac:spMkLst>
        </pc:spChg>
      </pc:sldChg>
      <pc:sldChg chg="new del">
        <pc:chgData name="Rosario, Veronica" userId="S::vrosario@ci.east-hartford.ct.us::a5996b8d-0b18-45c4-b281-e32e2347ae8d" providerId="AD" clId="Web-{DF36F5B7-CD7D-0A3C-B01E-014FF54D1209}" dt="2024-04-07T23:55:05.153" v="3293"/>
        <pc:sldMkLst>
          <pc:docMk/>
          <pc:sldMk cId="1131464420" sldId="323"/>
        </pc:sldMkLst>
      </pc:sldChg>
      <pc:sldChg chg="addSp delSp modSp add del ord replId">
        <pc:chgData name="Rosario, Veronica" userId="S::vrosario@ci.east-hartford.ct.us::a5996b8d-0b18-45c4-b281-e32e2347ae8d" providerId="AD" clId="Web-{DF36F5B7-CD7D-0A3C-B01E-014FF54D1209}" dt="2024-04-08T00:30:38.528" v="3452"/>
        <pc:sldMkLst>
          <pc:docMk/>
          <pc:sldMk cId="1396732053" sldId="323"/>
        </pc:sldMkLst>
        <pc:spChg chg="mod">
          <ac:chgData name="Rosario, Veronica" userId="S::vrosario@ci.east-hartford.ct.us::a5996b8d-0b18-45c4-b281-e32e2347ae8d" providerId="AD" clId="Web-{DF36F5B7-CD7D-0A3C-B01E-014FF54D1209}" dt="2024-04-08T00:11:35.281" v="3343" actId="20577"/>
          <ac:spMkLst>
            <pc:docMk/>
            <pc:sldMk cId="1396732053" sldId="323"/>
            <ac:spMk id="2" creationId="{2D6ACF65-0358-F88F-FFC4-BB8107475ED6}"/>
          </ac:spMkLst>
        </pc:spChg>
        <pc:spChg chg="mod">
          <ac:chgData name="Rosario, Veronica" userId="S::vrosario@ci.east-hartford.ct.us::a5996b8d-0b18-45c4-b281-e32e2347ae8d" providerId="AD" clId="Web-{DF36F5B7-CD7D-0A3C-B01E-014FF54D1209}" dt="2024-04-08T00:15:20.172" v="3382" actId="20577"/>
          <ac:spMkLst>
            <pc:docMk/>
            <pc:sldMk cId="1396732053" sldId="323"/>
            <ac:spMk id="4" creationId="{BBE99439-98E6-4A2C-58ED-171B0E8086DA}"/>
          </ac:spMkLst>
        </pc:spChg>
        <pc:spChg chg="mod">
          <ac:chgData name="Rosario, Veronica" userId="S::vrosario@ci.east-hartford.ct.us::a5996b8d-0b18-45c4-b281-e32e2347ae8d" providerId="AD" clId="Web-{DF36F5B7-CD7D-0A3C-B01E-014FF54D1209}" dt="2024-04-08T00:26:33.795" v="3448" actId="20577"/>
          <ac:spMkLst>
            <pc:docMk/>
            <pc:sldMk cId="1396732053" sldId="323"/>
            <ac:spMk id="5" creationId="{A309D56B-C1DC-3B25-F21B-E1096076FE50}"/>
          </ac:spMkLst>
        </pc:spChg>
        <pc:spChg chg="del">
          <ac:chgData name="Rosario, Veronica" userId="S::vrosario@ci.east-hartford.ct.us::a5996b8d-0b18-45c4-b281-e32e2347ae8d" providerId="AD" clId="Web-{DF36F5B7-CD7D-0A3C-B01E-014FF54D1209}" dt="2024-04-08T00:11:45.062" v="3344"/>
          <ac:spMkLst>
            <pc:docMk/>
            <pc:sldMk cId="1396732053" sldId="323"/>
            <ac:spMk id="6" creationId="{9067E22F-A550-8BB7-35BC-138756D0E51E}"/>
          </ac:spMkLst>
        </pc:spChg>
        <pc:spChg chg="add mod">
          <ac:chgData name="Rosario, Veronica" userId="S::vrosario@ci.east-hartford.ct.us::a5996b8d-0b18-45c4-b281-e32e2347ae8d" providerId="AD" clId="Web-{DF36F5B7-CD7D-0A3C-B01E-014FF54D1209}" dt="2024-04-08T00:26:11.233" v="3447" actId="20577"/>
          <ac:spMkLst>
            <pc:docMk/>
            <pc:sldMk cId="1396732053" sldId="323"/>
            <ac:spMk id="10" creationId="{89A4847A-CED3-907C-77BD-EF8270BEF5DE}"/>
          </ac:spMkLst>
        </pc:spChg>
      </pc:sldChg>
      <pc:sldChg chg="addSp delSp modSp add ord replId">
        <pc:chgData name="Rosario, Veronica" userId="S::vrosario@ci.east-hartford.ct.us::a5996b8d-0b18-45c4-b281-e32e2347ae8d" providerId="AD" clId="Web-{DF36F5B7-CD7D-0A3C-B01E-014FF54D1209}" dt="2024-04-08T00:48:25.622" v="3502" actId="20577"/>
        <pc:sldMkLst>
          <pc:docMk/>
          <pc:sldMk cId="3166442203" sldId="324"/>
        </pc:sldMkLst>
        <pc:spChg chg="del">
          <ac:chgData name="Rosario, Veronica" userId="S::vrosario@ci.east-hartford.ct.us::a5996b8d-0b18-45c4-b281-e32e2347ae8d" providerId="AD" clId="Web-{DF36F5B7-CD7D-0A3C-B01E-014FF54D1209}" dt="2024-04-08T00:18:57.266" v="3412"/>
          <ac:spMkLst>
            <pc:docMk/>
            <pc:sldMk cId="3166442203" sldId="324"/>
            <ac:spMk id="2" creationId="{2D6ACF65-0358-F88F-FFC4-BB8107475ED6}"/>
          </ac:spMkLst>
        </pc:spChg>
        <pc:spChg chg="add del mod">
          <ac:chgData name="Rosario, Veronica" userId="S::vrosario@ci.east-hartford.ct.us::a5996b8d-0b18-45c4-b281-e32e2347ae8d" providerId="AD" clId="Web-{DF36F5B7-CD7D-0A3C-B01E-014FF54D1209}" dt="2024-04-08T00:48:25.622" v="3502" actId="20577"/>
          <ac:spMkLst>
            <pc:docMk/>
            <pc:sldMk cId="3166442203" sldId="324"/>
            <ac:spMk id="4" creationId="{BBE99439-98E6-4A2C-58ED-171B0E8086DA}"/>
          </ac:spMkLst>
        </pc:spChg>
        <pc:spChg chg="mod">
          <ac:chgData name="Rosario, Veronica" userId="S::vrosario@ci.east-hartford.ct.us::a5996b8d-0b18-45c4-b281-e32e2347ae8d" providerId="AD" clId="Web-{DF36F5B7-CD7D-0A3C-B01E-014FF54D1209}" dt="2024-04-08T00:35:40.764" v="3478" actId="20577"/>
          <ac:spMkLst>
            <pc:docMk/>
            <pc:sldMk cId="3166442203" sldId="324"/>
            <ac:spMk id="5" creationId="{A309D56B-C1DC-3B25-F21B-E1096076FE50}"/>
          </ac:spMkLst>
        </pc:spChg>
        <pc:spChg chg="add mod">
          <ac:chgData name="Rosario, Veronica" userId="S::vrosario@ci.east-hartford.ct.us::a5996b8d-0b18-45c4-b281-e32e2347ae8d" providerId="AD" clId="Web-{DF36F5B7-CD7D-0A3C-B01E-014FF54D1209}" dt="2024-04-08T00:33:44.499" v="3467" actId="20577"/>
          <ac:spMkLst>
            <pc:docMk/>
            <pc:sldMk cId="3166442203" sldId="324"/>
            <ac:spMk id="6" creationId="{80E47A35-6A8A-B6E0-B227-290BA68403D1}"/>
          </ac:spMkLst>
        </pc:spChg>
        <pc:spChg chg="mod">
          <ac:chgData name="Rosario, Veronica" userId="S::vrosario@ci.east-hartford.ct.us::a5996b8d-0b18-45c4-b281-e32e2347ae8d" providerId="AD" clId="Web-{DF36F5B7-CD7D-0A3C-B01E-014FF54D1209}" dt="2024-04-08T00:27:16.982" v="3450" actId="20577"/>
          <ac:spMkLst>
            <pc:docMk/>
            <pc:sldMk cId="3166442203" sldId="324"/>
            <ac:spMk id="10" creationId="{89A4847A-CED3-907C-77BD-EF8270BEF5DE}"/>
          </ac:spMkLst>
        </pc:spChg>
      </pc:sldChg>
      <pc:sldChg chg="modSp add replId">
        <pc:chgData name="Rosario, Veronica" userId="S::vrosario@ci.east-hartford.ct.us::a5996b8d-0b18-45c4-b281-e32e2347ae8d" providerId="AD" clId="Web-{DF36F5B7-CD7D-0A3C-B01E-014FF54D1209}" dt="2024-04-08T00:55:58.604" v="3581" actId="1076"/>
        <pc:sldMkLst>
          <pc:docMk/>
          <pc:sldMk cId="588629187" sldId="325"/>
        </pc:sldMkLst>
        <pc:spChg chg="mod">
          <ac:chgData name="Rosario, Veronica" userId="S::vrosario@ci.east-hartford.ct.us::a5996b8d-0b18-45c4-b281-e32e2347ae8d" providerId="AD" clId="Web-{DF36F5B7-CD7D-0A3C-B01E-014FF54D1209}" dt="2024-04-08T00:55:41.432" v="3580" actId="1076"/>
          <ac:spMkLst>
            <pc:docMk/>
            <pc:sldMk cId="588629187" sldId="325"/>
            <ac:spMk id="4" creationId="{BBE99439-98E6-4A2C-58ED-171B0E8086DA}"/>
          </ac:spMkLst>
        </pc:spChg>
        <pc:spChg chg="mod">
          <ac:chgData name="Rosario, Veronica" userId="S::vrosario@ci.east-hartford.ct.us::a5996b8d-0b18-45c4-b281-e32e2347ae8d" providerId="AD" clId="Web-{DF36F5B7-CD7D-0A3C-B01E-014FF54D1209}" dt="2024-04-08T00:55:58.604" v="3581" actId="1076"/>
          <ac:spMkLst>
            <pc:docMk/>
            <pc:sldMk cId="588629187" sldId="325"/>
            <ac:spMk id="5" creationId="{A309D56B-C1DC-3B25-F21B-E1096076FE50}"/>
          </ac:spMkLst>
        </pc:spChg>
      </pc:sldChg>
      <pc:sldChg chg="modSp add replId">
        <pc:chgData name="Rosario, Veronica" userId="S::vrosario@ci.east-hartford.ct.us::a5996b8d-0b18-45c4-b281-e32e2347ae8d" providerId="AD" clId="Web-{DF36F5B7-CD7D-0A3C-B01E-014FF54D1209}" dt="2024-04-08T00:51:03.793" v="3530" actId="20577"/>
        <pc:sldMkLst>
          <pc:docMk/>
          <pc:sldMk cId="2017444809" sldId="326"/>
        </pc:sldMkLst>
        <pc:spChg chg="mod">
          <ac:chgData name="Rosario, Veronica" userId="S::vrosario@ci.east-hartford.ct.us::a5996b8d-0b18-45c4-b281-e32e2347ae8d" providerId="AD" clId="Web-{DF36F5B7-CD7D-0A3C-B01E-014FF54D1209}" dt="2024-04-08T00:51:03.793" v="3530" actId="20577"/>
          <ac:spMkLst>
            <pc:docMk/>
            <pc:sldMk cId="2017444809" sldId="326"/>
            <ac:spMk id="5" creationId="{A309D56B-C1DC-3B25-F21B-E1096076FE50}"/>
          </ac:spMkLst>
        </pc:spChg>
        <pc:spChg chg="mod">
          <ac:chgData name="Rosario, Veronica" userId="S::vrosario@ci.east-hartford.ct.us::a5996b8d-0b18-45c4-b281-e32e2347ae8d" providerId="AD" clId="Web-{DF36F5B7-CD7D-0A3C-B01E-014FF54D1209}" dt="2024-04-08T00:49:58.434" v="3526" actId="20577"/>
          <ac:spMkLst>
            <pc:docMk/>
            <pc:sldMk cId="2017444809" sldId="326"/>
            <ac:spMk id="6" creationId="{80E47A35-6A8A-B6E0-B227-290BA68403D1}"/>
          </ac:spMkLst>
        </pc:spChg>
      </pc:sldChg>
      <pc:sldChg chg="modSp add ord replId">
        <pc:chgData name="Rosario, Veronica" userId="S::vrosario@ci.east-hartford.ct.us::a5996b8d-0b18-45c4-b281-e32e2347ae8d" providerId="AD" clId="Web-{DF36F5B7-CD7D-0A3C-B01E-014FF54D1209}" dt="2024-04-08T01:09:42.810" v="3710" actId="20577"/>
        <pc:sldMkLst>
          <pc:docMk/>
          <pc:sldMk cId="1412228240" sldId="327"/>
        </pc:sldMkLst>
        <pc:spChg chg="mod">
          <ac:chgData name="Rosario, Veronica" userId="S::vrosario@ci.east-hartford.ct.us::a5996b8d-0b18-45c4-b281-e32e2347ae8d" providerId="AD" clId="Web-{DF36F5B7-CD7D-0A3C-B01E-014FF54D1209}" dt="2024-04-08T01:09:42.810" v="3710" actId="20577"/>
          <ac:spMkLst>
            <pc:docMk/>
            <pc:sldMk cId="1412228240" sldId="327"/>
            <ac:spMk id="4" creationId="{BBE99439-98E6-4A2C-58ED-171B0E8086DA}"/>
          </ac:spMkLst>
        </pc:spChg>
        <pc:spChg chg="mod">
          <ac:chgData name="Rosario, Veronica" userId="S::vrosario@ci.east-hartford.ct.us::a5996b8d-0b18-45c4-b281-e32e2347ae8d" providerId="AD" clId="Web-{DF36F5B7-CD7D-0A3C-B01E-014FF54D1209}" dt="2024-04-08T01:08:27.998" v="3704" actId="1076"/>
          <ac:spMkLst>
            <pc:docMk/>
            <pc:sldMk cId="1412228240" sldId="327"/>
            <ac:spMk id="5" creationId="{A309D56B-C1DC-3B25-F21B-E1096076FE50}"/>
          </ac:spMkLst>
        </pc:spChg>
        <pc:spChg chg="mod">
          <ac:chgData name="Rosario, Veronica" userId="S::vrosario@ci.east-hartford.ct.us::a5996b8d-0b18-45c4-b281-e32e2347ae8d" providerId="AD" clId="Web-{DF36F5B7-CD7D-0A3C-B01E-014FF54D1209}" dt="2024-04-08T01:06:09.733" v="3679" actId="20577"/>
          <ac:spMkLst>
            <pc:docMk/>
            <pc:sldMk cId="1412228240" sldId="327"/>
            <ac:spMk id="6" creationId="{80E47A35-6A8A-B6E0-B227-290BA68403D1}"/>
          </ac:spMkLst>
        </pc:spChg>
        <pc:spChg chg="mod">
          <ac:chgData name="Rosario, Veronica" userId="S::vrosario@ci.east-hartford.ct.us::a5996b8d-0b18-45c4-b281-e32e2347ae8d" providerId="AD" clId="Web-{DF36F5B7-CD7D-0A3C-B01E-014FF54D1209}" dt="2024-04-08T01:05:18.733" v="3678" actId="20577"/>
          <ac:spMkLst>
            <pc:docMk/>
            <pc:sldMk cId="1412228240" sldId="327"/>
            <ac:spMk id="10" creationId="{89A4847A-CED3-907C-77BD-EF8270BEF5DE}"/>
          </ac:spMkLst>
        </pc:spChg>
      </pc:sldChg>
      <pc:sldChg chg="modSp add replId">
        <pc:chgData name="Rosario, Veronica" userId="S::vrosario@ci.east-hartford.ct.us::a5996b8d-0b18-45c4-b281-e32e2347ae8d" providerId="AD" clId="Web-{DF36F5B7-CD7D-0A3C-B01E-014FF54D1209}" dt="2024-04-08T01:03:35.560" v="3673" actId="20577"/>
        <pc:sldMkLst>
          <pc:docMk/>
          <pc:sldMk cId="3283387786" sldId="328"/>
        </pc:sldMkLst>
        <pc:spChg chg="mod">
          <ac:chgData name="Rosario, Veronica" userId="S::vrosario@ci.east-hartford.ct.us::a5996b8d-0b18-45c4-b281-e32e2347ae8d" providerId="AD" clId="Web-{DF36F5B7-CD7D-0A3C-B01E-014FF54D1209}" dt="2024-04-08T01:03:35.560" v="3673" actId="20577"/>
          <ac:spMkLst>
            <pc:docMk/>
            <pc:sldMk cId="3283387786" sldId="328"/>
            <ac:spMk id="8" creationId="{886A1E03-599F-5FDC-0755-3FBBF962009B}"/>
          </ac:spMkLst>
        </pc:spChg>
      </pc:sldChg>
      <pc:sldChg chg="addSp delSp modSp add ord replId">
        <pc:chgData name="Rosario, Veronica" userId="S::vrosario@ci.east-hartford.ct.us::a5996b8d-0b18-45c4-b281-e32e2347ae8d" providerId="AD" clId="Web-{DF36F5B7-CD7D-0A3C-B01E-014FF54D1209}" dt="2024-04-08T01:42:42.756" v="3934"/>
        <pc:sldMkLst>
          <pc:docMk/>
          <pc:sldMk cId="225713917" sldId="329"/>
        </pc:sldMkLst>
        <pc:spChg chg="mod">
          <ac:chgData name="Rosario, Veronica" userId="S::vrosario@ci.east-hartford.ct.us::a5996b8d-0b18-45c4-b281-e32e2347ae8d" providerId="AD" clId="Web-{DF36F5B7-CD7D-0A3C-B01E-014FF54D1209}" dt="2024-04-08T01:17:47.448" v="3808" actId="20577"/>
          <ac:spMkLst>
            <pc:docMk/>
            <pc:sldMk cId="225713917" sldId="329"/>
            <ac:spMk id="2" creationId="{3560F281-4FF6-4617-A809-AC9C15ECF18A}"/>
          </ac:spMkLst>
        </pc:spChg>
        <pc:spChg chg="mod">
          <ac:chgData name="Rosario, Veronica" userId="S::vrosario@ci.east-hartford.ct.us::a5996b8d-0b18-45c4-b281-e32e2347ae8d" providerId="AD" clId="Web-{DF36F5B7-CD7D-0A3C-B01E-014FF54D1209}" dt="2024-04-08T01:21:14.322" v="3815" actId="20577"/>
          <ac:spMkLst>
            <pc:docMk/>
            <pc:sldMk cId="225713917" sldId="329"/>
            <ac:spMk id="4" creationId="{D355C61F-C8F1-4977-8E1F-F16C0D9EA88C}"/>
          </ac:spMkLst>
        </pc:spChg>
        <pc:spChg chg="add mod">
          <ac:chgData name="Rosario, Veronica" userId="S::vrosario@ci.east-hartford.ct.us::a5996b8d-0b18-45c4-b281-e32e2347ae8d" providerId="AD" clId="Web-{DF36F5B7-CD7D-0A3C-B01E-014FF54D1209}" dt="2024-04-08T01:38:34.741" v="3932" actId="1076"/>
          <ac:spMkLst>
            <pc:docMk/>
            <pc:sldMk cId="225713917" sldId="329"/>
            <ac:spMk id="5" creationId="{CFD20F41-FE82-CE05-B38C-C41CFA50D2B3}"/>
          </ac:spMkLst>
        </pc:spChg>
        <pc:spChg chg="add del mod">
          <ac:chgData name="Rosario, Veronica" userId="S::vrosario@ci.east-hartford.ct.us::a5996b8d-0b18-45c4-b281-e32e2347ae8d" providerId="AD" clId="Web-{DF36F5B7-CD7D-0A3C-B01E-014FF54D1209}" dt="2024-04-08T01:35:59.643" v="3919"/>
          <ac:spMkLst>
            <pc:docMk/>
            <pc:sldMk cId="225713917" sldId="329"/>
            <ac:spMk id="7" creationId="{CCBB47E7-8D97-FA58-8292-8C85E9FD066D}"/>
          </ac:spMkLst>
        </pc:spChg>
      </pc:sldChg>
      <pc:sldChg chg="addSp delSp modSp new ord">
        <pc:chgData name="Rosario, Veronica" userId="S::vrosario@ci.east-hartford.ct.us::a5996b8d-0b18-45c4-b281-e32e2347ae8d" providerId="AD" clId="Web-{DF36F5B7-CD7D-0A3C-B01E-014FF54D1209}" dt="2024-04-08T01:48:10.209" v="3941"/>
        <pc:sldMkLst>
          <pc:docMk/>
          <pc:sldMk cId="520326716" sldId="330"/>
        </pc:sldMkLst>
        <pc:spChg chg="add del mod">
          <ac:chgData name="Rosario, Veronica" userId="S::vrosario@ci.east-hartford.ct.us::a5996b8d-0b18-45c4-b281-e32e2347ae8d" providerId="AD" clId="Web-{DF36F5B7-CD7D-0A3C-B01E-014FF54D1209}" dt="2024-04-08T01:29:07.417" v="3897" actId="20577"/>
          <ac:spMkLst>
            <pc:docMk/>
            <pc:sldMk cId="520326716" sldId="330"/>
            <ac:spMk id="2" creationId="{CDDD73F7-E0BA-EC73-AF33-82D1EAA66251}"/>
          </ac:spMkLst>
        </pc:spChg>
        <pc:spChg chg="del">
          <ac:chgData name="Rosario, Veronica" userId="S::vrosario@ci.east-hartford.ct.us::a5996b8d-0b18-45c4-b281-e32e2347ae8d" providerId="AD" clId="Web-{DF36F5B7-CD7D-0A3C-B01E-014FF54D1209}" dt="2024-04-08T01:29:10.464" v="3898"/>
          <ac:spMkLst>
            <pc:docMk/>
            <pc:sldMk cId="520326716" sldId="330"/>
            <ac:spMk id="3" creationId="{FA58A405-3285-A14F-A78B-52D9E0419449}"/>
          </ac:spMkLst>
        </pc:spChg>
        <pc:spChg chg="del">
          <ac:chgData name="Rosario, Veronica" userId="S::vrosario@ci.east-hartford.ct.us::a5996b8d-0b18-45c4-b281-e32e2347ae8d" providerId="AD" clId="Web-{DF36F5B7-CD7D-0A3C-B01E-014FF54D1209}" dt="2024-04-08T01:28:28.370" v="3883"/>
          <ac:spMkLst>
            <pc:docMk/>
            <pc:sldMk cId="520326716" sldId="330"/>
            <ac:spMk id="4" creationId="{66E5CC10-35EC-3475-577F-433794ADC5C3}"/>
          </ac:spMkLst>
        </pc:spChg>
        <pc:spChg chg="mod">
          <ac:chgData name="Rosario, Veronica" userId="S::vrosario@ci.east-hartford.ct.us::a5996b8d-0b18-45c4-b281-e32e2347ae8d" providerId="AD" clId="Web-{DF36F5B7-CD7D-0A3C-B01E-014FF54D1209}" dt="2024-04-08T01:31:59.885" v="3917" actId="20577"/>
          <ac:spMkLst>
            <pc:docMk/>
            <pc:sldMk cId="520326716" sldId="330"/>
            <ac:spMk id="5" creationId="{D9F0E149-494C-28A2-F53B-3A29CF2BA335}"/>
          </ac:spMkLst>
        </pc:spChg>
        <pc:spChg chg="del">
          <ac:chgData name="Rosario, Veronica" userId="S::vrosario@ci.east-hartford.ct.us::a5996b8d-0b18-45c4-b281-e32e2347ae8d" providerId="AD" clId="Web-{DF36F5B7-CD7D-0A3C-B01E-014FF54D1209}" dt="2024-04-08T01:28:32.370" v="3884"/>
          <ac:spMkLst>
            <pc:docMk/>
            <pc:sldMk cId="520326716" sldId="330"/>
            <ac:spMk id="6" creationId="{F335BEDF-45D3-2B33-F90C-B8D387447B67}"/>
          </ac:spMkLst>
        </pc:spChg>
        <pc:spChg chg="mod">
          <ac:chgData name="Rosario, Veronica" userId="S::vrosario@ci.east-hartford.ct.us::a5996b8d-0b18-45c4-b281-e32e2347ae8d" providerId="AD" clId="Web-{DF36F5B7-CD7D-0A3C-B01E-014FF54D1209}" dt="2024-04-08T01:32:41.323" v="3918" actId="1076"/>
          <ac:spMkLst>
            <pc:docMk/>
            <pc:sldMk cId="520326716" sldId="330"/>
            <ac:spMk id="7" creationId="{1F5E34EE-64B8-25DC-DA5D-251028144F92}"/>
          </ac:spMkLst>
        </pc:spChg>
        <pc:spChg chg="del">
          <ac:chgData name="Rosario, Veronica" userId="S::vrosario@ci.east-hartford.ct.us::a5996b8d-0b18-45c4-b281-e32e2347ae8d" providerId="AD" clId="Web-{DF36F5B7-CD7D-0A3C-B01E-014FF54D1209}" dt="2024-04-08T01:48:10.209" v="3941"/>
          <ac:spMkLst>
            <pc:docMk/>
            <pc:sldMk cId="520326716" sldId="330"/>
            <ac:spMk id="8" creationId="{D1267F29-A780-1123-DED5-006E850952CA}"/>
          </ac:spMkLst>
        </pc:spChg>
      </pc:sldChg>
      <pc:sldChg chg="addSp delSp modSp add del replId">
        <pc:chgData name="Rosario, Veronica" userId="S::vrosario@ci.east-hartford.ct.us::a5996b8d-0b18-45c4-b281-e32e2347ae8d" providerId="AD" clId="Web-{DF36F5B7-CD7D-0A3C-B01E-014FF54D1209}" dt="2024-04-08T01:27:48.355" v="3877"/>
        <pc:sldMkLst>
          <pc:docMk/>
          <pc:sldMk cId="2673844624" sldId="330"/>
        </pc:sldMkLst>
        <pc:spChg chg="mod">
          <ac:chgData name="Rosario, Veronica" userId="S::vrosario@ci.east-hartford.ct.us::a5996b8d-0b18-45c4-b281-e32e2347ae8d" providerId="AD" clId="Web-{DF36F5B7-CD7D-0A3C-B01E-014FF54D1209}" dt="2024-04-08T01:27:04.918" v="3874" actId="20577"/>
          <ac:spMkLst>
            <pc:docMk/>
            <pc:sldMk cId="2673844624" sldId="330"/>
            <ac:spMk id="2" creationId="{3560F281-4FF6-4617-A809-AC9C15ECF18A}"/>
          </ac:spMkLst>
        </pc:spChg>
        <pc:spChg chg="del">
          <ac:chgData name="Rosario, Veronica" userId="S::vrosario@ci.east-hartford.ct.us::a5996b8d-0b18-45c4-b281-e32e2347ae8d" providerId="AD" clId="Web-{DF36F5B7-CD7D-0A3C-B01E-014FF54D1209}" dt="2024-04-08T01:26:18.387" v="3865"/>
          <ac:spMkLst>
            <pc:docMk/>
            <pc:sldMk cId="2673844624" sldId="330"/>
            <ac:spMk id="3" creationId="{611DC577-0A95-47D0-95D9-5F8DA763D46B}"/>
          </ac:spMkLst>
        </pc:spChg>
        <pc:spChg chg="del">
          <ac:chgData name="Rosario, Veronica" userId="S::vrosario@ci.east-hartford.ct.us::a5996b8d-0b18-45c4-b281-e32e2347ae8d" providerId="AD" clId="Web-{DF36F5B7-CD7D-0A3C-B01E-014FF54D1209}" dt="2024-04-08T01:25:03.245" v="3839"/>
          <ac:spMkLst>
            <pc:docMk/>
            <pc:sldMk cId="2673844624" sldId="330"/>
            <ac:spMk id="5" creationId="{CFD20F41-FE82-CE05-B38C-C41CFA50D2B3}"/>
          </ac:spMkLst>
        </pc:spChg>
        <pc:spChg chg="mod">
          <ac:chgData name="Rosario, Veronica" userId="S::vrosario@ci.east-hartford.ct.us::a5996b8d-0b18-45c4-b281-e32e2347ae8d" providerId="AD" clId="Web-{DF36F5B7-CD7D-0A3C-B01E-014FF54D1209}" dt="2024-04-08T01:27:19.699" v="3876" actId="20577"/>
          <ac:spMkLst>
            <pc:docMk/>
            <pc:sldMk cId="2673844624" sldId="330"/>
            <ac:spMk id="7" creationId="{CCBB47E7-8D97-FA58-8292-8C85E9FD066D}"/>
          </ac:spMkLst>
        </pc:spChg>
        <pc:spChg chg="add del mod">
          <ac:chgData name="Rosario, Veronica" userId="S::vrosario@ci.east-hartford.ct.us::a5996b8d-0b18-45c4-b281-e32e2347ae8d" providerId="AD" clId="Web-{DF36F5B7-CD7D-0A3C-B01E-014FF54D1209}" dt="2024-04-08T01:26:22.996" v="3866"/>
          <ac:spMkLst>
            <pc:docMk/>
            <pc:sldMk cId="2673844624" sldId="330"/>
            <ac:spMk id="11" creationId="{D657A3DA-1A7F-E6AE-FA8E-E39984ECFD2A}"/>
          </ac:spMkLst>
        </pc:spChg>
      </pc:sldChg>
    </pc:docChg>
  </pc:docChgLst>
  <pc:docChgLst>
    <pc:chgData name="Rosario, Veronica" userId="S::vrosario@ci.east-hartford.ct.us::a5996b8d-0b18-45c4-b281-e32e2347ae8d" providerId="AD" clId="Web-{4FD04919-B30C-1CB7-3C6D-F3EB57C18956}"/>
    <pc:docChg chg="modSld">
      <pc:chgData name="Rosario, Veronica" userId="S::vrosario@ci.east-hartford.ct.us::a5996b8d-0b18-45c4-b281-e32e2347ae8d" providerId="AD" clId="Web-{4FD04919-B30C-1CB7-3C6D-F3EB57C18956}" dt="2024-04-09T23:52:09.065" v="9" actId="20577"/>
      <pc:docMkLst>
        <pc:docMk/>
      </pc:docMkLst>
      <pc:sldChg chg="modSp">
        <pc:chgData name="Rosario, Veronica" userId="S::vrosario@ci.east-hartford.ct.us::a5996b8d-0b18-45c4-b281-e32e2347ae8d" providerId="AD" clId="Web-{4FD04919-B30C-1CB7-3C6D-F3EB57C18956}" dt="2024-04-09T23:52:09.065" v="9" actId="20577"/>
        <pc:sldMkLst>
          <pc:docMk/>
          <pc:sldMk cId="1163743339" sldId="333"/>
        </pc:sldMkLst>
        <pc:spChg chg="mod">
          <ac:chgData name="Rosario, Veronica" userId="S::vrosario@ci.east-hartford.ct.us::a5996b8d-0b18-45c4-b281-e32e2347ae8d" providerId="AD" clId="Web-{4FD04919-B30C-1CB7-3C6D-F3EB57C18956}" dt="2024-04-09T23:52:09.065" v="9" actId="20577"/>
          <ac:spMkLst>
            <pc:docMk/>
            <pc:sldMk cId="1163743339" sldId="333"/>
            <ac:spMk id="5" creationId="{733AE5D4-45CB-5EAA-942F-04E9344CFA9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8000001C_EBEE5557.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8000001C_EBEE5557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_8000001C_EBEE5557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75000"/>
                    <a:lumOff val="25000"/>
                  </a:schemeClr>
                </a:solidFill>
                <a:latin typeface="+mn-lt"/>
                <a:ea typeface="+mn-ea"/>
                <a:cs typeface="+mn-cs"/>
              </a:defRPr>
            </a:pPr>
            <a:r>
              <a:rPr lang="en-US">
                <a:solidFill>
                  <a:schemeClr val="tx1">
                    <a:lumMod val="75000"/>
                    <a:lumOff val="25000"/>
                  </a:schemeClr>
                </a:solidFill>
              </a:rPr>
              <a:t>Gross Revenue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3"/>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3D1E-436F-B155-11D12081ECA9}"/>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3-3D1E-436F-B155-11D12081ECA9}"/>
              </c:ext>
            </c:extLst>
          </c:dPt>
          <c:dPt>
            <c:idx val="4"/>
            <c:invertIfNegative val="0"/>
            <c:bubble3D val="0"/>
            <c:spPr>
              <a:solidFill>
                <a:schemeClr val="accent4"/>
              </a:solidFill>
              <a:ln>
                <a:noFill/>
              </a:ln>
              <a:effectLst/>
            </c:spPr>
            <c:extLst>
              <c:ext xmlns:c16="http://schemas.microsoft.com/office/drawing/2014/chart" uri="{C3380CC4-5D6E-409C-BE32-E72D297353CC}">
                <c16:uniqueId val="{00000005-3D1E-436F-B155-11D12081ECA9}"/>
              </c:ext>
            </c:extLst>
          </c:dPt>
          <c:cat>
            <c:strRef>
              <c:f>Sheet1!$A$2:$A$6</c:f>
              <c:strCache>
                <c:ptCount val="5"/>
                <c:pt idx="0">
                  <c:v>20YY</c:v>
                </c:pt>
                <c:pt idx="1">
                  <c:v>20YY</c:v>
                </c:pt>
                <c:pt idx="2">
                  <c:v>20YY</c:v>
                </c:pt>
                <c:pt idx="3">
                  <c:v>20YY</c:v>
                </c:pt>
                <c:pt idx="4">
                  <c:v>20YY</c:v>
                </c:pt>
              </c:strCache>
            </c:strRef>
          </c:cat>
          <c:val>
            <c:numRef>
              <c:f>Sheet1!$B$2:$B$6</c:f>
              <c:numCache>
                <c:formatCode>[$$-409]#,##0</c:formatCode>
                <c:ptCount val="5"/>
                <c:pt idx="0">
                  <c:v>0</c:v>
                </c:pt>
                <c:pt idx="1">
                  <c:v>6750</c:v>
                </c:pt>
                <c:pt idx="2">
                  <c:v>33750</c:v>
                </c:pt>
                <c:pt idx="3">
                  <c:v>135000</c:v>
                </c:pt>
                <c:pt idx="4">
                  <c:v>270000</c:v>
                </c:pt>
              </c:numCache>
            </c:numRef>
          </c:val>
          <c:extLst>
            <c:ext xmlns:c16="http://schemas.microsoft.com/office/drawing/2014/chart" uri="{C3380CC4-5D6E-409C-BE32-E72D297353CC}">
              <c16:uniqueId val="{00000006-3D1E-436F-B155-11D12081ECA9}"/>
            </c:ext>
          </c:extLst>
        </c:ser>
        <c:dLbls>
          <c:showLegendKey val="0"/>
          <c:showVal val="0"/>
          <c:showCatName val="0"/>
          <c:showSerName val="0"/>
          <c:showPercent val="0"/>
          <c:showBubbleSize val="0"/>
        </c:dLbls>
        <c:gapWidth val="25"/>
        <c:axId val="1000041416"/>
        <c:axId val="1000041744"/>
      </c:barChart>
      <c:catAx>
        <c:axId val="1000041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00041744"/>
        <c:crosses val="autoZero"/>
        <c:auto val="1"/>
        <c:lblAlgn val="ctr"/>
        <c:lblOffset val="100"/>
        <c:noMultiLvlLbl val="0"/>
      </c:catAx>
      <c:valAx>
        <c:axId val="1000041744"/>
        <c:scaling>
          <c:orientation val="minMax"/>
        </c:scaling>
        <c:delete val="0"/>
        <c:axPos val="l"/>
        <c:majorGridlines>
          <c:spPr>
            <a:ln w="9525" cap="flat" cmpd="sng" algn="ctr">
              <a:solidFill>
                <a:schemeClr val="tx1">
                  <a:lumMod val="15000"/>
                  <a:lumOff val="85000"/>
                </a:schemeClr>
              </a:solidFill>
              <a:round/>
            </a:ln>
            <a:effectLst/>
          </c:spPr>
        </c:majorGridlines>
        <c:numFmt formatCode="[$$-409]#,##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000414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75000"/>
                    <a:lumOff val="25000"/>
                  </a:schemeClr>
                </a:solidFill>
                <a:latin typeface="+mn-lt"/>
                <a:ea typeface="+mn-ea"/>
                <a:cs typeface="+mn-cs"/>
              </a:defRPr>
            </a:pPr>
            <a:r>
              <a:rPr lang="en-US">
                <a:solidFill>
                  <a:schemeClr val="tx1">
                    <a:lumMod val="75000"/>
                    <a:lumOff val="25000"/>
                  </a:schemeClr>
                </a:solidFill>
              </a:rPr>
              <a:t>Company Sales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75000"/>
                  <a:lumOff val="2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Series 1</c:v>
                </c:pt>
              </c:strCache>
            </c:strRef>
          </c:tx>
          <c:spPr>
            <a:solidFill>
              <a:schemeClr val="accent3"/>
            </a:solidFill>
          </c:spPr>
          <c:dPt>
            <c:idx val="0"/>
            <c:bubble3D val="0"/>
            <c:spPr>
              <a:solidFill>
                <a:schemeClr val="accent3"/>
              </a:solidFill>
              <a:ln>
                <a:noFill/>
              </a:ln>
              <a:effectLst/>
            </c:spPr>
            <c:extLst>
              <c:ext xmlns:c16="http://schemas.microsoft.com/office/drawing/2014/chart" uri="{C3380CC4-5D6E-409C-BE32-E72D297353CC}">
                <c16:uniqueId val="{00000001-DA66-4D13-90A4-391C509065DF}"/>
              </c:ext>
            </c:extLst>
          </c:dPt>
          <c:dPt>
            <c:idx val="1"/>
            <c:bubble3D val="0"/>
            <c:spPr>
              <a:solidFill>
                <a:schemeClr val="accent2"/>
              </a:solidFill>
              <a:ln>
                <a:noFill/>
              </a:ln>
              <a:effectLst/>
            </c:spPr>
            <c:extLst>
              <c:ext xmlns:c16="http://schemas.microsoft.com/office/drawing/2014/chart" uri="{C3380CC4-5D6E-409C-BE32-E72D297353CC}">
                <c16:uniqueId val="{00000003-DA66-4D13-90A4-391C509065DF}"/>
              </c:ext>
            </c:extLst>
          </c:dPt>
          <c:dPt>
            <c:idx val="2"/>
            <c:bubble3D val="0"/>
            <c:spPr>
              <a:solidFill>
                <a:schemeClr val="accent3"/>
              </a:solidFill>
              <a:ln>
                <a:noFill/>
              </a:ln>
              <a:effectLst/>
            </c:spPr>
            <c:extLst>
              <c:ext xmlns:c16="http://schemas.microsoft.com/office/drawing/2014/chart" uri="{C3380CC4-5D6E-409C-BE32-E72D297353CC}">
                <c16:uniqueId val="{00000005-DA66-4D13-90A4-391C509065DF}"/>
              </c:ext>
            </c:extLst>
          </c:dPt>
          <c:dPt>
            <c:idx val="3"/>
            <c:bubble3D val="0"/>
            <c:spPr>
              <a:solidFill>
                <a:schemeClr val="accent1"/>
              </a:solidFill>
              <a:ln>
                <a:noFill/>
              </a:ln>
              <a:effectLst/>
            </c:spPr>
            <c:extLst>
              <c:ext xmlns:c16="http://schemas.microsoft.com/office/drawing/2014/chart" uri="{C3380CC4-5D6E-409C-BE32-E72D297353CC}">
                <c16:uniqueId val="{00000007-DA66-4D13-90A4-391C509065DF}"/>
              </c:ext>
            </c:extLst>
          </c:dPt>
          <c:dPt>
            <c:idx val="4"/>
            <c:bubble3D val="0"/>
            <c:spPr>
              <a:solidFill>
                <a:schemeClr val="accent4"/>
              </a:solidFill>
              <a:ln>
                <a:noFill/>
              </a:ln>
              <a:effectLst/>
            </c:spPr>
            <c:extLst>
              <c:ext xmlns:c16="http://schemas.microsoft.com/office/drawing/2014/chart" uri="{C3380CC4-5D6E-409C-BE32-E72D297353CC}">
                <c16:uniqueId val="{00000009-DA66-4D13-90A4-391C509065DF}"/>
              </c:ext>
            </c:extLst>
          </c:dPt>
          <c:dLbls>
            <c:dLbl>
              <c:idx val="0"/>
              <c:delete val="1"/>
              <c:extLst>
                <c:ext xmlns:c15="http://schemas.microsoft.com/office/drawing/2012/chart" uri="{CE6537A1-D6FC-4f65-9D91-7224C49458BB}"/>
                <c:ext xmlns:c16="http://schemas.microsoft.com/office/drawing/2014/chart" uri="{C3380CC4-5D6E-409C-BE32-E72D297353CC}">
                  <c16:uniqueId val="{00000001-DA66-4D13-90A4-391C509065DF}"/>
                </c:ext>
              </c:extLst>
            </c:dLbl>
            <c:dLbl>
              <c:idx val="1"/>
              <c:layout>
                <c:manualLayout>
                  <c:x val="-0.11615923344937455"/>
                  <c:y val="-0.14002523289348653"/>
                </c:manualLayout>
              </c:layout>
              <c:showLegendKey val="1"/>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A66-4D13-90A4-391C509065DF}"/>
                </c:ext>
              </c:extLst>
            </c:dLbl>
            <c:dLbl>
              <c:idx val="2"/>
              <c:layout>
                <c:manualLayout>
                  <c:x val="0.13864166572989867"/>
                  <c:y val="-0.15145586415009771"/>
                </c:manualLayout>
              </c:layout>
              <c:showLegendKey val="1"/>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A66-4D13-90A4-391C509065DF}"/>
                </c:ext>
              </c:extLst>
            </c:dLbl>
            <c:dLbl>
              <c:idx val="3"/>
              <c:layout>
                <c:manualLayout>
                  <c:x val="6.9525299079784011E-2"/>
                  <c:y val="0.28576578141527864"/>
                </c:manualLayout>
              </c:layout>
              <c:showLegendKey val="1"/>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A66-4D13-90A4-391C509065DF}"/>
                </c:ext>
              </c:extLst>
            </c:dLbl>
            <c:dLbl>
              <c:idx val="4"/>
              <c:layout>
                <c:manualLayout>
                  <c:x val="-8.1787666114047294E-2"/>
                  <c:y val="0.22861262513222283"/>
                </c:manualLayout>
              </c:layout>
              <c:showLegendKey val="1"/>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A66-4D13-90A4-391C509065D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1"/>
            <c:showVal val="1"/>
            <c:showCatName val="0"/>
            <c:showSerName val="0"/>
            <c:showPercent val="0"/>
            <c:showBubbleSize val="0"/>
            <c:showLeaderLines val="0"/>
            <c:extLst>
              <c:ext xmlns:c15="http://schemas.microsoft.com/office/drawing/2012/chart" uri="{CE6537A1-D6FC-4f65-9D91-7224C49458BB}"/>
            </c:extLst>
          </c:dLbls>
          <c:cat>
            <c:strRef>
              <c:f>Sheet1!$A$2:$A$6</c:f>
              <c:strCache>
                <c:ptCount val="5"/>
                <c:pt idx="0">
                  <c:v>20YY</c:v>
                </c:pt>
                <c:pt idx="1">
                  <c:v>20YY</c:v>
                </c:pt>
                <c:pt idx="2">
                  <c:v>20YY</c:v>
                </c:pt>
                <c:pt idx="3">
                  <c:v>20YY</c:v>
                </c:pt>
                <c:pt idx="4">
                  <c:v>20YY</c:v>
                </c:pt>
              </c:strCache>
            </c:strRef>
          </c:cat>
          <c:val>
            <c:numRef>
              <c:f>Sheet1!$B$2:$B$6</c:f>
              <c:numCache>
                <c:formatCode>[$$-409]#,##0</c:formatCode>
                <c:ptCount val="5"/>
                <c:pt idx="0">
                  <c:v>0</c:v>
                </c:pt>
                <c:pt idx="1">
                  <c:v>6750</c:v>
                </c:pt>
                <c:pt idx="2">
                  <c:v>33750</c:v>
                </c:pt>
                <c:pt idx="3">
                  <c:v>135000</c:v>
                </c:pt>
                <c:pt idx="4">
                  <c:v>270000</c:v>
                </c:pt>
              </c:numCache>
            </c:numRef>
          </c:val>
          <c:extLst>
            <c:ext xmlns:c16="http://schemas.microsoft.com/office/drawing/2014/chart" uri="{C3380CC4-5D6E-409C-BE32-E72D297353CC}">
              <c16:uniqueId val="{0000000A-DA66-4D13-90A4-391C509065DF}"/>
            </c:ext>
          </c:extLst>
        </c:ser>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75000"/>
                    <a:lumOff val="25000"/>
                  </a:schemeClr>
                </a:solidFill>
                <a:latin typeface="+mn-lt"/>
                <a:ea typeface="+mn-ea"/>
                <a:cs typeface="+mn-cs"/>
              </a:defRPr>
            </a:pPr>
            <a:r>
              <a:rPr lang="en-US">
                <a:solidFill>
                  <a:schemeClr val="tx1">
                    <a:lumMod val="75000"/>
                    <a:lumOff val="25000"/>
                  </a:schemeClr>
                </a:solidFill>
              </a:rPr>
              <a:t>Revenue</a:t>
            </a:r>
            <a:r>
              <a:rPr lang="en-US" baseline="0">
                <a:solidFill>
                  <a:schemeClr val="tx1">
                    <a:lumMod val="75000"/>
                    <a:lumOff val="25000"/>
                  </a:schemeClr>
                </a:solidFill>
              </a:rPr>
              <a:t> Over Time</a:t>
            </a:r>
            <a:endParaRPr lang="en-US">
              <a:solidFill>
                <a:schemeClr val="tx1">
                  <a:lumMod val="75000"/>
                  <a:lumOff val="25000"/>
                </a:schemeClr>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75000"/>
                  <a:lumOff val="25000"/>
                </a:schemeClr>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Pt>
            <c:idx val="1"/>
            <c:marker>
              <c:symbol val="circle"/>
              <c:size val="5"/>
              <c:spPr>
                <a:solidFill>
                  <a:schemeClr val="accent1"/>
                </a:solidFill>
                <a:ln w="9525">
                  <a:solidFill>
                    <a:schemeClr val="accent1"/>
                  </a:solidFill>
                </a:ln>
                <a:effectLst/>
              </c:spPr>
            </c:marker>
            <c:bubble3D val="0"/>
            <c:spPr>
              <a:ln w="28575" cap="rnd">
                <a:solidFill>
                  <a:schemeClr val="accent1"/>
                </a:solidFill>
                <a:round/>
              </a:ln>
              <a:effectLst/>
            </c:spPr>
            <c:extLst>
              <c:ext xmlns:c16="http://schemas.microsoft.com/office/drawing/2014/chart" uri="{C3380CC4-5D6E-409C-BE32-E72D297353CC}">
                <c16:uniqueId val="{00000001-B30D-47FC-97C2-FA87298C22F3}"/>
              </c:ext>
            </c:extLst>
          </c:dPt>
          <c:dPt>
            <c:idx val="3"/>
            <c:marker>
              <c:symbol val="circle"/>
              <c:size val="5"/>
              <c:spPr>
                <a:solidFill>
                  <a:schemeClr val="accent1"/>
                </a:solidFill>
                <a:ln w="9525">
                  <a:solidFill>
                    <a:schemeClr val="accent1"/>
                  </a:solidFill>
                </a:ln>
                <a:effectLst/>
              </c:spPr>
            </c:marker>
            <c:bubble3D val="0"/>
            <c:spPr>
              <a:ln w="28575" cap="rnd">
                <a:solidFill>
                  <a:schemeClr val="accent1"/>
                </a:solidFill>
                <a:round/>
              </a:ln>
              <a:effectLst/>
            </c:spPr>
            <c:extLst>
              <c:ext xmlns:c16="http://schemas.microsoft.com/office/drawing/2014/chart" uri="{C3380CC4-5D6E-409C-BE32-E72D297353CC}">
                <c16:uniqueId val="{00000003-B30D-47FC-97C2-FA87298C22F3}"/>
              </c:ext>
            </c:extLst>
          </c:dPt>
          <c:dPt>
            <c:idx val="4"/>
            <c:marker>
              <c:symbol val="circle"/>
              <c:size val="5"/>
              <c:spPr>
                <a:solidFill>
                  <a:schemeClr val="accent1"/>
                </a:solidFill>
                <a:ln w="9525">
                  <a:solidFill>
                    <a:schemeClr val="accent1"/>
                  </a:solidFill>
                </a:ln>
                <a:effectLst/>
              </c:spPr>
            </c:marker>
            <c:bubble3D val="0"/>
            <c:spPr>
              <a:ln w="28575" cap="rnd">
                <a:solidFill>
                  <a:schemeClr val="accent1"/>
                </a:solidFill>
                <a:round/>
              </a:ln>
              <a:effectLst/>
            </c:spPr>
            <c:extLst>
              <c:ext xmlns:c16="http://schemas.microsoft.com/office/drawing/2014/chart" uri="{C3380CC4-5D6E-409C-BE32-E72D297353CC}">
                <c16:uniqueId val="{00000005-B30D-47FC-97C2-FA87298C22F3}"/>
              </c:ext>
            </c:extLst>
          </c:dPt>
          <c:cat>
            <c:strRef>
              <c:f>Sheet1!$A$2:$A$6</c:f>
              <c:strCache>
                <c:ptCount val="5"/>
                <c:pt idx="0">
                  <c:v>20YY</c:v>
                </c:pt>
                <c:pt idx="1">
                  <c:v>20YY</c:v>
                </c:pt>
                <c:pt idx="2">
                  <c:v>20YY</c:v>
                </c:pt>
                <c:pt idx="3">
                  <c:v>20YY</c:v>
                </c:pt>
                <c:pt idx="4">
                  <c:v>20YY</c:v>
                </c:pt>
              </c:strCache>
            </c:strRef>
          </c:cat>
          <c:val>
            <c:numRef>
              <c:f>Sheet1!$B$2:$B$6</c:f>
              <c:numCache>
                <c:formatCode>[$$-409]#,##0</c:formatCode>
                <c:ptCount val="5"/>
                <c:pt idx="0">
                  <c:v>0</c:v>
                </c:pt>
                <c:pt idx="1">
                  <c:v>6750</c:v>
                </c:pt>
                <c:pt idx="2">
                  <c:v>33750</c:v>
                </c:pt>
                <c:pt idx="3">
                  <c:v>135000</c:v>
                </c:pt>
                <c:pt idx="4">
                  <c:v>270000</c:v>
                </c:pt>
              </c:numCache>
            </c:numRef>
          </c:val>
          <c:smooth val="0"/>
          <c:extLst>
            <c:ext xmlns:c16="http://schemas.microsoft.com/office/drawing/2014/chart" uri="{C3380CC4-5D6E-409C-BE32-E72D297353CC}">
              <c16:uniqueId val="{00000006-B30D-47FC-97C2-FA87298C22F3}"/>
            </c:ext>
          </c:extLst>
        </c:ser>
        <c:dLbls>
          <c:showLegendKey val="0"/>
          <c:showVal val="0"/>
          <c:showCatName val="0"/>
          <c:showSerName val="0"/>
          <c:showPercent val="0"/>
          <c:showBubbleSize val="0"/>
        </c:dLbls>
        <c:marker val="1"/>
        <c:smooth val="0"/>
        <c:axId val="1000041416"/>
        <c:axId val="1000041744"/>
      </c:lineChart>
      <c:catAx>
        <c:axId val="1000041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00041744"/>
        <c:crosses val="autoZero"/>
        <c:auto val="1"/>
        <c:lblAlgn val="ctr"/>
        <c:lblOffset val="100"/>
        <c:noMultiLvlLbl val="0"/>
      </c:catAx>
      <c:valAx>
        <c:axId val="1000041744"/>
        <c:scaling>
          <c:orientation val="minMax"/>
        </c:scaling>
        <c:delete val="0"/>
        <c:axPos val="l"/>
        <c:majorGridlines>
          <c:spPr>
            <a:ln w="9525" cap="flat" cmpd="sng" algn="ctr">
              <a:solidFill>
                <a:schemeClr val="tx1">
                  <a:lumMod val="15000"/>
                  <a:lumOff val="85000"/>
                </a:schemeClr>
              </a:solidFill>
              <a:round/>
            </a:ln>
            <a:effectLst/>
          </c:spPr>
        </c:majorGridlines>
        <c:numFmt formatCode="[$$-409]#,##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000414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cdr:y>
    </cdr:from>
    <cdr:to>
      <cdr:x>1</cdr:x>
      <cdr:y>1</cdr:y>
    </cdr:to>
    <cdr:sp macro="" textlink="">
      <cdr:nvSpPr>
        <cdr:cNvPr id="2" name="Rectangle 1">
          <a:extLst xmlns:a="http://schemas.openxmlformats.org/drawingml/2006/main">
            <a:ext uri="{FF2B5EF4-FFF2-40B4-BE49-F238E27FC236}">
              <a16:creationId xmlns:a16="http://schemas.microsoft.com/office/drawing/2014/main" id="{924ED877-E016-4736-BA15-B7E08914B5B3}"/>
            </a:ext>
          </a:extLst>
        </cdr:cNvPr>
        <cdr:cNvSpPr/>
      </cdr:nvSpPr>
      <cdr:spPr>
        <a:xfrm xmlns:a="http://schemas.openxmlformats.org/drawingml/2006/main">
          <a:off x="0" y="0"/>
          <a:ext cx="3389313" cy="4444199"/>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dirty="0"/>
        </a:p>
      </cdr:txBody>
    </cdr:sp>
  </cdr:relSizeAnchor>
  <cdr:relSizeAnchor xmlns:cdr="http://schemas.openxmlformats.org/drawingml/2006/chartDrawing">
    <cdr:from>
      <cdr:x>0</cdr:x>
      <cdr:y>0.01573</cdr:y>
    </cdr:from>
    <cdr:to>
      <cdr:x>1</cdr:x>
      <cdr:y>0.99541</cdr:y>
    </cdr:to>
    <cdr:sp macro="" textlink="">
      <cdr:nvSpPr>
        <cdr:cNvPr id="3" name="Rectangle 2">
          <a:extLst xmlns:a="http://schemas.openxmlformats.org/drawingml/2006/main">
            <a:ext uri="{FF2B5EF4-FFF2-40B4-BE49-F238E27FC236}">
              <a16:creationId xmlns:a16="http://schemas.microsoft.com/office/drawing/2014/main" id="{6A7CD3C2-FB35-40AE-A325-CA3A3223D0AF}"/>
            </a:ext>
          </a:extLst>
        </cdr:cNvPr>
        <cdr:cNvSpPr/>
      </cdr:nvSpPr>
      <cdr:spPr>
        <a:xfrm xmlns:a="http://schemas.openxmlformats.org/drawingml/2006/main">
          <a:off x="0" y="69912"/>
          <a:ext cx="3389313" cy="4353908"/>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dirty="0">
            <a:solidFill>
              <a:sysClr val="windowText" lastClr="00000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4/10/2024</a:t>
            </a:fld>
            <a:endParaRPr lang="en-US"/>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9EC30E-1A71-4188-9BE7-E2A64929A436}" type="datetimeFigureOut">
              <a:rPr lang="en-US" noProof="0" smtClean="0"/>
              <a:t>4/10/2024</a:t>
            </a:fld>
            <a:endParaRPr lang="en-US"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30193B-564F-4854-8A52-728F3FB19C85}" type="slidenum">
              <a:rPr lang="en-US" noProof="0" smtClean="0"/>
              <a:t>‹#›</a:t>
            </a:fld>
            <a:endParaRPr lang="en-US" noProof="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1.xml"/><Relationship Id="rId4" Type="http://schemas.openxmlformats.org/officeDocument/2006/relationships/chart" Target="../charts/chart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804025"/>
          </a:xfrm>
          <a:solidFill>
            <a:schemeClr val="bg1">
              <a:lumMod val="85000"/>
            </a:schemeClr>
          </a:solidFill>
        </p:spPr>
        <p:txBody>
          <a:bodyPr tIns="1728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a:t>Insert or Drag and Drop 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a:r>
              <a:rPr lang="en-US" noProof="0"/>
              <a:t>Click to edit Master subtitle style</a:t>
            </a:r>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102" cy="6804025"/>
          </a:xfrm>
          <a:solidFill>
            <a:schemeClr val="bg1">
              <a:lumMod val="85000"/>
            </a:schemeClr>
          </a:solidFill>
        </p:spPr>
        <p:txBody>
          <a:bodyPr tIns="0"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a:t>Insert or Drag and Drop 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458200" y="2798354"/>
            <a:ext cx="3733800" cy="1013684"/>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Thank You</a:t>
            </a:r>
          </a:p>
        </p:txBody>
      </p:sp>
      <p:sp>
        <p:nvSpPr>
          <p:cNvPr id="9" name="Text Placeholder 5">
            <a:extLst>
              <a:ext uri="{FF2B5EF4-FFF2-40B4-BE49-F238E27FC236}">
                <a16:creationId xmlns:a16="http://schemas.microsoft.com/office/drawing/2014/main" id="{52FA7FC9-E40E-4144-84E4-34E3722E9A6D}"/>
              </a:ext>
            </a:extLst>
          </p:cNvPr>
          <p:cNvSpPr>
            <a:spLocks noGrp="1"/>
          </p:cNvSpPr>
          <p:nvPr>
            <p:ph type="body" sz="quarter" idx="15" hasCustomPrompt="1"/>
          </p:nvPr>
        </p:nvSpPr>
        <p:spPr>
          <a:xfrm>
            <a:off x="8458200" y="3957705"/>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Full Name</a:t>
            </a:r>
          </a:p>
        </p:txBody>
      </p:sp>
      <p:sp>
        <p:nvSpPr>
          <p:cNvPr id="10" name="Text Placeholder 6">
            <a:extLst>
              <a:ext uri="{FF2B5EF4-FFF2-40B4-BE49-F238E27FC236}">
                <a16:creationId xmlns:a16="http://schemas.microsoft.com/office/drawing/2014/main" id="{97289182-4FE6-4A18-9775-4588D5801CF6}"/>
              </a:ext>
            </a:extLst>
          </p:cNvPr>
          <p:cNvSpPr>
            <a:spLocks noGrp="1"/>
          </p:cNvSpPr>
          <p:nvPr>
            <p:ph type="body" sz="quarter" idx="16" hasCustomPrompt="1"/>
          </p:nvPr>
        </p:nvSpPr>
        <p:spPr>
          <a:xfrm>
            <a:off x="8458200" y="4306722"/>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Phone Number</a:t>
            </a:r>
          </a:p>
        </p:txBody>
      </p:sp>
      <p:sp>
        <p:nvSpPr>
          <p:cNvPr id="11" name="Text Placeholder 7">
            <a:extLst>
              <a:ext uri="{FF2B5EF4-FFF2-40B4-BE49-F238E27FC236}">
                <a16:creationId xmlns:a16="http://schemas.microsoft.com/office/drawing/2014/main" id="{BD4E94C7-6CAF-4FEE-9E02-D3D3A2AC5EAF}"/>
              </a:ext>
            </a:extLst>
          </p:cNvPr>
          <p:cNvSpPr>
            <a:spLocks noGrp="1"/>
          </p:cNvSpPr>
          <p:nvPr>
            <p:ph type="body" sz="quarter" idx="17" hasCustomPrompt="1"/>
          </p:nvPr>
        </p:nvSpPr>
        <p:spPr>
          <a:xfrm>
            <a:off x="8458200" y="4655739"/>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Email or Social Media Handle</a:t>
            </a:r>
          </a:p>
        </p:txBody>
      </p:sp>
      <p:sp>
        <p:nvSpPr>
          <p:cNvPr id="12" name="Text Placeholder 8">
            <a:extLst>
              <a:ext uri="{FF2B5EF4-FFF2-40B4-BE49-F238E27FC236}">
                <a16:creationId xmlns:a16="http://schemas.microsoft.com/office/drawing/2014/main" id="{0DE421A3-3C59-48FC-BC3B-007ADFBEB4FE}"/>
              </a:ext>
            </a:extLst>
          </p:cNvPr>
          <p:cNvSpPr>
            <a:spLocks noGrp="1"/>
          </p:cNvSpPr>
          <p:nvPr>
            <p:ph type="body" sz="quarter" idx="18" hasCustomPrompt="1"/>
          </p:nvPr>
        </p:nvSpPr>
        <p:spPr>
          <a:xfrm>
            <a:off x="8458200" y="5004756"/>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Company Website</a:t>
            </a:r>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8" name="Rectangle 7">
            <a:extLst>
              <a:ext uri="{FF2B5EF4-FFF2-40B4-BE49-F238E27FC236}">
                <a16:creationId xmlns:a16="http://schemas.microsoft.com/office/drawing/2014/main" id="{51DD44D8-4A8F-4693-B90A-166855B29D25}"/>
              </a:ext>
            </a:extLst>
          </p:cNvPr>
          <p:cNvSpPr/>
          <p:nvPr userDrawn="1"/>
        </p:nvSpPr>
        <p:spPr>
          <a:xfrm>
            <a:off x="8458200" y="2685912"/>
            <a:ext cx="3733800"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5" name="Slide Number Placeholder 4">
            <a:extLst>
              <a:ext uri="{FF2B5EF4-FFF2-40B4-BE49-F238E27FC236}">
                <a16:creationId xmlns:a16="http://schemas.microsoft.com/office/drawing/2014/main" id="{222FB6A7-1E80-487C-93E6-DCAA8751EF21}"/>
              </a:ext>
            </a:extLst>
          </p:cNvPr>
          <p:cNvSpPr>
            <a:spLocks noGrp="1"/>
          </p:cNvSpPr>
          <p:nvPr>
            <p:ph type="sldNum" sz="quarter" idx="20"/>
          </p:nvPr>
        </p:nvSpPr>
        <p:spPr/>
        <p:txBody>
          <a:bodyPr/>
          <a:lstStyle/>
          <a:p>
            <a:fld id="{19B51A1E-902D-48AF-9020-955120F399B6}" type="slidenum">
              <a:rPr lang="en-US" noProof="0" smtClean="0"/>
              <a:pPr/>
              <a:t>‹#›</a:t>
            </a:fld>
            <a:endParaRPr lang="en-US" noProof="0"/>
          </a:p>
        </p:txBody>
      </p:sp>
    </p:spTree>
    <p:extLst>
      <p:ext uri="{BB962C8B-B14F-4D97-AF65-F5344CB8AC3E}">
        <p14:creationId xmlns:p14="http://schemas.microsoft.com/office/powerpoint/2010/main" val="2049663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7"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US" noProof="0"/>
              <a:t>Add a footer</a:t>
            </a:r>
          </a:p>
        </p:txBody>
      </p:sp>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a:lstStyle/>
          <a:p>
            <a:fld id="{19B51A1E-902D-48AF-9020-955120F399B6}" type="slidenum">
              <a:rPr lang="en-US" noProof="0" smtClean="0"/>
              <a:pPr/>
              <a:t>‹#›</a:t>
            </a:fld>
            <a:endParaRPr lang="en-US" noProof="0"/>
          </a:p>
        </p:txBody>
      </p:sp>
    </p:spTree>
    <p:extLst>
      <p:ext uri="{BB962C8B-B14F-4D97-AF65-F5344CB8AC3E}">
        <p14:creationId xmlns:p14="http://schemas.microsoft.com/office/powerpoint/2010/main" val="1734501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7" name="Subtitle 2">
            <a:extLst>
              <a:ext uri="{FF2B5EF4-FFF2-40B4-BE49-F238E27FC236}">
                <a16:creationId xmlns:a16="http://schemas.microsoft.com/office/drawing/2014/main" id="{7DEBF36F-ADC5-48FF-BFAF-3BED06924FD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512000"/>
            <a:ext cx="5472000" cy="468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4">
            <a:extLst>
              <a:ext uri="{FF2B5EF4-FFF2-40B4-BE49-F238E27FC236}">
                <a16:creationId xmlns:a16="http://schemas.microsoft.com/office/drawing/2014/main" id="{7867C73D-EE16-41D1-B7CE-A35C765E3B8D}"/>
              </a:ext>
            </a:extLst>
          </p:cNvPr>
          <p:cNvSpPr>
            <a:spLocks noGrp="1"/>
          </p:cNvSpPr>
          <p:nvPr>
            <p:ph type="body" sz="quarter" idx="12"/>
          </p:nvPr>
        </p:nvSpPr>
        <p:spPr>
          <a:xfrm>
            <a:off x="6299887" y="1511250"/>
            <a:ext cx="5472113" cy="468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a:p>
        </p:txBody>
      </p:sp>
    </p:spTree>
    <p:extLst>
      <p:ext uri="{BB962C8B-B14F-4D97-AF65-F5344CB8AC3E}">
        <p14:creationId xmlns:p14="http://schemas.microsoft.com/office/powerpoint/2010/main" val="891552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9" name="Subtitle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360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4301550" y="1511476"/>
            <a:ext cx="3600450" cy="467924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5">
            <a:extLst>
              <a:ext uri="{FF2B5EF4-FFF2-40B4-BE49-F238E27FC236}">
                <a16:creationId xmlns:a16="http://schemas.microsoft.com/office/drawing/2014/main" id="{5B4A252E-78C9-4F76-98A4-A4B580AD072A}"/>
              </a:ext>
            </a:extLst>
          </p:cNvPr>
          <p:cNvSpPr>
            <a:spLocks noGrp="1"/>
          </p:cNvSpPr>
          <p:nvPr>
            <p:ph type="body" sz="quarter" idx="13"/>
          </p:nvPr>
        </p:nvSpPr>
        <p:spPr>
          <a:xfrm>
            <a:off x="8171550" y="1511475"/>
            <a:ext cx="3600450"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6D4BCA97-F31B-451D-82F8-6E000DF2118A}"/>
              </a:ext>
            </a:extLst>
          </p:cNvPr>
          <p:cNvSpPr>
            <a:spLocks noGrp="1"/>
          </p:cNvSpPr>
          <p:nvPr>
            <p:ph type="ftr" sz="quarter" idx="14"/>
          </p:nvPr>
        </p:nvSpPr>
        <p:spPr/>
        <p:txBody>
          <a:bodyPr/>
          <a:lstStyle/>
          <a:p>
            <a:r>
              <a:rPr lang="en-US" noProof="0"/>
              <a:t>Add a footer</a:t>
            </a:r>
          </a:p>
        </p:txBody>
      </p:sp>
      <p:sp>
        <p:nvSpPr>
          <p:cNvPr id="6" name="Slide Number Placeholder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a:lstStyle/>
          <a:p>
            <a:fld id="{19B51A1E-902D-48AF-9020-955120F399B6}" type="slidenum">
              <a:rPr lang="en-US" noProof="0" smtClean="0"/>
              <a:pPr/>
              <a:t>‹#›</a:t>
            </a:fld>
            <a:endParaRPr lang="en-US" noProof="0"/>
          </a:p>
        </p:txBody>
      </p:sp>
    </p:spTree>
    <p:extLst>
      <p:ext uri="{BB962C8B-B14F-4D97-AF65-F5344CB8AC3E}">
        <p14:creationId xmlns:p14="http://schemas.microsoft.com/office/powerpoint/2010/main" val="2654388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216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p:nvPr>
        </p:nvSpPr>
        <p:spPr>
          <a:xfrm>
            <a:off x="2726412" y="1512000"/>
            <a:ext cx="216058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5">
            <a:extLst>
              <a:ext uri="{FF2B5EF4-FFF2-40B4-BE49-F238E27FC236}">
                <a16:creationId xmlns:a16="http://schemas.microsoft.com/office/drawing/2014/main" id="{6A983D98-E0AB-429A-9EC2-B50D4216D691}"/>
              </a:ext>
            </a:extLst>
          </p:cNvPr>
          <p:cNvSpPr>
            <a:spLocks noGrp="1"/>
          </p:cNvSpPr>
          <p:nvPr>
            <p:ph type="body" sz="quarter" idx="13"/>
          </p:nvPr>
        </p:nvSpPr>
        <p:spPr>
          <a:xfrm>
            <a:off x="5021412" y="1512000"/>
            <a:ext cx="216058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6">
            <a:extLst>
              <a:ext uri="{FF2B5EF4-FFF2-40B4-BE49-F238E27FC236}">
                <a16:creationId xmlns:a16="http://schemas.microsoft.com/office/drawing/2014/main" id="{755213BF-EF6D-45DC-A01B-DE6C2F23A6D2}"/>
              </a:ext>
            </a:extLst>
          </p:cNvPr>
          <p:cNvSpPr>
            <a:spLocks noGrp="1"/>
          </p:cNvSpPr>
          <p:nvPr>
            <p:ph type="body" sz="quarter" idx="14"/>
          </p:nvPr>
        </p:nvSpPr>
        <p:spPr>
          <a:xfrm>
            <a:off x="7316412" y="1507535"/>
            <a:ext cx="216058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7">
            <a:extLst>
              <a:ext uri="{FF2B5EF4-FFF2-40B4-BE49-F238E27FC236}">
                <a16:creationId xmlns:a16="http://schemas.microsoft.com/office/drawing/2014/main" id="{77D6BBBA-F4A3-45D4-91BC-A405FFDC7C3D}"/>
              </a:ext>
            </a:extLst>
          </p:cNvPr>
          <p:cNvSpPr>
            <a:spLocks noGrp="1"/>
          </p:cNvSpPr>
          <p:nvPr>
            <p:ph type="body" sz="quarter" idx="15"/>
          </p:nvPr>
        </p:nvSpPr>
        <p:spPr>
          <a:xfrm>
            <a:off x="9611412" y="1507535"/>
            <a:ext cx="2160588" cy="468371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2D09234E-176D-4BBF-9391-7B6F018C51AB}"/>
              </a:ext>
            </a:extLst>
          </p:cNvPr>
          <p:cNvSpPr>
            <a:spLocks noGrp="1"/>
          </p:cNvSpPr>
          <p:nvPr>
            <p:ph type="ftr" sz="quarter" idx="16"/>
          </p:nvPr>
        </p:nvSpPr>
        <p:spPr/>
        <p:txBody>
          <a:bodyPr/>
          <a:lstStyle/>
          <a:p>
            <a:r>
              <a:rPr lang="en-US" noProof="0"/>
              <a:t>Add a footer</a:t>
            </a:r>
          </a:p>
        </p:txBody>
      </p:sp>
      <p:sp>
        <p:nvSpPr>
          <p:cNvPr id="6" name="Slide Number Placeholder 5">
            <a:extLst>
              <a:ext uri="{FF2B5EF4-FFF2-40B4-BE49-F238E27FC236}">
                <a16:creationId xmlns:a16="http://schemas.microsoft.com/office/drawing/2014/main" id="{009ABD5E-B8F1-4246-B167-09138760AD7D}"/>
              </a:ext>
            </a:extLst>
          </p:cNvPr>
          <p:cNvSpPr>
            <a:spLocks noGrp="1"/>
          </p:cNvSpPr>
          <p:nvPr>
            <p:ph type="sldNum" sz="quarter" idx="33"/>
          </p:nvPr>
        </p:nvSpPr>
        <p:spPr/>
        <p:txBody>
          <a:bodyPr/>
          <a:lstStyle/>
          <a:p>
            <a:fld id="{19B51A1E-902D-48AF-9020-955120F399B6}" type="slidenum">
              <a:rPr lang="en-US" noProof="0" smtClean="0"/>
              <a:pPr/>
              <a:t>‹#›</a:t>
            </a:fld>
            <a:endParaRPr lang="en-US" noProof="0"/>
          </a:p>
        </p:txBody>
      </p:sp>
    </p:spTree>
    <p:extLst>
      <p:ext uri="{BB962C8B-B14F-4D97-AF65-F5344CB8AC3E}">
        <p14:creationId xmlns:p14="http://schemas.microsoft.com/office/powerpoint/2010/main" val="974837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a:r>
              <a:rPr lang="en-US" noProof="0"/>
              <a:t>Click to edit Master subtitle style</a:t>
            </a:r>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8577601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a:lstStyle>
            <a:lvl1pPr>
              <a:defRPr sz="6000" b="1" spc="-300">
                <a:solidFill>
                  <a:schemeClr val="tx1">
                    <a:lumMod val="75000"/>
                    <a:lumOff val="25000"/>
                  </a:schemeClr>
                </a:solidFill>
                <a:latin typeface="+mj-lt"/>
              </a:defRPr>
            </a:lvl1pPr>
          </a:lstStyle>
          <a:p>
            <a:r>
              <a:rPr lang="en-US" noProof="0"/>
              <a:t>Click to edit section divider</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a:p>
        </p:txBody>
      </p:sp>
      <p:sp>
        <p:nvSpPr>
          <p:cNvPr id="11" name="Text Placeholder 2">
            <a:extLst>
              <a:ext uri="{FF2B5EF4-FFF2-40B4-BE49-F238E27FC236}">
                <a16:creationId xmlns:a16="http://schemas.microsoft.com/office/drawing/2014/main" id="{14B95064-E6BF-43CD-ACBD-6363E8D9BF6A}"/>
              </a:ext>
            </a:extLst>
          </p:cNvPr>
          <p:cNvSpPr>
            <a:spLocks noGrp="1"/>
          </p:cNvSpPr>
          <p:nvPr>
            <p:ph type="body" idx="1"/>
          </p:nvPr>
        </p:nvSpPr>
        <p:spPr>
          <a:xfrm>
            <a:off x="0" y="4114627"/>
            <a:ext cx="5956300" cy="1095056"/>
          </a:xfrm>
          <a:solidFill>
            <a:schemeClr val="tx1">
              <a:alpha val="80000"/>
            </a:schemeClr>
          </a:solidFill>
        </p:spPr>
        <p:txBody>
          <a:bodyPr vert="horz" lIns="252000" tIns="180000" rIns="180000" bIns="180000" rtlCol="0">
            <a:noAutofit/>
          </a:bodyPr>
          <a:lstStyle>
            <a:lvl1pPr marL="0" indent="0" algn="l">
              <a:buNone/>
              <a:defRPr lang="en-US">
                <a:solidFill>
                  <a:schemeClr val="bg1"/>
                </a:solidFill>
              </a:defRPr>
            </a:lvl1pPr>
          </a:lstStyle>
          <a:p>
            <a:pPr marL="266700" lvl="0" indent="-266700"/>
            <a:r>
              <a:rPr lang="en-US" noProof="0"/>
              <a:t>Click to edit Master text styles</a:t>
            </a:r>
          </a:p>
        </p:txBody>
      </p:sp>
    </p:spTree>
    <p:extLst>
      <p:ext uri="{BB962C8B-B14F-4D97-AF65-F5344CB8AC3E}">
        <p14:creationId xmlns:p14="http://schemas.microsoft.com/office/powerpoint/2010/main" val="3982563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008000"/>
            <a:ext cx="11328000" cy="5183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US" noProof="0"/>
              <a:t>Add a footer</a:t>
            </a:r>
          </a:p>
        </p:txBody>
      </p:sp>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a:lstStyle/>
          <a:p>
            <a:fld id="{19B51A1E-902D-48AF-9020-955120F399B6}" type="slidenum">
              <a:rPr lang="en-US" noProof="0" smtClean="0"/>
              <a:pPr/>
              <a:t>‹#›</a:t>
            </a:fld>
            <a:endParaRPr lang="en-US" noProof="0"/>
          </a:p>
        </p:txBody>
      </p:sp>
    </p:spTree>
    <p:extLst>
      <p:ext uri="{BB962C8B-B14F-4D97-AF65-F5344CB8AC3E}">
        <p14:creationId xmlns:p14="http://schemas.microsoft.com/office/powerpoint/2010/main" val="9762075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a:p>
        </p:txBody>
      </p:sp>
      <p:sp>
        <p:nvSpPr>
          <p:cNvPr id="9" name="Content Placeholder 3">
            <a:extLst>
              <a:ext uri="{FF2B5EF4-FFF2-40B4-BE49-F238E27FC236}">
                <a16:creationId xmlns:a16="http://schemas.microsoft.com/office/drawing/2014/main" id="{EE1E0B79-3CC8-4DCF-8AEC-AC43BC9A3048}"/>
              </a:ext>
            </a:extLst>
          </p:cNvPr>
          <p:cNvSpPr>
            <a:spLocks noGrp="1"/>
          </p:cNvSpPr>
          <p:nvPr>
            <p:ph sz="half" idx="2"/>
          </p:nvPr>
        </p:nvSpPr>
        <p:spPr>
          <a:xfrm>
            <a:off x="6311886" y="1007250"/>
            <a:ext cx="5460114" cy="51697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2">
            <a:extLst>
              <a:ext uri="{FF2B5EF4-FFF2-40B4-BE49-F238E27FC236}">
                <a16:creationId xmlns:a16="http://schemas.microsoft.com/office/drawing/2014/main" id="{15546508-E26C-46CD-8939-D20E71BF4ED7}"/>
              </a:ext>
            </a:extLst>
          </p:cNvPr>
          <p:cNvSpPr>
            <a:spLocks noGrp="1"/>
          </p:cNvSpPr>
          <p:nvPr>
            <p:ph sz="half" idx="1"/>
          </p:nvPr>
        </p:nvSpPr>
        <p:spPr>
          <a:xfrm>
            <a:off x="431999" y="1007250"/>
            <a:ext cx="5448115" cy="51697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6155533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431800" y="1016231"/>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a:p>
        </p:txBody>
      </p:sp>
      <p:sp>
        <p:nvSpPr>
          <p:cNvPr id="12" name="Rectangle 11" descr="Accent bar right&#10;">
            <a:extLst>
              <a:ext uri="{FF2B5EF4-FFF2-40B4-BE49-F238E27FC236}">
                <a16:creationId xmlns:a16="http://schemas.microsoft.com/office/drawing/2014/main" id="{3E8A46E0-47C2-4441-B7DD-F621A80F1FC8}"/>
              </a:ext>
              <a:ext uri="{C183D7F6-B498-43B3-948B-1728B52AA6E4}">
                <adec:decorative xmlns:adec="http://schemas.microsoft.com/office/drawing/2017/decorative" val="1"/>
              </a:ext>
            </a:extLst>
          </p:cNvPr>
          <p:cNvSpPr/>
          <p:nvPr userDrawn="1"/>
        </p:nvSpPr>
        <p:spPr>
          <a:xfrm>
            <a:off x="6299887" y="1016231"/>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a:p>
        </p:txBody>
      </p:sp>
      <p:sp>
        <p:nvSpPr>
          <p:cNvPr id="14" name="Text Placeholder 2">
            <a:extLst>
              <a:ext uri="{FF2B5EF4-FFF2-40B4-BE49-F238E27FC236}">
                <a16:creationId xmlns:a16="http://schemas.microsoft.com/office/drawing/2014/main" id="{D902C307-6561-4E11-9899-1F34830AE8AB}"/>
              </a:ext>
            </a:extLst>
          </p:cNvPr>
          <p:cNvSpPr>
            <a:spLocks noGrp="1"/>
          </p:cNvSpPr>
          <p:nvPr>
            <p:ph type="body" idx="1"/>
          </p:nvPr>
        </p:nvSpPr>
        <p:spPr>
          <a:xfrm>
            <a:off x="431800" y="1224128"/>
            <a:ext cx="5448115" cy="3587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6" name="Text Placeholder 4">
            <a:extLst>
              <a:ext uri="{FF2B5EF4-FFF2-40B4-BE49-F238E27FC236}">
                <a16:creationId xmlns:a16="http://schemas.microsoft.com/office/drawing/2014/main" id="{CD73439B-6B1B-47C5-B2B0-409015FB3398}"/>
              </a:ext>
            </a:extLst>
          </p:cNvPr>
          <p:cNvSpPr>
            <a:spLocks noGrp="1"/>
          </p:cNvSpPr>
          <p:nvPr>
            <p:ph type="body" sz="quarter" idx="3"/>
          </p:nvPr>
        </p:nvSpPr>
        <p:spPr>
          <a:xfrm>
            <a:off x="6312086" y="1224128"/>
            <a:ext cx="5447914" cy="3587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7" name="Content Placeholder 5">
            <a:extLst>
              <a:ext uri="{FF2B5EF4-FFF2-40B4-BE49-F238E27FC236}">
                <a16:creationId xmlns:a16="http://schemas.microsoft.com/office/drawing/2014/main" id="{12AC6878-44C6-4445-A225-70C0DC482EDF}"/>
              </a:ext>
            </a:extLst>
          </p:cNvPr>
          <p:cNvSpPr>
            <a:spLocks noGrp="1"/>
          </p:cNvSpPr>
          <p:nvPr>
            <p:ph sz="quarter" idx="4"/>
          </p:nvPr>
        </p:nvSpPr>
        <p:spPr>
          <a:xfrm>
            <a:off x="6299886" y="1955731"/>
            <a:ext cx="5447914" cy="423393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Content Placeholder 3">
            <a:extLst>
              <a:ext uri="{FF2B5EF4-FFF2-40B4-BE49-F238E27FC236}">
                <a16:creationId xmlns:a16="http://schemas.microsoft.com/office/drawing/2014/main" id="{6D675DA8-374F-4915-973A-53612A41FFC1}"/>
              </a:ext>
            </a:extLst>
          </p:cNvPr>
          <p:cNvSpPr>
            <a:spLocks noGrp="1"/>
          </p:cNvSpPr>
          <p:nvPr>
            <p:ph sz="half" idx="2"/>
          </p:nvPr>
        </p:nvSpPr>
        <p:spPr>
          <a:xfrm>
            <a:off x="431800" y="1943031"/>
            <a:ext cx="5447914" cy="424663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625315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Image Layout 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096000" y="-1"/>
            <a:ext cx="6096000" cy="6371351"/>
          </a:xfrm>
          <a:solidFill>
            <a:schemeClr val="bg1">
              <a:lumMod val="95000"/>
            </a:schemeClr>
          </a:solidFill>
        </p:spPr>
        <p:txBody>
          <a:bodyPr tIns="1584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7111800" y="3802899"/>
            <a:ext cx="4648200" cy="985000"/>
          </a:xfrm>
          <a:solidFill>
            <a:schemeClr val="bg1"/>
          </a:solidFill>
        </p:spPr>
        <p:txBody>
          <a:bodyPr lIns="180000" tIns="180000" rIns="180000" bIns="180000"/>
          <a:lstStyle>
            <a:lvl1pPr algn="r">
              <a:defRPr sz="6000" b="1" spc="-300">
                <a:solidFill>
                  <a:schemeClr val="tx1">
                    <a:lumMod val="75000"/>
                    <a:lumOff val="25000"/>
                  </a:schemeClr>
                </a:solidFill>
              </a:defRPr>
            </a:lvl1pPr>
          </a:lstStyle>
          <a:p>
            <a:r>
              <a:rPr lang="en-US" noProof="0"/>
              <a:t>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7111800" y="4787900"/>
            <a:ext cx="4648200" cy="1162800"/>
          </a:xfrm>
          <a:solidFill>
            <a:schemeClr val="tx1">
              <a:alpha val="80000"/>
            </a:schemeClr>
          </a:solidFill>
        </p:spPr>
        <p:txBody>
          <a:bodyPr lIns="180000" tIns="180000" rIns="180000" bIns="180000"/>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2668686"/>
            <a:ext cx="5472000" cy="2999426"/>
          </a:xfrm>
        </p:spPr>
        <p:txBody>
          <a:bodyPr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a:p>
        </p:txBody>
      </p:sp>
      <p:sp>
        <p:nvSpPr>
          <p:cNvPr id="8" name="Rectangle 7">
            <a:extLst>
              <a:ext uri="{FF2B5EF4-FFF2-40B4-BE49-F238E27FC236}">
                <a16:creationId xmlns:a16="http://schemas.microsoft.com/office/drawing/2014/main" id="{1508F53F-6AA2-4060-904A-BC90211DC043}"/>
              </a:ext>
            </a:extLst>
          </p:cNvPr>
          <p:cNvSpPr/>
          <p:nvPr userDrawn="1"/>
        </p:nvSpPr>
        <p:spPr>
          <a:xfrm>
            <a:off x="9348588" y="3700775"/>
            <a:ext cx="2411412" cy="114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a:p>
        </p:txBody>
      </p:sp>
    </p:spTree>
    <p:extLst>
      <p:ext uri="{BB962C8B-B14F-4D97-AF65-F5344CB8AC3E}">
        <p14:creationId xmlns:p14="http://schemas.microsoft.com/office/powerpoint/2010/main" val="13501039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3932037" cy="1411276"/>
          </a:xfrm>
        </p:spPr>
        <p:txBody>
          <a:bodyPr anchor="b"/>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431800" y="1892926"/>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a:p>
        </p:txBody>
      </p:sp>
      <p:sp>
        <p:nvSpPr>
          <p:cNvPr id="14" name="Content Placeholder 2">
            <a:extLst>
              <a:ext uri="{FF2B5EF4-FFF2-40B4-BE49-F238E27FC236}">
                <a16:creationId xmlns:a16="http://schemas.microsoft.com/office/drawing/2014/main" id="{85B68CA9-AC4C-4D15-9BA1-A9F1AC5606DA}"/>
              </a:ext>
            </a:extLst>
          </p:cNvPr>
          <p:cNvSpPr>
            <a:spLocks noGrp="1"/>
          </p:cNvSpPr>
          <p:nvPr>
            <p:ph idx="1"/>
          </p:nvPr>
        </p:nvSpPr>
        <p:spPr>
          <a:xfrm>
            <a:off x="4788816" y="432001"/>
            <a:ext cx="6971184" cy="5429050"/>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3">
            <a:extLst>
              <a:ext uri="{FF2B5EF4-FFF2-40B4-BE49-F238E27FC236}">
                <a16:creationId xmlns:a16="http://schemas.microsoft.com/office/drawing/2014/main" id="{29B24D8A-D8A5-4F57-A260-A4CF75FCB3BD}"/>
              </a:ext>
            </a:extLst>
          </p:cNvPr>
          <p:cNvSpPr>
            <a:spLocks noGrp="1"/>
          </p:cNvSpPr>
          <p:nvPr>
            <p:ph type="body" sz="half" idx="2"/>
          </p:nvPr>
        </p:nvSpPr>
        <p:spPr>
          <a:xfrm>
            <a:off x="4320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8014327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3932037" cy="1411276"/>
          </a:xfrm>
        </p:spPr>
        <p:txBody>
          <a:bodyPr anchor="b"/>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431800" y="1892926"/>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a:p>
        </p:txBody>
      </p:sp>
      <p:sp>
        <p:nvSpPr>
          <p:cNvPr id="9" name="Text Placeholder 3">
            <a:extLst>
              <a:ext uri="{FF2B5EF4-FFF2-40B4-BE49-F238E27FC236}">
                <a16:creationId xmlns:a16="http://schemas.microsoft.com/office/drawing/2014/main" id="{3E50A411-2E68-4F4D-B4BC-62E87C633658}"/>
              </a:ext>
            </a:extLst>
          </p:cNvPr>
          <p:cNvSpPr>
            <a:spLocks noGrp="1"/>
          </p:cNvSpPr>
          <p:nvPr>
            <p:ph type="body" sz="half" idx="2"/>
          </p:nvPr>
        </p:nvSpPr>
        <p:spPr>
          <a:xfrm>
            <a:off x="4320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0" name="Picture Placeholder 2">
            <a:extLst>
              <a:ext uri="{FF2B5EF4-FFF2-40B4-BE49-F238E27FC236}">
                <a16:creationId xmlns:a16="http://schemas.microsoft.com/office/drawing/2014/main" id="{2FBF39A8-0BD5-48FD-9993-F595D4F727C1}"/>
              </a:ext>
            </a:extLst>
          </p:cNvPr>
          <p:cNvSpPr>
            <a:spLocks noGrp="1"/>
          </p:cNvSpPr>
          <p:nvPr>
            <p:ph type="pic" idx="1"/>
          </p:nvPr>
        </p:nvSpPr>
        <p:spPr>
          <a:xfrm>
            <a:off x="4788816" y="432001"/>
            <a:ext cx="6971184" cy="54290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p>
        </p:txBody>
      </p:sp>
    </p:spTree>
    <p:extLst>
      <p:ext uri="{BB962C8B-B14F-4D97-AF65-F5344CB8AC3E}">
        <p14:creationId xmlns:p14="http://schemas.microsoft.com/office/powerpoint/2010/main" val="20406333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5" name="Subtitle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a:t>Add a footer</a:t>
            </a:r>
          </a:p>
        </p:txBody>
      </p:sp>
      <p:sp>
        <p:nvSpPr>
          <p:cNvPr id="4" name="Slide Number Placeholder 3">
            <a:extLst>
              <a:ext uri="{FF2B5EF4-FFF2-40B4-BE49-F238E27FC236}">
                <a16:creationId xmlns:a16="http://schemas.microsoft.com/office/drawing/2014/main" id="{853CF994-8B2C-443F-B695-7378DD360DAA}"/>
              </a:ext>
            </a:extLst>
          </p:cNvPr>
          <p:cNvSpPr>
            <a:spLocks noGrp="1"/>
          </p:cNvSpPr>
          <p:nvPr>
            <p:ph type="sldNum" sz="quarter" idx="33"/>
          </p:nvPr>
        </p:nvSpPr>
        <p:spPr/>
        <p:txBody>
          <a:bodyPr/>
          <a:lstStyle/>
          <a:p>
            <a:fld id="{19B51A1E-902D-48AF-9020-955120F399B6}" type="slidenum">
              <a:rPr lang="en-US" noProof="0" smtClean="0"/>
              <a:pPr/>
              <a:t>‹#›</a:t>
            </a:fld>
            <a:endParaRPr lang="en-US" noProof="0"/>
          </a:p>
        </p:txBody>
      </p:sp>
      <p:graphicFrame>
        <p:nvGraphicFramePr>
          <p:cNvPr id="8" name="Chart 7" title="Gross Revenue Placeholder Chart">
            <a:extLst>
              <a:ext uri="{FF2B5EF4-FFF2-40B4-BE49-F238E27FC236}">
                <a16:creationId xmlns:a16="http://schemas.microsoft.com/office/drawing/2014/main" id="{0F60C5FF-F2F2-4EA7-ADED-E162A5B82B4C}"/>
              </a:ext>
            </a:extLst>
          </p:cNvPr>
          <p:cNvGraphicFramePr/>
          <p:nvPr userDrawn="1">
            <p:extLst>
              <p:ext uri="{D42A27DB-BD31-4B8C-83A1-F6EECF244321}">
                <p14:modId xmlns:p14="http://schemas.microsoft.com/office/powerpoint/2010/main" val="537021869"/>
              </p:ext>
            </p:extLst>
          </p:nvPr>
        </p:nvGraphicFramePr>
        <p:xfrm>
          <a:off x="431800" y="1512000"/>
          <a:ext cx="3389313" cy="44441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title="Gross Revenue Placeholder Chart">
            <a:extLst>
              <a:ext uri="{FF2B5EF4-FFF2-40B4-BE49-F238E27FC236}">
                <a16:creationId xmlns:a16="http://schemas.microsoft.com/office/drawing/2014/main" id="{D5AA46A9-40E0-4FA5-BFED-6D14ED62EFFB}"/>
              </a:ext>
            </a:extLst>
          </p:cNvPr>
          <p:cNvGraphicFramePr/>
          <p:nvPr userDrawn="1">
            <p:extLst>
              <p:ext uri="{D42A27DB-BD31-4B8C-83A1-F6EECF244321}">
                <p14:modId xmlns:p14="http://schemas.microsoft.com/office/powerpoint/2010/main" val="2314973354"/>
              </p:ext>
            </p:extLst>
          </p:nvPr>
        </p:nvGraphicFramePr>
        <p:xfrm>
          <a:off x="4406900" y="1512000"/>
          <a:ext cx="3389313" cy="44441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title="Gross Revenue Placeholder Chart">
            <a:extLst>
              <a:ext uri="{FF2B5EF4-FFF2-40B4-BE49-F238E27FC236}">
                <a16:creationId xmlns:a16="http://schemas.microsoft.com/office/drawing/2014/main" id="{F7175363-BD78-41A0-92CF-0F9E5A14568A}"/>
              </a:ext>
            </a:extLst>
          </p:cNvPr>
          <p:cNvGraphicFramePr/>
          <p:nvPr userDrawn="1">
            <p:extLst>
              <p:ext uri="{D42A27DB-BD31-4B8C-83A1-F6EECF244321}">
                <p14:modId xmlns:p14="http://schemas.microsoft.com/office/powerpoint/2010/main" val="351553000"/>
              </p:ext>
            </p:extLst>
          </p:nvPr>
        </p:nvGraphicFramePr>
        <p:xfrm>
          <a:off x="8382000" y="1512000"/>
          <a:ext cx="3389313" cy="44441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582651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a:p>
        </p:txBody>
      </p:sp>
      <p:sp>
        <p:nvSpPr>
          <p:cNvPr id="4" name="Title 3">
            <a:extLst>
              <a:ext uri="{FF2B5EF4-FFF2-40B4-BE49-F238E27FC236}">
                <a16:creationId xmlns:a16="http://schemas.microsoft.com/office/drawing/2014/main" id="{90694D9D-C633-4D52-965E-E5BBD9883037}"/>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1397670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a:p>
        </p:txBody>
      </p:sp>
      <p:sp>
        <p:nvSpPr>
          <p:cNvPr id="4" name="Title 3">
            <a:extLst>
              <a:ext uri="{FF2B5EF4-FFF2-40B4-BE49-F238E27FC236}">
                <a16:creationId xmlns:a16="http://schemas.microsoft.com/office/drawing/2014/main" id="{90694D9D-C633-4D52-965E-E5BBD9883037}"/>
              </a:ext>
            </a:extLst>
          </p:cNvPr>
          <p:cNvSpPr>
            <a:spLocks noGrp="1"/>
          </p:cNvSpPr>
          <p:nvPr>
            <p:ph type="title"/>
          </p:nvPr>
        </p:nvSpPr>
        <p:spPr/>
        <p:txBody>
          <a:bodyPr/>
          <a:lstStyle/>
          <a:p>
            <a:r>
              <a:rPr lang="en-US" noProof="0"/>
              <a:t>Click to edit Master title style</a:t>
            </a:r>
          </a:p>
        </p:txBody>
      </p:sp>
      <p:sp>
        <p:nvSpPr>
          <p:cNvPr id="6" name="Text Placeholder 5">
            <a:extLst>
              <a:ext uri="{FF2B5EF4-FFF2-40B4-BE49-F238E27FC236}">
                <a16:creationId xmlns:a16="http://schemas.microsoft.com/office/drawing/2014/main" id="{0DB3A426-6D4A-4D91-ACD6-A2C25BAE44E3}"/>
              </a:ext>
            </a:extLst>
          </p:cNvPr>
          <p:cNvSpPr>
            <a:spLocks noGrp="1"/>
          </p:cNvSpPr>
          <p:nvPr>
            <p:ph type="body" sz="quarter" idx="14"/>
          </p:nvPr>
        </p:nvSpPr>
        <p:spPr>
          <a:xfrm>
            <a:off x="1664370" y="2033588"/>
            <a:ext cx="8863262" cy="2790825"/>
          </a:xfrm>
        </p:spPr>
        <p:txBody>
          <a:bodyPr anchor="ctr"/>
          <a:lstStyle>
            <a:lvl1pPr marL="0" indent="0" algn="ctr">
              <a:buNone/>
              <a:defRPr sz="6000"/>
            </a:lvl1pPr>
            <a:lvl2pPr marL="266700" indent="0">
              <a:buNone/>
              <a:defRPr/>
            </a:lvl2pPr>
          </a:lstStyle>
          <a:p>
            <a:pPr lvl="0"/>
            <a:r>
              <a:rPr lang="en-US" noProof="0"/>
              <a:t>Click to edit Master text styles</a:t>
            </a:r>
          </a:p>
        </p:txBody>
      </p:sp>
    </p:spTree>
    <p:extLst>
      <p:ext uri="{BB962C8B-B14F-4D97-AF65-F5344CB8AC3E}">
        <p14:creationId xmlns:p14="http://schemas.microsoft.com/office/powerpoint/2010/main" val="28772436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a:p>
        </p:txBody>
      </p:sp>
    </p:spTree>
    <p:extLst>
      <p:ext uri="{BB962C8B-B14F-4D97-AF65-F5344CB8AC3E}">
        <p14:creationId xmlns:p14="http://schemas.microsoft.com/office/powerpoint/2010/main" val="3900433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Image Layout 2">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6096000" cy="6371351"/>
          </a:xfrm>
          <a:solidFill>
            <a:schemeClr val="bg1">
              <a:lumMod val="95000"/>
            </a:schemeClr>
          </a:solidFill>
        </p:spPr>
        <p:txBody>
          <a:bodyPr tIns="1584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5118100" y="1869795"/>
            <a:ext cx="6641900" cy="1124345"/>
          </a:xfrm>
          <a:solidFill>
            <a:schemeClr val="bg1">
              <a:lumMod val="95000"/>
            </a:schemeClr>
          </a:solidFill>
        </p:spPr>
        <p:txBody>
          <a:bodyPr lIns="180000" tIns="180000" rIns="180000" bIns="180000"/>
          <a:lstStyle>
            <a:lvl1pPr algn="l">
              <a:defRPr sz="6000" b="1" spc="-300">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5118334" y="2994141"/>
            <a:ext cx="6641626" cy="590155"/>
          </a:xfrm>
          <a:solidFill>
            <a:schemeClr val="tx1">
              <a:alpha val="80000"/>
            </a:schemeClr>
          </a:solidFill>
        </p:spPr>
        <p:txBody>
          <a:bodyPr lIns="180000" tIns="180000" rIns="180000" bIns="180000"/>
          <a:lstStyle>
            <a:lvl1pPr marL="0" indent="0" algn="l">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6288000" y="3763648"/>
            <a:ext cx="5472000" cy="242835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a:p>
        </p:txBody>
      </p:sp>
      <p:sp>
        <p:nvSpPr>
          <p:cNvPr id="8" name="Rectangle 7">
            <a:extLst>
              <a:ext uri="{FF2B5EF4-FFF2-40B4-BE49-F238E27FC236}">
                <a16:creationId xmlns:a16="http://schemas.microsoft.com/office/drawing/2014/main" id="{FA5285E0-8F27-49C4-AADF-92A3B72D41FD}"/>
              </a:ext>
            </a:extLst>
          </p:cNvPr>
          <p:cNvSpPr/>
          <p:nvPr userDrawn="1"/>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a:p>
        </p:txBody>
      </p:sp>
    </p:spTree>
    <p:extLst>
      <p:ext uri="{BB962C8B-B14F-4D97-AF65-F5344CB8AC3E}">
        <p14:creationId xmlns:p14="http://schemas.microsoft.com/office/powerpoint/2010/main" val="384389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1">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371351"/>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a:t>Insert or Drag and Drop </a:t>
            </a:r>
            <a:br>
              <a:rPr lang="en-US" noProof="0"/>
            </a:br>
            <a:r>
              <a:rPr lang="en-US" noProof="0"/>
              <a:t>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235700" y="2204792"/>
            <a:ext cx="5956300" cy="1944000"/>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section divider</a:t>
            </a:r>
          </a:p>
        </p:txBody>
      </p:sp>
      <p:sp>
        <p:nvSpPr>
          <p:cNvPr id="7" name="Subtitle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6235700" y="4148860"/>
            <a:ext cx="5956300" cy="1100565"/>
          </a:xfrm>
          <a:solidFill>
            <a:schemeClr val="tx1">
              <a:alpha val="80000"/>
            </a:schemeClr>
          </a:solidFill>
        </p:spPr>
        <p:txBody>
          <a:bodyPr lIns="180000" tIns="180000" rIns="252000" bIns="180000"/>
          <a:lstStyle>
            <a:lvl1pPr marL="0" indent="0" algn="r">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a:r>
              <a:rPr lang="en-US" noProof="0"/>
              <a:t>Click to edit Master subtitle style</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524778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a:p>
        </p:txBody>
      </p:sp>
    </p:spTree>
    <p:extLst>
      <p:ext uri="{BB962C8B-B14F-4D97-AF65-F5344CB8AC3E}">
        <p14:creationId xmlns:p14="http://schemas.microsoft.com/office/powerpoint/2010/main" val="2437159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9" name="Subtitle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mparison Left Placeholder 1">
            <a:extLst>
              <a:ext uri="{FF2B5EF4-FFF2-40B4-BE49-F238E27FC236}">
                <a16:creationId xmlns:a16="http://schemas.microsoft.com/office/drawing/2014/main" id="{9322B50D-6A7D-41C6-BA57-613BC231DF36}"/>
              </a:ext>
            </a:extLst>
          </p:cNvPr>
          <p:cNvSpPr>
            <a:spLocks noGrp="1"/>
          </p:cNvSpPr>
          <p:nvPr>
            <p:ph type="body" idx="1"/>
          </p:nvPr>
        </p:nvSpPr>
        <p:spPr>
          <a:xfrm>
            <a:off x="432000" y="2362553"/>
            <a:ext cx="5472000" cy="360000"/>
          </a:xfrm>
        </p:spPr>
        <p:txBody>
          <a:bodyPr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2">
            <a:extLst>
              <a:ext uri="{FF2B5EF4-FFF2-40B4-BE49-F238E27FC236}">
                <a16:creationId xmlns:a16="http://schemas.microsoft.com/office/drawing/2014/main" id="{9FD584DA-F775-47B8-A1D7-6556AD5FCBD2}"/>
              </a:ext>
            </a:extLst>
          </p:cNvPr>
          <p:cNvSpPr>
            <a:spLocks noGrp="1"/>
          </p:cNvSpPr>
          <p:nvPr>
            <p:ph sz="half" idx="2"/>
          </p:nvPr>
        </p:nvSpPr>
        <p:spPr>
          <a:xfrm>
            <a:off x="432000" y="2869901"/>
            <a:ext cx="5472000" cy="337696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mparison Left Placeholder 2">
            <a:extLst>
              <a:ext uri="{FF2B5EF4-FFF2-40B4-BE49-F238E27FC236}">
                <a16:creationId xmlns:a16="http://schemas.microsoft.com/office/drawing/2014/main" id="{78A963F8-6F6E-440E-B3B3-DDE13C083A36}"/>
              </a:ext>
            </a:extLst>
          </p:cNvPr>
          <p:cNvSpPr>
            <a:spLocks noGrp="1"/>
          </p:cNvSpPr>
          <p:nvPr>
            <p:ph type="body" sz="quarter" idx="13"/>
          </p:nvPr>
        </p:nvSpPr>
        <p:spPr>
          <a:xfrm>
            <a:off x="6300000" y="2363078"/>
            <a:ext cx="5472000" cy="358775"/>
          </a:xfrm>
        </p:spPr>
        <p:txBody>
          <a:bodyPr/>
          <a:lstStyle>
            <a:lvl1pPr marL="0" indent="0">
              <a:buNone/>
              <a:defRPr sz="2400" b="1"/>
            </a:lvl1pPr>
          </a:lstStyle>
          <a:p>
            <a:pPr lvl="0"/>
            <a:r>
              <a:rPr lang="en-US" noProof="0"/>
              <a:t>Click to edit Master text styles</a:t>
            </a:r>
          </a:p>
        </p:txBody>
      </p:sp>
      <p:sp>
        <p:nvSpPr>
          <p:cNvPr id="8" name="Text Placeholder 4">
            <a:extLst>
              <a:ext uri="{FF2B5EF4-FFF2-40B4-BE49-F238E27FC236}">
                <a16:creationId xmlns:a16="http://schemas.microsoft.com/office/drawing/2014/main" id="{DF0A5256-B267-47DA-858A-0F3867CB6139}"/>
              </a:ext>
            </a:extLst>
          </p:cNvPr>
          <p:cNvSpPr>
            <a:spLocks noGrp="1"/>
          </p:cNvSpPr>
          <p:nvPr>
            <p:ph type="body" sz="quarter" idx="12"/>
          </p:nvPr>
        </p:nvSpPr>
        <p:spPr>
          <a:xfrm>
            <a:off x="6299887" y="2867078"/>
            <a:ext cx="5472113" cy="337903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US" noProof="0"/>
              <a:t>Add a footer</a:t>
            </a:r>
          </a:p>
        </p:txBody>
      </p:sp>
      <p:sp>
        <p:nvSpPr>
          <p:cNvPr id="6" name="Slide Number Placeholder 5">
            <a:extLst>
              <a:ext uri="{FF2B5EF4-FFF2-40B4-BE49-F238E27FC236}">
                <a16:creationId xmlns:a16="http://schemas.microsoft.com/office/drawing/2014/main" id="{18733E7E-50D2-4F6C-9DF2-CF4C98C4B847}"/>
              </a:ext>
            </a:extLst>
          </p:cNvPr>
          <p:cNvSpPr>
            <a:spLocks noGrp="1"/>
          </p:cNvSpPr>
          <p:nvPr>
            <p:ph type="sldNum" sz="quarter" idx="33"/>
          </p:nvPr>
        </p:nvSpPr>
        <p:spPr/>
        <p:txBody>
          <a:bodyPr/>
          <a:lstStyle/>
          <a:p>
            <a:fld id="{19B51A1E-902D-48AF-9020-955120F399B6}" type="slidenum">
              <a:rPr lang="en-US" noProof="0" smtClean="0"/>
              <a:pPr/>
              <a:t>‹#›</a:t>
            </a:fld>
            <a:endParaRPr lang="en-US" noProof="0"/>
          </a:p>
        </p:txBody>
      </p:sp>
      <p:sp>
        <p:nvSpPr>
          <p:cNvPr id="10" name="Rectangle 9" descr="Accent block left">
            <a:extLst>
              <a:ext uri="{FF2B5EF4-FFF2-40B4-BE49-F238E27FC236}">
                <a16:creationId xmlns:a16="http://schemas.microsoft.com/office/drawing/2014/main" id="{BBC0CAF5-0DE6-4BEA-824E-124A54A76AC6}"/>
              </a:ext>
              <a:ext uri="{C183D7F6-B498-43B3-948B-1728B52AA6E4}">
                <adec:decorative xmlns:adec="http://schemas.microsoft.com/office/drawing/2017/decorative" val="1"/>
              </a:ext>
            </a:extLst>
          </p:cNvPr>
          <p:cNvSpPr/>
          <p:nvPr userDrawn="1"/>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a:p>
        </p:txBody>
      </p:sp>
      <p:sp>
        <p:nvSpPr>
          <p:cNvPr id="11" name="Rectangle 10" descr="Accent bar right&#10;">
            <a:extLst>
              <a:ext uri="{FF2B5EF4-FFF2-40B4-BE49-F238E27FC236}">
                <a16:creationId xmlns:a16="http://schemas.microsoft.com/office/drawing/2014/main" id="{ED008080-B2F5-441A-8B15-30AE86BBF943}"/>
              </a:ext>
              <a:ext uri="{C183D7F6-B498-43B3-948B-1728B52AA6E4}">
                <adec:decorative xmlns:adec="http://schemas.microsoft.com/office/drawing/2017/decorative" val="1"/>
              </a:ext>
            </a:extLst>
          </p:cNvPr>
          <p:cNvSpPr/>
          <p:nvPr userDrawn="1"/>
        </p:nvSpPr>
        <p:spPr>
          <a:xfrm>
            <a:off x="6299887" y="2100317"/>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a:p>
        </p:txBody>
      </p:sp>
    </p:spTree>
    <p:extLst>
      <p:ext uri="{BB962C8B-B14F-4D97-AF65-F5344CB8AC3E}">
        <p14:creationId xmlns:p14="http://schemas.microsoft.com/office/powerpoint/2010/main" val="2509955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er Slide 2">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2411412" y="0"/>
            <a:ext cx="9780588" cy="6371351"/>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a:t>Insert or Drag and Drop </a:t>
            </a:r>
            <a:br>
              <a:rPr lang="en-US" noProof="0"/>
            </a:br>
            <a:r>
              <a:rPr lang="en-US" noProof="0"/>
              <a:t>your Photo Here</a:t>
            </a:r>
          </a:p>
        </p:txBody>
      </p:sp>
      <p:sp>
        <p:nvSpPr>
          <p:cNvPr id="3" name="Title 1">
            <a:extLst>
              <a:ext uri="{FF2B5EF4-FFF2-40B4-BE49-F238E27FC236}">
                <a16:creationId xmlns:a16="http://schemas.microsoft.com/office/drawing/2014/main" id="{E473AB13-DFF9-4538-9907-E261659E0E01}"/>
              </a:ext>
            </a:extLst>
          </p:cNvPr>
          <p:cNvSpPr>
            <a:spLocks noGrp="1"/>
          </p:cNvSpPr>
          <p:nvPr>
            <p:ph type="title" hasCustomPrompt="1"/>
          </p:nvPr>
        </p:nvSpPr>
        <p:spPr>
          <a:xfrm>
            <a:off x="-1700" y="2156226"/>
            <a:ext cx="5104052" cy="1958400"/>
          </a:xfrm>
          <a:solidFill>
            <a:schemeClr val="bg1"/>
          </a:solidFill>
        </p:spPr>
        <p:txBody>
          <a:bodyPr lIns="252000" tIns="180000" rIns="180000" bIns="180000"/>
          <a:lstStyle>
            <a:lvl1pPr>
              <a:defRPr sz="6000" b="1" spc="-300">
                <a:solidFill>
                  <a:schemeClr val="tx1">
                    <a:lumMod val="75000"/>
                    <a:lumOff val="25000"/>
                  </a:schemeClr>
                </a:solidFill>
                <a:latin typeface="+mj-lt"/>
              </a:defRPr>
            </a:lvl1pPr>
          </a:lstStyle>
          <a:p>
            <a:r>
              <a:rPr lang="en-US" noProof="0"/>
              <a:t>Click to edit section divider</a:t>
            </a:r>
          </a:p>
        </p:txBody>
      </p:sp>
      <p:sp>
        <p:nvSpPr>
          <p:cNvPr id="7" name="Subtitle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0" y="4110760"/>
            <a:ext cx="5102595" cy="1100565"/>
          </a:xfrm>
          <a:solidFill>
            <a:schemeClr val="tx1">
              <a:alpha val="80000"/>
            </a:schemeClr>
          </a:solidFill>
        </p:spPr>
        <p:txBody>
          <a:bodyPr lIns="252000" tIns="180000" rIns="180000" bIns="180000"/>
          <a:lstStyle>
            <a:lvl1pPr marL="0" indent="0" algn="l">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a:r>
              <a:rPr lang="en-US" noProof="0"/>
              <a:t>Click to edit Master subtitle style</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a:p>
        </p:txBody>
      </p:sp>
    </p:spTree>
    <p:extLst>
      <p:ext uri="{BB962C8B-B14F-4D97-AF65-F5344CB8AC3E}">
        <p14:creationId xmlns:p14="http://schemas.microsoft.com/office/powerpoint/2010/main" val="2282858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3 content">
    <p:spTree>
      <p:nvGrpSpPr>
        <p:cNvPr id="1" name=""/>
        <p:cNvGrpSpPr/>
        <p:nvPr/>
      </p:nvGrpSpPr>
      <p:grpSpPr>
        <a:xfrm>
          <a:off x="0" y="0"/>
          <a:ext cx="0" cy="0"/>
          <a:chOff x="0" y="0"/>
          <a:chExt cx="0" cy="0"/>
        </a:xfrm>
      </p:grpSpPr>
      <p:sp>
        <p:nvSpPr>
          <p:cNvPr id="13" name="Content Placeholder 10">
            <a:extLst>
              <a:ext uri="{FF2B5EF4-FFF2-40B4-BE49-F238E27FC236}">
                <a16:creationId xmlns:a16="http://schemas.microsoft.com/office/drawing/2014/main" id="{454B80C6-ACBE-4877-BC36-02B9C42A2DA0}"/>
              </a:ext>
            </a:extLst>
          </p:cNvPr>
          <p:cNvSpPr>
            <a:spLocks noGrp="1"/>
          </p:cNvSpPr>
          <p:nvPr>
            <p:ph sz="quarter" idx="36"/>
          </p:nvPr>
        </p:nvSpPr>
        <p:spPr>
          <a:xfrm>
            <a:off x="8485569" y="1590675"/>
            <a:ext cx="3246121" cy="43655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0">
            <a:extLst>
              <a:ext uri="{FF2B5EF4-FFF2-40B4-BE49-F238E27FC236}">
                <a16:creationId xmlns:a16="http://schemas.microsoft.com/office/drawing/2014/main" id="{2D5A5AA1-9589-4EC6-B469-1EE7724E7DD3}"/>
              </a:ext>
            </a:extLst>
          </p:cNvPr>
          <p:cNvSpPr>
            <a:spLocks noGrp="1"/>
          </p:cNvSpPr>
          <p:nvPr>
            <p:ph sz="quarter" idx="35"/>
          </p:nvPr>
        </p:nvSpPr>
        <p:spPr>
          <a:xfrm>
            <a:off x="4508564" y="1590675"/>
            <a:ext cx="3246121" cy="4259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A9557FF2-93A3-48A1-AB68-35D6813B3A91}"/>
              </a:ext>
            </a:extLst>
          </p:cNvPr>
          <p:cNvSpPr>
            <a:spLocks noGrp="1"/>
          </p:cNvSpPr>
          <p:nvPr>
            <p:ph sz="quarter" idx="34"/>
          </p:nvPr>
        </p:nvSpPr>
        <p:spPr>
          <a:xfrm>
            <a:off x="502920" y="1590675"/>
            <a:ext cx="3246121" cy="43655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5" name="Subtitle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a:t>Add a footer</a:t>
            </a:r>
          </a:p>
        </p:txBody>
      </p:sp>
      <p:sp>
        <p:nvSpPr>
          <p:cNvPr id="4" name="Slide Number Placeholder 3">
            <a:extLst>
              <a:ext uri="{FF2B5EF4-FFF2-40B4-BE49-F238E27FC236}">
                <a16:creationId xmlns:a16="http://schemas.microsoft.com/office/drawing/2014/main" id="{853CF994-8B2C-443F-B695-7378DD360DAA}"/>
              </a:ext>
            </a:extLst>
          </p:cNvPr>
          <p:cNvSpPr>
            <a:spLocks noGrp="1"/>
          </p:cNvSpPr>
          <p:nvPr>
            <p:ph type="sldNum" sz="quarter" idx="33"/>
          </p:nvPr>
        </p:nvSpPr>
        <p:spPr/>
        <p:txBody>
          <a:bodyPr/>
          <a:lstStyle/>
          <a:p>
            <a:fld id="{19B51A1E-902D-48AF-9020-955120F399B6}" type="slidenum">
              <a:rPr lang="en-US" noProof="0" smtClean="0"/>
              <a:pPr/>
              <a:t>‹#›</a:t>
            </a:fld>
            <a:endParaRPr lang="en-US" noProof="0"/>
          </a:p>
        </p:txBody>
      </p:sp>
    </p:spTree>
    <p:extLst>
      <p:ext uri="{BB962C8B-B14F-4D97-AF65-F5344CB8AC3E}">
        <p14:creationId xmlns:p14="http://schemas.microsoft.com/office/powerpoint/2010/main" val="341184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5" name="Subtitle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a:t>Add a footer</a:t>
            </a:r>
          </a:p>
        </p:txBody>
      </p:sp>
      <p:sp>
        <p:nvSpPr>
          <p:cNvPr id="4" name="Slide Number Placeholder 3">
            <a:extLst>
              <a:ext uri="{FF2B5EF4-FFF2-40B4-BE49-F238E27FC236}">
                <a16:creationId xmlns:a16="http://schemas.microsoft.com/office/drawing/2014/main" id="{853CF994-8B2C-443F-B695-7378DD360DAA}"/>
              </a:ext>
            </a:extLst>
          </p:cNvPr>
          <p:cNvSpPr>
            <a:spLocks noGrp="1"/>
          </p:cNvSpPr>
          <p:nvPr>
            <p:ph type="sldNum" sz="quarter" idx="33"/>
          </p:nvPr>
        </p:nvSpPr>
        <p:spPr/>
        <p:txBody>
          <a:bodyPr/>
          <a:lstStyle/>
          <a:p>
            <a:fld id="{19B51A1E-902D-48AF-9020-955120F399B6}" type="slidenum">
              <a:rPr lang="en-US" noProof="0" smtClean="0"/>
              <a:pPr/>
              <a:t>‹#›</a:t>
            </a:fld>
            <a:endParaRPr lang="en-US" noProof="0"/>
          </a:p>
        </p:txBody>
      </p:sp>
      <p:sp>
        <p:nvSpPr>
          <p:cNvPr id="7" name="Content Placeholder 6">
            <a:extLst>
              <a:ext uri="{FF2B5EF4-FFF2-40B4-BE49-F238E27FC236}">
                <a16:creationId xmlns:a16="http://schemas.microsoft.com/office/drawing/2014/main" id="{0D32884E-EBB5-47FA-9B0A-E32B264BC5A1}"/>
              </a:ext>
            </a:extLst>
          </p:cNvPr>
          <p:cNvSpPr>
            <a:spLocks noGrp="1"/>
          </p:cNvSpPr>
          <p:nvPr>
            <p:ph sz="quarter" idx="34"/>
          </p:nvPr>
        </p:nvSpPr>
        <p:spPr>
          <a:xfrm>
            <a:off x="512064" y="1655063"/>
            <a:ext cx="11248136" cy="41239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5855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12192000" cy="6371350"/>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a:t>Insert or Drag &amp; Drop your photo</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7552944" y="5359400"/>
            <a:ext cx="4207056" cy="565899"/>
          </a:xfrm>
          <a:solidFill>
            <a:schemeClr val="tx1"/>
          </a:solidFill>
        </p:spPr>
        <p:txBody>
          <a:bodyPr lIns="180000" tIns="180000" rIns="180000" bIns="180000" anchor="ctr"/>
          <a:lstStyle>
            <a:lvl1pPr marL="0" indent="0" algn="r">
              <a:buNone/>
              <a:defRPr>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Enter your caption</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a:t>Add a footer</a:t>
            </a:r>
          </a:p>
        </p:txBody>
      </p:sp>
      <p:sp>
        <p:nvSpPr>
          <p:cNvPr id="2" name="Slide Number Placeholder 1">
            <a:extLst>
              <a:ext uri="{FF2B5EF4-FFF2-40B4-BE49-F238E27FC236}">
                <a16:creationId xmlns:a16="http://schemas.microsoft.com/office/drawing/2014/main" id="{8B3D119C-DBF5-4B4F-BE38-7BD7B5C8A5D0}"/>
              </a:ext>
            </a:extLst>
          </p:cNvPr>
          <p:cNvSpPr>
            <a:spLocks noGrp="1"/>
          </p:cNvSpPr>
          <p:nvPr>
            <p:ph type="sldNum" sz="quarter" idx="15"/>
          </p:nvPr>
        </p:nvSpPr>
        <p:spPr/>
        <p:txBody>
          <a:bodyPr/>
          <a:lstStyle/>
          <a:p>
            <a:fld id="{19B51A1E-902D-48AF-9020-955120F399B6}" type="slidenum">
              <a:rPr lang="en-US" noProof="0" smtClean="0"/>
              <a:pPr/>
              <a:t>‹#›</a:t>
            </a:fld>
            <a:endParaRPr lang="en-US" noProof="0"/>
          </a:p>
        </p:txBody>
      </p:sp>
      <p:sp>
        <p:nvSpPr>
          <p:cNvPr id="5" name="Title 4">
            <a:extLst>
              <a:ext uri="{FF2B5EF4-FFF2-40B4-BE49-F238E27FC236}">
                <a16:creationId xmlns:a16="http://schemas.microsoft.com/office/drawing/2014/main" id="{7F8E7C83-06D7-4C5B-85B7-0E5713B4FAB3}"/>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987784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B0D177-9AA4-42F4-9CD7-CD206217CA6D}"/>
              </a:ext>
            </a:extLst>
          </p:cNvPr>
          <p:cNvSpPr/>
          <p:nvPr userDrawn="1"/>
        </p:nvSpPr>
        <p:spPr>
          <a:xfrm>
            <a:off x="9780101" y="6371351"/>
            <a:ext cx="1979897" cy="43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8" name="Rectangle 27">
            <a:extLst>
              <a:ext uri="{FF2B5EF4-FFF2-40B4-BE49-F238E27FC236}">
                <a16:creationId xmlns:a16="http://schemas.microsoft.com/office/drawing/2014/main" id="{C825DB53-D610-4A40-AFDC-EBC47DB613CE}"/>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1" name="Freeform: Shape 30">
            <a:extLst>
              <a:ext uri="{FF2B5EF4-FFF2-40B4-BE49-F238E27FC236}">
                <a16:creationId xmlns:a16="http://schemas.microsoft.com/office/drawing/2014/main" id="{C2B9A6A4-83D0-40B1-8B15-964C84BF0705}"/>
              </a:ext>
            </a:extLst>
          </p:cNvPr>
          <p:cNvSpPr/>
          <p:nvPr userDrawn="1"/>
        </p:nvSpPr>
        <p:spPr>
          <a:xfrm>
            <a:off x="0" y="6371351"/>
            <a:ext cx="9780102" cy="432000"/>
          </a:xfrm>
          <a:custGeom>
            <a:avLst/>
            <a:gdLst>
              <a:gd name="connsiteX0" fmla="*/ 0 w 9780102"/>
              <a:gd name="connsiteY0" fmla="*/ 0 h 432000"/>
              <a:gd name="connsiteX1" fmla="*/ 9780102 w 9780102"/>
              <a:gd name="connsiteY1" fmla="*/ 0 h 432000"/>
              <a:gd name="connsiteX2" fmla="*/ 9780102 w 9780102"/>
              <a:gd name="connsiteY2" fmla="*/ 432000 h 432000"/>
              <a:gd name="connsiteX3" fmla="*/ 0 w 9780102"/>
              <a:gd name="connsiteY3" fmla="*/ 432000 h 432000"/>
            </a:gdLst>
            <a:ahLst/>
            <a:cxnLst>
              <a:cxn ang="0">
                <a:pos x="connsiteX0" y="connsiteY0"/>
              </a:cxn>
              <a:cxn ang="0">
                <a:pos x="connsiteX1" y="connsiteY1"/>
              </a:cxn>
              <a:cxn ang="0">
                <a:pos x="connsiteX2" y="connsiteY2"/>
              </a:cxn>
              <a:cxn ang="0">
                <a:pos x="connsiteX3" y="connsiteY3"/>
              </a:cxn>
            </a:cxnLst>
            <a:rect l="l" t="t" r="r" b="b"/>
            <a:pathLst>
              <a:path w="9780102" h="432000">
                <a:moveTo>
                  <a:pt x="0" y="0"/>
                </a:moveTo>
                <a:lnTo>
                  <a:pt x="9780102" y="0"/>
                </a:lnTo>
                <a:lnTo>
                  <a:pt x="9780102" y="432000"/>
                </a:lnTo>
                <a:lnTo>
                  <a:pt x="0" y="432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r>
              <a:rPr lang="en-US" noProof="0"/>
              <a:t>Click to edit page title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439820"/>
            <a:ext cx="5664000" cy="295062"/>
          </a:xfrm>
          <a:prstGeom prst="rect">
            <a:avLst/>
          </a:prstGeom>
          <a:noFill/>
        </p:spPr>
        <p:txBody>
          <a:bodyPr vert="horz" lIns="0" tIns="0" rIns="0" bIns="0" rtlCol="0" anchor="ctr"/>
          <a:lstStyle>
            <a:lvl1pPr algn="l">
              <a:defRPr sz="1200">
                <a:solidFill>
                  <a:schemeClr val="tx1">
                    <a:lumMod val="75000"/>
                    <a:lumOff val="25000"/>
                  </a:schemeClr>
                </a:solidFill>
              </a:defRPr>
            </a:lvl1pPr>
          </a:lstStyle>
          <a:p>
            <a:r>
              <a:rPr lang="en-US" noProof="0"/>
              <a:t>Add a footer</a:t>
            </a:r>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760000"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fld id="{19B51A1E-902D-48AF-9020-955120F399B6}" type="slidenum">
              <a:rPr lang="en-US" noProof="0" smtClean="0"/>
              <a:pPr/>
              <a:t>‹#›</a:t>
            </a:fld>
            <a:endParaRPr lang="en-US" noProof="0"/>
          </a:p>
        </p:txBody>
      </p:sp>
      <p:sp>
        <p:nvSpPr>
          <p:cNvPr id="9" name="Rectangle 8">
            <a:extLst>
              <a:ext uri="{FF2B5EF4-FFF2-40B4-BE49-F238E27FC236}">
                <a16:creationId xmlns:a16="http://schemas.microsoft.com/office/drawing/2014/main" id="{4BC39664-EB8B-4A32-915A-D4308F79277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9" name="Rectangle 28">
            <a:extLst>
              <a:ext uri="{FF2B5EF4-FFF2-40B4-BE49-F238E27FC236}">
                <a16:creationId xmlns:a16="http://schemas.microsoft.com/office/drawing/2014/main" id="{9B49670D-8F18-44A8-B217-67B412095C0D}"/>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8" name="Straight Connector 17">
            <a:extLst>
              <a:ext uri="{FF2B5EF4-FFF2-40B4-BE49-F238E27FC236}">
                <a16:creationId xmlns:a16="http://schemas.microsoft.com/office/drawing/2014/main" id="{030FA059-EC32-4FFF-9673-48849B2FA43A}"/>
              </a:ext>
            </a:extLst>
          </p:cNvPr>
          <p:cNvCxnSpPr>
            <a:cxnSpLocks/>
          </p:cNvCxnSpPr>
          <p:nvPr userDrawn="1"/>
        </p:nvCxnSpPr>
        <p:spPr>
          <a:xfrm flipH="1">
            <a:off x="1" y="6371351"/>
            <a:ext cx="1219199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66" r:id="rId3"/>
    <p:sldLayoutId id="2147483662" r:id="rId4"/>
    <p:sldLayoutId id="2147483659" r:id="rId5"/>
    <p:sldLayoutId id="2147483663" r:id="rId6"/>
    <p:sldLayoutId id="2147483677" r:id="rId7"/>
    <p:sldLayoutId id="2147483654" r:id="rId8"/>
    <p:sldLayoutId id="2147483660" r:id="rId9"/>
    <p:sldLayoutId id="2147483664" r:id="rId10"/>
    <p:sldLayoutId id="2147483650" r:id="rId11"/>
    <p:sldLayoutId id="2147483652" r:id="rId12"/>
    <p:sldLayoutId id="2147483656" r:id="rId13"/>
    <p:sldLayoutId id="2147483657" r:id="rId14"/>
    <p:sldLayoutId id="2147483667" r:id="rId15"/>
    <p:sldLayoutId id="2147483668" r:id="rId16"/>
    <p:sldLayoutId id="2147483669" r:id="rId17"/>
    <p:sldLayoutId id="2147483670" r:id="rId18"/>
    <p:sldLayoutId id="2147483671" r:id="rId19"/>
    <p:sldLayoutId id="2147483673" r:id="rId20"/>
    <p:sldLayoutId id="2147483674" r:id="rId21"/>
    <p:sldLayoutId id="2147483676" r:id="rId22"/>
    <p:sldLayoutId id="2147483655" r:id="rId23"/>
    <p:sldLayoutId id="2147483675" r:id="rId24"/>
    <p:sldLayoutId id="2147483672" r:id="rId25"/>
  </p:sldLayoutIdLst>
  <p:hf hdr="0" dt="0"/>
  <p:txStyles>
    <p:title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abu.net.uy/2021/06/convocatoria-elecciones-parciales/" TargetMode="External"/><Relationship Id="rId2" Type="http://schemas.openxmlformats.org/officeDocument/2006/relationships/image" Target="../media/image7.jpe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hyperlink" Target="http://saasmarketingstrategy.blogspot.com/2013/02/old-tactics-can-still-work-for-saas.html" TargetMode="External"/><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agselaw.com/three-foreign-languages-that-kids-should-learn-today/" TargetMode="External"/><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10.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hyperlink" Target="http://eslcarissa.blogspot.nl/2013/08/catenation-with-jokes.html" TargetMode="External"/><Relationship Id="rId5" Type="http://schemas.openxmlformats.org/officeDocument/2006/relationships/image" Target="../media/image6.gif"/><Relationship Id="rId4" Type="http://schemas.openxmlformats.org/officeDocument/2006/relationships/hyperlink" Target="http://saasmarketingstrategy.blogspot.com/2013/02/old-tactics-can-still-work-for-saas.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Hands coming together in circle">
            <a:extLst>
              <a:ext uri="{FF2B5EF4-FFF2-40B4-BE49-F238E27FC236}">
                <a16:creationId xmlns:a16="http://schemas.microsoft.com/office/drawing/2014/main" id="{AA8A1CBA-9BB5-2246-9F4B-98EAD7C90158}"/>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a:xfrm>
            <a:off x="3200400" y="2811053"/>
            <a:ext cx="8991600" cy="1261295"/>
          </a:xfrm>
        </p:spPr>
        <p:txBody>
          <a:bodyPr/>
          <a:lstStyle/>
          <a:p>
            <a:r>
              <a:rPr lang="en-US"/>
              <a:t>CANVASS &amp; ERIC 2024</a:t>
            </a:r>
          </a:p>
        </p:txBody>
      </p:sp>
      <p:sp>
        <p:nvSpPr>
          <p:cNvPr id="4" name="Subtitle 3">
            <a:extLst>
              <a:ext uri="{FF2B5EF4-FFF2-40B4-BE49-F238E27FC236}">
                <a16:creationId xmlns:a16="http://schemas.microsoft.com/office/drawing/2014/main" id="{4772945D-CA91-4CFE-8EB7-941C7618C994}"/>
              </a:ext>
            </a:extLst>
          </p:cNvPr>
          <p:cNvSpPr>
            <a:spLocks noGrp="1"/>
          </p:cNvSpPr>
          <p:nvPr>
            <p:ph type="subTitle" idx="1"/>
          </p:nvPr>
        </p:nvSpPr>
        <p:spPr>
          <a:xfrm>
            <a:off x="3200400" y="4061039"/>
            <a:ext cx="6580188" cy="580921"/>
          </a:xfrm>
        </p:spPr>
        <p:txBody>
          <a:bodyPr vert="horz" lIns="180000" tIns="180000" rIns="180000" bIns="180000" rtlCol="0" anchor="t">
            <a:noAutofit/>
          </a:bodyPr>
          <a:lstStyle/>
          <a:p>
            <a:r>
              <a:rPr lang="en-US"/>
              <a:t>Tools of the Trade</a:t>
            </a:r>
          </a:p>
        </p:txBody>
      </p:sp>
      <p:sp>
        <p:nvSpPr>
          <p:cNvPr id="51" name="TextBox 50">
            <a:extLst>
              <a:ext uri="{FF2B5EF4-FFF2-40B4-BE49-F238E27FC236}">
                <a16:creationId xmlns:a16="http://schemas.microsoft.com/office/drawing/2014/main" id="{66C1DE0A-7865-466B-B5D7-781C92357026}"/>
              </a:ext>
            </a:extLst>
          </p:cNvPr>
          <p:cNvSpPr txBox="1"/>
          <p:nvPr/>
        </p:nvSpPr>
        <p:spPr>
          <a:xfrm>
            <a:off x="9876315" y="3968513"/>
            <a:ext cx="2253088" cy="1217050"/>
          </a:xfrm>
          <a:prstGeom prst="rect">
            <a:avLst/>
          </a:prstGeom>
          <a:noFill/>
        </p:spPr>
        <p:txBody>
          <a:bodyPr wrap="square" lIns="91440" tIns="108000" rIns="91440" bIns="0" rtlCol="0" anchor="ctr">
            <a:spAutoFit/>
          </a:bodyPr>
          <a:lstStyle/>
          <a:p>
            <a:pPr algn="ctr"/>
            <a:r>
              <a:rPr lang="en-US" sz="3600" b="1" spc="-100">
                <a:solidFill>
                  <a:schemeClr val="tx1">
                    <a:lumMod val="75000"/>
                    <a:lumOff val="25000"/>
                  </a:schemeClr>
                </a:solidFill>
                <a:latin typeface="+mj-lt"/>
              </a:rPr>
              <a:t>Veronica</a:t>
            </a:r>
            <a:endParaRPr lang="en-US">
              <a:solidFill>
                <a:schemeClr val="tx1">
                  <a:lumMod val="75000"/>
                  <a:lumOff val="25000"/>
                </a:schemeClr>
              </a:solidFill>
              <a:latin typeface="Candara"/>
            </a:endParaRPr>
          </a:p>
          <a:p>
            <a:pPr algn="ctr"/>
            <a:r>
              <a:rPr lang="en-US" sz="3600" b="1" spc="-100">
                <a:solidFill>
                  <a:schemeClr val="tx1">
                    <a:lumMod val="75000"/>
                    <a:lumOff val="25000"/>
                  </a:schemeClr>
                </a:solidFill>
                <a:latin typeface="+mj-lt"/>
              </a:rPr>
              <a:t> Rosario</a:t>
            </a:r>
            <a:endParaRPr lang="en-US" sz="3600" b="1" spc="-100">
              <a:solidFill>
                <a:schemeClr val="tx1">
                  <a:lumMod val="75000"/>
                  <a:lumOff val="25000"/>
                </a:schemeClr>
              </a:solidFill>
              <a:latin typeface="Corbel"/>
            </a:endParaRPr>
          </a:p>
        </p:txBody>
      </p:sp>
    </p:spTree>
    <p:extLst>
      <p:ext uri="{BB962C8B-B14F-4D97-AF65-F5344CB8AC3E}">
        <p14:creationId xmlns:p14="http://schemas.microsoft.com/office/powerpoint/2010/main" val="398992327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870ED-7089-C61D-67AF-23B906664615}"/>
              </a:ext>
            </a:extLst>
          </p:cNvPr>
          <p:cNvSpPr>
            <a:spLocks noGrp="1"/>
          </p:cNvSpPr>
          <p:nvPr>
            <p:ph type="title"/>
          </p:nvPr>
        </p:nvSpPr>
        <p:spPr>
          <a:xfrm>
            <a:off x="432000" y="432000"/>
            <a:ext cx="4124542" cy="1411276"/>
          </a:xfrm>
        </p:spPr>
        <p:txBody>
          <a:bodyPr/>
          <a:lstStyle/>
          <a:p>
            <a:r>
              <a:rPr lang="en-US"/>
              <a:t>Combination </a:t>
            </a:r>
            <a:br>
              <a:rPr lang="en-US" sz="2000"/>
            </a:br>
            <a:r>
              <a:rPr lang="en-US" sz="2000" b="0">
                <a:solidFill>
                  <a:schemeClr val="tx1"/>
                </a:solidFill>
                <a:ea typeface="+mj-lt"/>
                <a:cs typeface="+mj-lt"/>
              </a:rPr>
              <a:t>Found on page 30 of  </a:t>
            </a:r>
            <a:br>
              <a:rPr lang="en-US" sz="2000">
                <a:solidFill>
                  <a:schemeClr val="tx1"/>
                </a:solidFill>
                <a:ea typeface="+mj-lt"/>
                <a:cs typeface="+mj-lt"/>
              </a:rPr>
            </a:br>
            <a:r>
              <a:rPr lang="en-US" sz="2000">
                <a:solidFill>
                  <a:schemeClr val="tx1"/>
                </a:solidFill>
                <a:ea typeface="+mj-lt"/>
                <a:cs typeface="+mj-lt"/>
              </a:rPr>
              <a:t>REGISTRARS MANUAL OF PROCEDURES</a:t>
            </a:r>
            <a:endParaRPr lang="en-US" sz="2000">
              <a:solidFill>
                <a:schemeClr val="tx1"/>
              </a:solidFill>
            </a:endParaRPr>
          </a:p>
        </p:txBody>
      </p:sp>
      <p:sp>
        <p:nvSpPr>
          <p:cNvPr id="4" name="Slide Number Placeholder 3">
            <a:extLst>
              <a:ext uri="{FF2B5EF4-FFF2-40B4-BE49-F238E27FC236}">
                <a16:creationId xmlns:a16="http://schemas.microsoft.com/office/drawing/2014/main" id="{B743B58F-4CEF-7026-8E26-685EFF708D97}"/>
              </a:ext>
            </a:extLst>
          </p:cNvPr>
          <p:cNvSpPr>
            <a:spLocks noGrp="1"/>
          </p:cNvSpPr>
          <p:nvPr>
            <p:ph type="sldNum" sz="quarter" idx="33"/>
          </p:nvPr>
        </p:nvSpPr>
        <p:spPr/>
        <p:txBody>
          <a:bodyPr/>
          <a:lstStyle/>
          <a:p>
            <a:fld id="{19B51A1E-902D-48AF-9020-955120F399B6}" type="slidenum">
              <a:rPr lang="en-US" noProof="0" smtClean="0"/>
              <a:pPr/>
              <a:t>10</a:t>
            </a:fld>
            <a:endParaRPr lang="en-US" noProof="0"/>
          </a:p>
        </p:txBody>
      </p:sp>
      <p:pic>
        <p:nvPicPr>
          <p:cNvPr id="7" name="Content Placeholder 6">
            <a:extLst>
              <a:ext uri="{FF2B5EF4-FFF2-40B4-BE49-F238E27FC236}">
                <a16:creationId xmlns:a16="http://schemas.microsoft.com/office/drawing/2014/main" id="{39179D15-F2BA-647B-5F49-285834DEA695}"/>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5370210" y="826429"/>
            <a:ext cx="5809268" cy="4639991"/>
          </a:xfrm>
        </p:spPr>
      </p:pic>
      <p:sp>
        <p:nvSpPr>
          <p:cNvPr id="6" name="Text Placeholder 5">
            <a:extLst>
              <a:ext uri="{FF2B5EF4-FFF2-40B4-BE49-F238E27FC236}">
                <a16:creationId xmlns:a16="http://schemas.microsoft.com/office/drawing/2014/main" id="{F8F650BF-6ECC-396E-17B4-8BF87A8B28F0}"/>
              </a:ext>
            </a:extLst>
          </p:cNvPr>
          <p:cNvSpPr>
            <a:spLocks noGrp="1"/>
          </p:cNvSpPr>
          <p:nvPr>
            <p:ph type="body" sz="half" idx="2"/>
          </p:nvPr>
        </p:nvSpPr>
        <p:spPr/>
        <p:txBody>
          <a:bodyPr vert="horz" lIns="0" tIns="0" rIns="0" bIns="0" rtlCol="0" anchor="t">
            <a:noAutofit/>
          </a:bodyPr>
          <a:lstStyle/>
          <a:p>
            <a:pPr marL="285750" indent="-285750" algn="just">
              <a:buChar char="•"/>
            </a:pPr>
            <a:r>
              <a:rPr lang="en-US" sz="1800">
                <a:ea typeface="+mn-lt"/>
                <a:cs typeface="+mn-lt"/>
              </a:rPr>
              <a:t>Registrars have the option to use</a:t>
            </a:r>
            <a:r>
              <a:rPr lang="en-US" sz="1800" b="1">
                <a:ea typeface="+mn-lt"/>
                <a:cs typeface="+mn-lt"/>
              </a:rPr>
              <a:t> any or all</a:t>
            </a:r>
            <a:r>
              <a:rPr lang="en-US" sz="1800">
                <a:ea typeface="+mn-lt"/>
                <a:cs typeface="+mn-lt"/>
              </a:rPr>
              <a:t> of the listed methods in order to ensure that the canvass is as complete and accurate as possible. </a:t>
            </a:r>
            <a:endParaRPr lang="en-US"/>
          </a:p>
          <a:p>
            <a:pPr marL="285750" indent="-285750" algn="just">
              <a:buChar char="•"/>
            </a:pPr>
            <a:r>
              <a:rPr lang="en-US" sz="1800">
                <a:ea typeface="+mn-lt"/>
                <a:cs typeface="+mn-lt"/>
              </a:rPr>
              <a:t>“…the name of an elector, who has </a:t>
            </a:r>
            <a:r>
              <a:rPr lang="en-US" sz="1800" b="1">
                <a:ea typeface="+mn-lt"/>
                <a:cs typeface="+mn-lt"/>
              </a:rPr>
              <a:t>not</a:t>
            </a:r>
            <a:r>
              <a:rPr lang="en-US" sz="1800">
                <a:ea typeface="+mn-lt"/>
                <a:cs typeface="+mn-lt"/>
              </a:rPr>
              <a:t> voted in </a:t>
            </a:r>
            <a:r>
              <a:rPr lang="en-US" sz="1800" b="1">
                <a:ea typeface="+mn-lt"/>
                <a:cs typeface="+mn-lt"/>
              </a:rPr>
              <a:t>two</a:t>
            </a:r>
            <a:r>
              <a:rPr lang="en-US" sz="1800">
                <a:ea typeface="+mn-lt"/>
                <a:cs typeface="+mn-lt"/>
              </a:rPr>
              <a:t> consecutive federal elections, shall be placed on the </a:t>
            </a:r>
            <a:r>
              <a:rPr lang="en-US" sz="1800" b="1" i="1">
                <a:ea typeface="+mn-lt"/>
                <a:cs typeface="+mn-lt"/>
              </a:rPr>
              <a:t>inactive</a:t>
            </a:r>
            <a:r>
              <a:rPr lang="en-US" sz="1800">
                <a:ea typeface="+mn-lt"/>
                <a:cs typeface="+mn-lt"/>
              </a:rPr>
              <a:t> registry list,” per §9-35(e) </a:t>
            </a:r>
          </a:p>
          <a:p>
            <a:pPr marL="742950" lvl="1" indent="-285750" algn="just">
              <a:buChar char="•"/>
            </a:pPr>
            <a:r>
              <a:rPr lang="en-US" sz="1800">
                <a:ea typeface="+mn-lt"/>
                <a:cs typeface="+mn-lt"/>
              </a:rPr>
              <a:t>[Ted Bromley expressed that the name of an elector who has not voted in two consecutive federal elections </a:t>
            </a:r>
            <a:r>
              <a:rPr lang="en-US" sz="1800" b="1">
                <a:ea typeface="+mn-lt"/>
                <a:cs typeface="+mn-lt"/>
              </a:rPr>
              <a:t>should not</a:t>
            </a:r>
            <a:r>
              <a:rPr lang="en-US" sz="1800">
                <a:ea typeface="+mn-lt"/>
                <a:cs typeface="+mn-lt"/>
              </a:rPr>
              <a:t> be placed on the inactive </a:t>
            </a:r>
            <a:r>
              <a:rPr lang="en-US" sz="1800" b="1" i="1">
                <a:ea typeface="+mn-lt"/>
                <a:cs typeface="+mn-lt"/>
              </a:rPr>
              <a:t>without going through the canvass process first</a:t>
            </a:r>
            <a:r>
              <a:rPr lang="en-US" sz="1800">
                <a:ea typeface="+mn-lt"/>
                <a:cs typeface="+mn-lt"/>
              </a:rPr>
              <a:t>.) </a:t>
            </a:r>
            <a:endParaRPr lang="en-US" sz="1800"/>
          </a:p>
        </p:txBody>
      </p:sp>
      <p:sp>
        <p:nvSpPr>
          <p:cNvPr id="12" name="Flowchart: Punched Tape 11">
            <a:extLst>
              <a:ext uri="{FF2B5EF4-FFF2-40B4-BE49-F238E27FC236}">
                <a16:creationId xmlns:a16="http://schemas.microsoft.com/office/drawing/2014/main" id="{29FCAEBB-AFE0-1234-DF26-2C33E44EB004}"/>
              </a:ext>
            </a:extLst>
          </p:cNvPr>
          <p:cNvSpPr/>
          <p:nvPr/>
        </p:nvSpPr>
        <p:spPr>
          <a:xfrm>
            <a:off x="6096000" y="98980"/>
            <a:ext cx="4371473" cy="1141556"/>
          </a:xfrm>
          <a:prstGeom prst="flowChartPunchedTap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2 consecutive </a:t>
            </a:r>
            <a:r>
              <a:rPr lang="en-US" sz="2400" b="1"/>
              <a:t>Federal Elections</a:t>
            </a:r>
          </a:p>
        </p:txBody>
      </p:sp>
    </p:spTree>
    <p:extLst>
      <p:ext uri="{BB962C8B-B14F-4D97-AF65-F5344CB8AC3E}">
        <p14:creationId xmlns:p14="http://schemas.microsoft.com/office/powerpoint/2010/main" val="3029931162"/>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43B58F-4CEF-7026-8E26-685EFF708D97}"/>
              </a:ext>
            </a:extLst>
          </p:cNvPr>
          <p:cNvSpPr>
            <a:spLocks noGrp="1"/>
          </p:cNvSpPr>
          <p:nvPr>
            <p:ph type="sldNum" sz="quarter" idx="33"/>
          </p:nvPr>
        </p:nvSpPr>
        <p:spPr/>
        <p:txBody>
          <a:bodyPr/>
          <a:lstStyle/>
          <a:p>
            <a:fld id="{19B51A1E-902D-48AF-9020-955120F399B6}" type="slidenum">
              <a:rPr lang="en-US" noProof="0" dirty="0" smtClean="0"/>
              <a:pPr/>
              <a:t>11</a:t>
            </a:fld>
            <a:endParaRPr lang="en-US" noProof="0"/>
          </a:p>
        </p:txBody>
      </p:sp>
      <p:sp>
        <p:nvSpPr>
          <p:cNvPr id="6" name="Text Placeholder 5">
            <a:extLst>
              <a:ext uri="{FF2B5EF4-FFF2-40B4-BE49-F238E27FC236}">
                <a16:creationId xmlns:a16="http://schemas.microsoft.com/office/drawing/2014/main" id="{F8F650BF-6ECC-396E-17B4-8BF87A8B28F0}"/>
              </a:ext>
            </a:extLst>
          </p:cNvPr>
          <p:cNvSpPr>
            <a:spLocks noGrp="1"/>
          </p:cNvSpPr>
          <p:nvPr>
            <p:ph type="body" sz="half" idx="2"/>
          </p:nvPr>
        </p:nvSpPr>
        <p:spPr/>
        <p:txBody>
          <a:bodyPr vert="horz" lIns="0" tIns="0" rIns="0" bIns="0" rtlCol="0" anchor="t">
            <a:noAutofit/>
          </a:bodyPr>
          <a:lstStyle/>
          <a:p>
            <a:pPr marL="285750" indent="-285750" algn="just">
              <a:buChar char="•"/>
            </a:pPr>
            <a:r>
              <a:rPr lang="en-US" sz="2400" baseline="0">
                <a:solidFill>
                  <a:srgbClr val="404040"/>
                </a:solidFill>
                <a:latin typeface="Candara"/>
              </a:rPr>
              <a:t>The CT Voter Registration System (CVRS) will generate two canvass forms for you during the canvass of </a:t>
            </a:r>
            <a:r>
              <a:rPr lang="en-US" sz="2400">
                <a:solidFill>
                  <a:srgbClr val="404040"/>
                </a:solidFill>
                <a:latin typeface="Candara"/>
              </a:rPr>
              <a:t>voters</a:t>
            </a:r>
            <a:endParaRPr lang="en-US" sz="1800">
              <a:solidFill>
                <a:srgbClr val="404040"/>
              </a:solidFill>
              <a:latin typeface="Candara"/>
            </a:endParaRPr>
          </a:p>
          <a:p>
            <a:pPr marL="742950" lvl="1" indent="-285750" algn="just">
              <a:buChar char="•"/>
            </a:pPr>
            <a:r>
              <a:rPr lang="en-US" sz="2200">
                <a:solidFill>
                  <a:srgbClr val="404040"/>
                </a:solidFill>
                <a:latin typeface="Candara"/>
              </a:rPr>
              <a:t>ED-683(within town)</a:t>
            </a:r>
          </a:p>
          <a:p>
            <a:pPr marL="742950" lvl="1" indent="-285750" algn="just">
              <a:buChar char="•"/>
            </a:pPr>
            <a:r>
              <a:rPr lang="en-US" sz="2200">
                <a:solidFill>
                  <a:srgbClr val="404040"/>
                </a:solidFill>
                <a:latin typeface="Candara"/>
              </a:rPr>
              <a:t>ED-642 (out of town)</a:t>
            </a:r>
            <a:endParaRPr lang="en-US" sz="2200" baseline="0">
              <a:solidFill>
                <a:srgbClr val="404040"/>
              </a:solidFill>
              <a:latin typeface="Candara"/>
            </a:endParaRPr>
          </a:p>
        </p:txBody>
      </p:sp>
      <p:sp>
        <p:nvSpPr>
          <p:cNvPr id="8" name="Title 7">
            <a:extLst>
              <a:ext uri="{FF2B5EF4-FFF2-40B4-BE49-F238E27FC236}">
                <a16:creationId xmlns:a16="http://schemas.microsoft.com/office/drawing/2014/main" id="{64F21197-EFE8-0084-C15F-719006B26662}"/>
              </a:ext>
            </a:extLst>
          </p:cNvPr>
          <p:cNvSpPr>
            <a:spLocks noGrp="1"/>
          </p:cNvSpPr>
          <p:nvPr>
            <p:ph type="title"/>
          </p:nvPr>
        </p:nvSpPr>
        <p:spPr/>
        <p:txBody>
          <a:bodyPr/>
          <a:lstStyle/>
          <a:p>
            <a:r>
              <a:rPr lang="en-US"/>
              <a:t>Forms</a:t>
            </a:r>
          </a:p>
        </p:txBody>
      </p:sp>
      <p:pic>
        <p:nvPicPr>
          <p:cNvPr id="13" name="Content Placeholder 12" descr="Clipart - moving truck">
            <a:extLst>
              <a:ext uri="{FF2B5EF4-FFF2-40B4-BE49-F238E27FC236}">
                <a16:creationId xmlns:a16="http://schemas.microsoft.com/office/drawing/2014/main" id="{C8455FAC-F5E6-1876-54DD-435F2DF09A98}"/>
              </a:ext>
            </a:extLst>
          </p:cNvPr>
          <p:cNvPicPr>
            <a:picLocks noGrp="1" noChangeAspect="1"/>
          </p:cNvPicPr>
          <p:nvPr>
            <p:ph idx="1"/>
          </p:nvPr>
        </p:nvPicPr>
        <p:blipFill>
          <a:blip r:embed="rId2"/>
          <a:stretch>
            <a:fillRect/>
          </a:stretch>
        </p:blipFill>
        <p:spPr>
          <a:xfrm>
            <a:off x="4789488" y="681988"/>
            <a:ext cx="6970712" cy="4928874"/>
          </a:xfrm>
        </p:spPr>
      </p:pic>
      <p:sp>
        <p:nvSpPr>
          <p:cNvPr id="15" name="Arrow: Left 14">
            <a:extLst>
              <a:ext uri="{FF2B5EF4-FFF2-40B4-BE49-F238E27FC236}">
                <a16:creationId xmlns:a16="http://schemas.microsoft.com/office/drawing/2014/main" id="{7106AB44-3D3C-65ED-D8BF-4288A559AE05}"/>
              </a:ext>
            </a:extLst>
          </p:cNvPr>
          <p:cNvSpPr/>
          <p:nvPr/>
        </p:nvSpPr>
        <p:spPr>
          <a:xfrm rot="-900000">
            <a:off x="7249608" y="1877749"/>
            <a:ext cx="1507797" cy="4846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t>OUT</a:t>
            </a:r>
          </a:p>
        </p:txBody>
      </p:sp>
      <p:sp>
        <p:nvSpPr>
          <p:cNvPr id="16" name="Arrow: Curved Right 15">
            <a:extLst>
              <a:ext uri="{FF2B5EF4-FFF2-40B4-BE49-F238E27FC236}">
                <a16:creationId xmlns:a16="http://schemas.microsoft.com/office/drawing/2014/main" id="{33B6E0D6-1C5A-2D5C-8F4F-DD7D70FFBF59}"/>
              </a:ext>
            </a:extLst>
          </p:cNvPr>
          <p:cNvSpPr/>
          <p:nvPr/>
        </p:nvSpPr>
        <p:spPr>
          <a:xfrm rot="-960000">
            <a:off x="7444479" y="2353329"/>
            <a:ext cx="1421329" cy="823122"/>
          </a:xfrm>
          <a:prstGeom prst="curv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endParaRPr>
          </a:p>
          <a:p>
            <a:pPr algn="ctr"/>
            <a:r>
              <a:rPr lang="en-US" sz="2000" b="1">
                <a:solidFill>
                  <a:schemeClr val="bg1"/>
                </a:solidFill>
              </a:rPr>
              <a:t>Within</a:t>
            </a:r>
            <a:endParaRPr lang="en-US" sz="2000">
              <a:solidFill>
                <a:schemeClr val="bg1"/>
              </a:solidFill>
            </a:endParaRPr>
          </a:p>
        </p:txBody>
      </p:sp>
    </p:spTree>
    <p:extLst>
      <p:ext uri="{BB962C8B-B14F-4D97-AF65-F5344CB8AC3E}">
        <p14:creationId xmlns:p14="http://schemas.microsoft.com/office/powerpoint/2010/main" val="3604095801"/>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43B58F-4CEF-7026-8E26-685EFF708D97}"/>
              </a:ext>
            </a:extLst>
          </p:cNvPr>
          <p:cNvSpPr>
            <a:spLocks noGrp="1"/>
          </p:cNvSpPr>
          <p:nvPr>
            <p:ph type="sldNum" sz="quarter" idx="33"/>
          </p:nvPr>
        </p:nvSpPr>
        <p:spPr/>
        <p:txBody>
          <a:bodyPr/>
          <a:lstStyle/>
          <a:p>
            <a:fld id="{19B51A1E-902D-48AF-9020-955120F399B6}" type="slidenum">
              <a:rPr lang="en-US" noProof="0" dirty="0" smtClean="0"/>
              <a:pPr/>
              <a:t>12</a:t>
            </a:fld>
            <a:endParaRPr lang="en-US" noProof="0"/>
          </a:p>
        </p:txBody>
      </p:sp>
      <p:sp>
        <p:nvSpPr>
          <p:cNvPr id="5" name="Title 4">
            <a:extLst>
              <a:ext uri="{FF2B5EF4-FFF2-40B4-BE49-F238E27FC236}">
                <a16:creationId xmlns:a16="http://schemas.microsoft.com/office/drawing/2014/main" id="{9FF888A0-5F8A-F3EC-D2E8-BD54156EA127}"/>
              </a:ext>
            </a:extLst>
          </p:cNvPr>
          <p:cNvSpPr>
            <a:spLocks noGrp="1"/>
          </p:cNvSpPr>
          <p:nvPr>
            <p:ph type="title"/>
          </p:nvPr>
        </p:nvSpPr>
        <p:spPr>
          <a:xfrm>
            <a:off x="432000" y="432000"/>
            <a:ext cx="4565699" cy="1411276"/>
          </a:xfrm>
        </p:spPr>
        <p:txBody>
          <a:bodyPr/>
          <a:lstStyle/>
          <a:p>
            <a:r>
              <a:rPr lang="en-US">
                <a:solidFill>
                  <a:srgbClr val="404040"/>
                </a:solidFill>
                <a:latin typeface="Candara"/>
              </a:rPr>
              <a:t>ED-683</a:t>
            </a:r>
            <a:r>
              <a:rPr lang="en-US" baseline="0">
                <a:solidFill>
                  <a:srgbClr val="404040"/>
                </a:solidFill>
                <a:latin typeface="Candara"/>
              </a:rPr>
              <a:t> </a:t>
            </a:r>
            <a:br>
              <a:rPr lang="en-US">
                <a:latin typeface="Candara"/>
              </a:rPr>
            </a:br>
            <a:r>
              <a:rPr lang="en-US" baseline="0">
                <a:solidFill>
                  <a:srgbClr val="404040"/>
                </a:solidFill>
                <a:latin typeface="Candara"/>
              </a:rPr>
              <a:t>Notice of Change of Address</a:t>
            </a:r>
            <a:endParaRPr lang="en-US"/>
          </a:p>
        </p:txBody>
      </p:sp>
      <p:sp>
        <p:nvSpPr>
          <p:cNvPr id="11" name="Text Placeholder 10">
            <a:extLst>
              <a:ext uri="{FF2B5EF4-FFF2-40B4-BE49-F238E27FC236}">
                <a16:creationId xmlns:a16="http://schemas.microsoft.com/office/drawing/2014/main" id="{CABFC081-AFA4-8EEC-FAFF-A218D31BBB83}"/>
              </a:ext>
            </a:extLst>
          </p:cNvPr>
          <p:cNvSpPr>
            <a:spLocks noGrp="1"/>
          </p:cNvSpPr>
          <p:nvPr>
            <p:ph type="body" sz="half" idx="2"/>
          </p:nvPr>
        </p:nvSpPr>
        <p:spPr>
          <a:noFill/>
        </p:spPr>
        <p:txBody>
          <a:bodyPr vert="horz" lIns="0" tIns="0" rIns="0" bIns="0" rtlCol="0" anchor="t">
            <a:noAutofit/>
          </a:bodyPr>
          <a:lstStyle/>
          <a:p>
            <a:pPr marL="228600" indent="-228600" algn="just">
              <a:buFont typeface=""/>
              <a:buChar char="•"/>
            </a:pPr>
            <a:r>
              <a:rPr lang="en-US" sz="1800" baseline="0">
                <a:solidFill>
                  <a:srgbClr val="404040"/>
                </a:solidFill>
                <a:latin typeface="Candara"/>
                <a:ea typeface="Arial"/>
                <a:cs typeface="Arial"/>
              </a:rPr>
              <a:t>Moved Within Town (ED-683</a:t>
            </a:r>
            <a:r>
              <a:rPr lang="en-US" sz="1800">
                <a:solidFill>
                  <a:srgbClr val="404040"/>
                </a:solidFill>
                <a:latin typeface="Candara"/>
                <a:ea typeface="Arial"/>
                <a:cs typeface="Arial"/>
              </a:rPr>
              <a:t>)</a:t>
            </a:r>
            <a:endParaRPr lang="en-US"/>
          </a:p>
          <a:p>
            <a:pPr marL="228600" lvl="0" indent="-228600" algn="just">
              <a:buFont typeface=""/>
              <a:buChar char="•"/>
            </a:pPr>
            <a:r>
              <a:rPr lang="en-US" sz="1800" baseline="0">
                <a:solidFill>
                  <a:srgbClr val="404040"/>
                </a:solidFill>
                <a:latin typeface="Candara"/>
                <a:ea typeface="Arial"/>
                <a:cs typeface="Arial"/>
              </a:rPr>
              <a:t>A Notice of Change of Address is mailed to voters on the </a:t>
            </a:r>
            <a:r>
              <a:rPr lang="en-US" sz="1800" b="1" i="1" baseline="0">
                <a:solidFill>
                  <a:srgbClr val="404040"/>
                </a:solidFill>
                <a:latin typeface="Candara"/>
                <a:ea typeface="Arial"/>
                <a:cs typeface="Arial"/>
              </a:rPr>
              <a:t>active</a:t>
            </a:r>
            <a:r>
              <a:rPr lang="en-US" sz="1800" b="1" baseline="0">
                <a:solidFill>
                  <a:srgbClr val="404040"/>
                </a:solidFill>
                <a:latin typeface="Candara"/>
                <a:ea typeface="Arial"/>
                <a:cs typeface="Arial"/>
              </a:rPr>
              <a:t> </a:t>
            </a:r>
            <a:r>
              <a:rPr lang="en-US" sz="1800" b="1" u="sng" baseline="0">
                <a:solidFill>
                  <a:srgbClr val="404040"/>
                </a:solidFill>
                <a:latin typeface="Candara"/>
                <a:ea typeface="Arial"/>
                <a:cs typeface="Arial"/>
              </a:rPr>
              <a:t>and</a:t>
            </a:r>
            <a:r>
              <a:rPr lang="en-US" sz="1800" baseline="0">
                <a:solidFill>
                  <a:srgbClr val="404040"/>
                </a:solidFill>
                <a:latin typeface="Candara"/>
                <a:ea typeface="Arial"/>
                <a:cs typeface="Arial"/>
              </a:rPr>
              <a:t> </a:t>
            </a:r>
            <a:r>
              <a:rPr lang="en-US" sz="1800" b="1" i="1" baseline="0">
                <a:solidFill>
                  <a:srgbClr val="404040"/>
                </a:solidFill>
                <a:latin typeface="Candara"/>
                <a:ea typeface="Arial"/>
                <a:cs typeface="Arial"/>
              </a:rPr>
              <a:t>inactive</a:t>
            </a:r>
            <a:r>
              <a:rPr lang="en-US" sz="1800" i="1" baseline="0">
                <a:solidFill>
                  <a:srgbClr val="404040"/>
                </a:solidFill>
                <a:latin typeface="Candara"/>
                <a:ea typeface="Arial"/>
                <a:cs typeface="Arial"/>
              </a:rPr>
              <a:t> </a:t>
            </a:r>
            <a:r>
              <a:rPr lang="en-US" sz="1800" baseline="0">
                <a:solidFill>
                  <a:srgbClr val="404040"/>
                </a:solidFill>
                <a:latin typeface="Candara"/>
                <a:ea typeface="Arial"/>
                <a:cs typeface="Arial"/>
              </a:rPr>
              <a:t>voter lists, during a canvass of voters, who are believed to have moved within town.</a:t>
            </a:r>
            <a:r>
              <a:rPr lang="en-US" sz="1800">
                <a:latin typeface="Candara"/>
                <a:ea typeface="Arial"/>
                <a:cs typeface="Arial"/>
              </a:rPr>
              <a:t>​</a:t>
            </a:r>
            <a:endParaRPr lang="en-US"/>
          </a:p>
          <a:p>
            <a:pPr marL="228600" lvl="0" indent="-228600" algn="just" rtl="0">
              <a:buFont typeface=""/>
              <a:buChar char="•"/>
            </a:pPr>
            <a:r>
              <a:rPr lang="en-US" sz="1800" b="1" baseline="0">
                <a:solidFill>
                  <a:srgbClr val="404040"/>
                </a:solidFill>
                <a:latin typeface="Candara"/>
                <a:ea typeface="Arial"/>
                <a:cs typeface="Arial"/>
              </a:rPr>
              <a:t>NOTE:</a:t>
            </a:r>
            <a:r>
              <a:rPr lang="en-US" sz="1800" baseline="0">
                <a:solidFill>
                  <a:srgbClr val="404040"/>
                </a:solidFill>
                <a:latin typeface="Candara"/>
                <a:ea typeface="Arial"/>
                <a:cs typeface="Arial"/>
              </a:rPr>
              <a:t> There is </a:t>
            </a:r>
            <a:r>
              <a:rPr lang="en-US" sz="1800" b="1" u="sng" baseline="0">
                <a:solidFill>
                  <a:srgbClr val="404040"/>
                </a:solidFill>
                <a:latin typeface="Candara"/>
                <a:ea typeface="Arial"/>
                <a:cs typeface="Arial"/>
              </a:rPr>
              <a:t>no</a:t>
            </a:r>
            <a:r>
              <a:rPr lang="en-US" sz="1800" baseline="0">
                <a:solidFill>
                  <a:srgbClr val="404040"/>
                </a:solidFill>
                <a:latin typeface="Candara"/>
                <a:ea typeface="Arial"/>
                <a:cs typeface="Arial"/>
              </a:rPr>
              <a:t> form for P.O. Box changes so many registrars send the voter an ED-683 or </a:t>
            </a:r>
            <a:r>
              <a:rPr lang="en-US" sz="1800" b="1" i="1" baseline="0">
                <a:solidFill>
                  <a:srgbClr val="404040"/>
                </a:solidFill>
                <a:latin typeface="Candara"/>
                <a:ea typeface="Arial"/>
                <a:cs typeface="Arial"/>
              </a:rPr>
              <a:t>create their own form</a:t>
            </a:r>
            <a:r>
              <a:rPr lang="en-US" sz="1800" baseline="0">
                <a:solidFill>
                  <a:srgbClr val="404040"/>
                </a:solidFill>
                <a:latin typeface="Candara"/>
                <a:ea typeface="Arial"/>
                <a:cs typeface="Arial"/>
              </a:rPr>
              <a:t>.</a:t>
            </a:r>
            <a:r>
              <a:rPr lang="en-US" sz="1800">
                <a:latin typeface="Candara"/>
                <a:ea typeface="Arial"/>
                <a:cs typeface="Arial"/>
              </a:rPr>
              <a:t>​</a:t>
            </a:r>
            <a:endParaRPr lang="en-US" sz="1800"/>
          </a:p>
        </p:txBody>
      </p:sp>
      <p:pic>
        <p:nvPicPr>
          <p:cNvPr id="18" name="Content Placeholder 12" descr="Clipart - moving truck">
            <a:extLst>
              <a:ext uri="{FF2B5EF4-FFF2-40B4-BE49-F238E27FC236}">
                <a16:creationId xmlns:a16="http://schemas.microsoft.com/office/drawing/2014/main" id="{4B5FFA27-F0AC-F31B-FCB3-7586A3467003}"/>
              </a:ext>
            </a:extLst>
          </p:cNvPr>
          <p:cNvPicPr>
            <a:picLocks noGrp="1" noChangeAspect="1"/>
          </p:cNvPicPr>
          <p:nvPr>
            <p:ph idx="1"/>
          </p:nvPr>
        </p:nvPicPr>
        <p:blipFill>
          <a:blip r:embed="rId2"/>
          <a:stretch>
            <a:fillRect/>
          </a:stretch>
        </p:blipFill>
        <p:spPr>
          <a:xfrm>
            <a:off x="4789488" y="681988"/>
            <a:ext cx="6970712" cy="4928874"/>
          </a:xfrm>
        </p:spPr>
      </p:pic>
      <p:sp>
        <p:nvSpPr>
          <p:cNvPr id="19" name="Arrow: Curved Right 18">
            <a:extLst>
              <a:ext uri="{FF2B5EF4-FFF2-40B4-BE49-F238E27FC236}">
                <a16:creationId xmlns:a16="http://schemas.microsoft.com/office/drawing/2014/main" id="{982FB7B9-5AFE-AC40-B817-8ED09E70D515}"/>
              </a:ext>
            </a:extLst>
          </p:cNvPr>
          <p:cNvSpPr/>
          <p:nvPr/>
        </p:nvSpPr>
        <p:spPr>
          <a:xfrm rot="-60000">
            <a:off x="7214135" y="1938608"/>
            <a:ext cx="1718109" cy="1216152"/>
          </a:xfrm>
          <a:prstGeom prst="curv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bg1"/>
                </a:solidFill>
              </a:rPr>
              <a:t>East Hartford</a:t>
            </a:r>
          </a:p>
        </p:txBody>
      </p:sp>
    </p:spTree>
    <p:extLst>
      <p:ext uri="{BB962C8B-B14F-4D97-AF65-F5344CB8AC3E}">
        <p14:creationId xmlns:p14="http://schemas.microsoft.com/office/powerpoint/2010/main" val="3371049810"/>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43B58F-4CEF-7026-8E26-685EFF708D97}"/>
              </a:ext>
            </a:extLst>
          </p:cNvPr>
          <p:cNvSpPr>
            <a:spLocks noGrp="1"/>
          </p:cNvSpPr>
          <p:nvPr>
            <p:ph type="sldNum" sz="quarter" idx="33"/>
          </p:nvPr>
        </p:nvSpPr>
        <p:spPr/>
        <p:txBody>
          <a:bodyPr/>
          <a:lstStyle/>
          <a:p>
            <a:fld id="{19B51A1E-902D-48AF-9020-955120F399B6}" type="slidenum">
              <a:rPr lang="en-US" noProof="0" dirty="0" smtClean="0"/>
              <a:pPr/>
              <a:t>13</a:t>
            </a:fld>
            <a:endParaRPr lang="en-US" noProof="0"/>
          </a:p>
        </p:txBody>
      </p:sp>
      <p:sp>
        <p:nvSpPr>
          <p:cNvPr id="5" name="Title 4">
            <a:extLst>
              <a:ext uri="{FF2B5EF4-FFF2-40B4-BE49-F238E27FC236}">
                <a16:creationId xmlns:a16="http://schemas.microsoft.com/office/drawing/2014/main" id="{9FF888A0-5F8A-F3EC-D2E8-BD54156EA127}"/>
              </a:ext>
            </a:extLst>
          </p:cNvPr>
          <p:cNvSpPr>
            <a:spLocks noGrp="1"/>
          </p:cNvSpPr>
          <p:nvPr>
            <p:ph type="title"/>
          </p:nvPr>
        </p:nvSpPr>
        <p:spPr>
          <a:xfrm>
            <a:off x="432000" y="432000"/>
            <a:ext cx="4565699" cy="1411276"/>
          </a:xfrm>
        </p:spPr>
        <p:txBody>
          <a:bodyPr/>
          <a:lstStyle/>
          <a:p>
            <a:r>
              <a:rPr lang="en-US"/>
              <a:t>ED-642 </a:t>
            </a:r>
            <a:br>
              <a:rPr lang="en-US"/>
            </a:br>
            <a:r>
              <a:rPr lang="en-US"/>
              <a:t>Notice of Confirmation of Voting Residence (CVR) ​</a:t>
            </a:r>
            <a:endParaRPr lang="en-US">
              <a:latin typeface="Candara"/>
            </a:endParaRPr>
          </a:p>
        </p:txBody>
      </p:sp>
      <p:sp>
        <p:nvSpPr>
          <p:cNvPr id="11" name="Text Placeholder 10">
            <a:extLst>
              <a:ext uri="{FF2B5EF4-FFF2-40B4-BE49-F238E27FC236}">
                <a16:creationId xmlns:a16="http://schemas.microsoft.com/office/drawing/2014/main" id="{CABFC081-AFA4-8EEC-FAFF-A218D31BBB83}"/>
              </a:ext>
            </a:extLst>
          </p:cNvPr>
          <p:cNvSpPr>
            <a:spLocks noGrp="1"/>
          </p:cNvSpPr>
          <p:nvPr>
            <p:ph type="body" sz="half" idx="2"/>
          </p:nvPr>
        </p:nvSpPr>
        <p:spPr>
          <a:xfrm>
            <a:off x="432000" y="2057400"/>
            <a:ext cx="6531387" cy="3811588"/>
          </a:xfrm>
          <a:noFill/>
        </p:spPr>
        <p:txBody>
          <a:bodyPr vert="horz" lIns="0" tIns="0" rIns="0" bIns="0" rtlCol="0" anchor="t">
            <a:noAutofit/>
          </a:bodyPr>
          <a:lstStyle/>
          <a:p>
            <a:pPr marL="285750" indent="-285750" algn="just">
              <a:buChar char="•"/>
            </a:pPr>
            <a:r>
              <a:rPr lang="en-US" sz="1800" baseline="0">
                <a:solidFill>
                  <a:srgbClr val="404040"/>
                </a:solidFill>
                <a:ea typeface="+mn-lt"/>
                <a:cs typeface="+mn-lt"/>
              </a:rPr>
              <a:t>Moved </a:t>
            </a:r>
            <a:r>
              <a:rPr lang="en-US" sz="1800">
                <a:solidFill>
                  <a:srgbClr val="404040"/>
                </a:solidFill>
                <a:ea typeface="+mn-lt"/>
                <a:cs typeface="+mn-lt"/>
              </a:rPr>
              <a:t>Out of </a:t>
            </a:r>
            <a:r>
              <a:rPr lang="en-US" sz="1800" baseline="0">
                <a:solidFill>
                  <a:srgbClr val="404040"/>
                </a:solidFill>
                <a:ea typeface="+mn-lt"/>
                <a:cs typeface="+mn-lt"/>
              </a:rPr>
              <a:t>Town (</a:t>
            </a:r>
            <a:r>
              <a:rPr lang="en-US" sz="1800">
                <a:solidFill>
                  <a:srgbClr val="404040"/>
                </a:solidFill>
                <a:ea typeface="+mn-lt"/>
                <a:cs typeface="+mn-lt"/>
              </a:rPr>
              <a:t>ED-642)</a:t>
            </a:r>
            <a:endParaRPr lang="en-US"/>
          </a:p>
          <a:p>
            <a:pPr marL="285750" indent="-285750" algn="just">
              <a:buChar char="•"/>
            </a:pPr>
            <a:r>
              <a:rPr lang="en-US" sz="1800" baseline="0">
                <a:solidFill>
                  <a:srgbClr val="404040"/>
                </a:solidFill>
                <a:ea typeface="+mn-lt"/>
                <a:cs typeface="+mn-lt"/>
              </a:rPr>
              <a:t>A </a:t>
            </a:r>
            <a:r>
              <a:rPr lang="en-US" sz="1800">
                <a:solidFill>
                  <a:srgbClr val="404040"/>
                </a:solidFill>
                <a:ea typeface="+mn-lt"/>
                <a:cs typeface="+mn-lt"/>
              </a:rPr>
              <a:t>Confirmation </a:t>
            </a:r>
            <a:r>
              <a:rPr lang="en-US" sz="1800" baseline="0">
                <a:solidFill>
                  <a:srgbClr val="404040"/>
                </a:solidFill>
                <a:ea typeface="+mn-lt"/>
                <a:cs typeface="+mn-lt"/>
              </a:rPr>
              <a:t>of </a:t>
            </a:r>
            <a:r>
              <a:rPr lang="en-US" sz="1800">
                <a:solidFill>
                  <a:srgbClr val="404040"/>
                </a:solidFill>
                <a:ea typeface="+mn-lt"/>
                <a:cs typeface="+mn-lt"/>
              </a:rPr>
              <a:t>Voter Residence notice (CVR) </a:t>
            </a:r>
            <a:r>
              <a:rPr lang="en-US" sz="1800" baseline="0">
                <a:solidFill>
                  <a:srgbClr val="404040"/>
                </a:solidFill>
                <a:ea typeface="+mn-lt"/>
                <a:cs typeface="+mn-lt"/>
              </a:rPr>
              <a:t>is mailed to voters on the active voter </a:t>
            </a:r>
            <a:r>
              <a:rPr lang="en-US" sz="1800">
                <a:solidFill>
                  <a:srgbClr val="404040"/>
                </a:solidFill>
                <a:ea typeface="+mn-lt"/>
                <a:cs typeface="+mn-lt"/>
              </a:rPr>
              <a:t>list</a:t>
            </a:r>
            <a:r>
              <a:rPr lang="en-US" sz="1800" baseline="0">
                <a:solidFill>
                  <a:srgbClr val="404040"/>
                </a:solidFill>
                <a:ea typeface="+mn-lt"/>
                <a:cs typeface="+mn-lt"/>
              </a:rPr>
              <a:t>, during a canvass of voters, who are believed to have moved </a:t>
            </a:r>
            <a:r>
              <a:rPr lang="en-US" sz="1800">
                <a:solidFill>
                  <a:srgbClr val="404040"/>
                </a:solidFill>
                <a:ea typeface="+mn-lt"/>
                <a:cs typeface="+mn-lt"/>
              </a:rPr>
              <a:t>out of </a:t>
            </a:r>
            <a:r>
              <a:rPr lang="en-US" sz="1800" baseline="0">
                <a:solidFill>
                  <a:srgbClr val="404040"/>
                </a:solidFill>
                <a:ea typeface="+mn-lt"/>
                <a:cs typeface="+mn-lt"/>
              </a:rPr>
              <a:t>town</a:t>
            </a:r>
            <a:r>
              <a:rPr lang="en-US" sz="1800">
                <a:solidFill>
                  <a:srgbClr val="404040"/>
                </a:solidFill>
                <a:ea typeface="+mn-lt"/>
                <a:cs typeface="+mn-lt"/>
              </a:rPr>
              <a:t> or who have not voted in</a:t>
            </a:r>
            <a:r>
              <a:rPr lang="en-US" sz="1800" b="1">
                <a:solidFill>
                  <a:srgbClr val="404040"/>
                </a:solidFill>
                <a:ea typeface="+mn-lt"/>
                <a:cs typeface="+mn-lt"/>
              </a:rPr>
              <a:t> two consecutive federal </a:t>
            </a:r>
            <a:r>
              <a:rPr lang="en-US" sz="1800" b="1">
                <a:ea typeface="+mn-lt"/>
                <a:cs typeface="+mn-lt"/>
              </a:rPr>
              <a:t>elections</a:t>
            </a:r>
            <a:r>
              <a:rPr lang="en-US" sz="1800" baseline="0">
                <a:solidFill>
                  <a:srgbClr val="404040"/>
                </a:solidFill>
                <a:ea typeface="+mn-lt"/>
                <a:cs typeface="+mn-lt"/>
              </a:rPr>
              <a:t>.</a:t>
            </a:r>
          </a:p>
          <a:p>
            <a:pPr marL="285750" indent="-285750" algn="just">
              <a:buChar char="•"/>
            </a:pPr>
            <a:r>
              <a:rPr lang="en-US" sz="1800">
                <a:ea typeface="+mn-lt"/>
                <a:cs typeface="+mn-lt"/>
              </a:rPr>
              <a:t>This prescribed notice, with both</a:t>
            </a:r>
            <a:r>
              <a:rPr lang="en-US" sz="1800" b="1">
                <a:ea typeface="+mn-lt"/>
                <a:cs typeface="+mn-lt"/>
              </a:rPr>
              <a:t> English and Spanish</a:t>
            </a:r>
            <a:r>
              <a:rPr lang="en-US" sz="1800">
                <a:ea typeface="+mn-lt"/>
                <a:cs typeface="+mn-lt"/>
              </a:rPr>
              <a:t> language in affected towns (English in non-affected towns), is mailed to electors who moved out of town according to information obtained from the NCOA system (Reg 9-35- 1b), e.g., confirmed moves, probable moves or probable moves with a follow-up telephone, mail or in person canvass.</a:t>
            </a:r>
          </a:p>
        </p:txBody>
      </p:sp>
      <p:pic>
        <p:nvPicPr>
          <p:cNvPr id="18" name="Content Placeholder 12" descr="Clipart - moving truck">
            <a:extLst>
              <a:ext uri="{FF2B5EF4-FFF2-40B4-BE49-F238E27FC236}">
                <a16:creationId xmlns:a16="http://schemas.microsoft.com/office/drawing/2014/main" id="{4B5FFA27-F0AC-F31B-FCB3-7586A3467003}"/>
              </a:ext>
            </a:extLst>
          </p:cNvPr>
          <p:cNvPicPr>
            <a:picLocks noGrp="1" noChangeAspect="1"/>
          </p:cNvPicPr>
          <p:nvPr>
            <p:ph idx="1"/>
          </p:nvPr>
        </p:nvPicPr>
        <p:blipFill>
          <a:blip r:embed="rId2"/>
          <a:stretch>
            <a:fillRect/>
          </a:stretch>
        </p:blipFill>
        <p:spPr>
          <a:xfrm>
            <a:off x="6657953" y="681988"/>
            <a:ext cx="5102247" cy="4928874"/>
          </a:xfrm>
        </p:spPr>
      </p:pic>
      <p:sp>
        <p:nvSpPr>
          <p:cNvPr id="19" name="Arrow: Curved Right 18">
            <a:extLst>
              <a:ext uri="{FF2B5EF4-FFF2-40B4-BE49-F238E27FC236}">
                <a16:creationId xmlns:a16="http://schemas.microsoft.com/office/drawing/2014/main" id="{982FB7B9-5AFE-AC40-B817-8ED09E70D515}"/>
              </a:ext>
            </a:extLst>
          </p:cNvPr>
          <p:cNvSpPr/>
          <p:nvPr/>
        </p:nvSpPr>
        <p:spPr>
          <a:xfrm rot="21540000">
            <a:off x="8445887" y="2025030"/>
            <a:ext cx="1196192" cy="121615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a:solidFill>
                  <a:schemeClr val="bg1"/>
                </a:solidFill>
              </a:rPr>
              <a:t>Out of Town</a:t>
            </a:r>
          </a:p>
        </p:txBody>
      </p:sp>
    </p:spTree>
    <p:extLst>
      <p:ext uri="{BB962C8B-B14F-4D97-AF65-F5344CB8AC3E}">
        <p14:creationId xmlns:p14="http://schemas.microsoft.com/office/powerpoint/2010/main" val="215633478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43B58F-4CEF-7026-8E26-685EFF708D97}"/>
              </a:ext>
            </a:extLst>
          </p:cNvPr>
          <p:cNvSpPr>
            <a:spLocks noGrp="1"/>
          </p:cNvSpPr>
          <p:nvPr>
            <p:ph type="sldNum" sz="quarter" idx="33"/>
          </p:nvPr>
        </p:nvSpPr>
        <p:spPr/>
        <p:txBody>
          <a:bodyPr/>
          <a:lstStyle/>
          <a:p>
            <a:fld id="{19B51A1E-902D-48AF-9020-955120F399B6}" type="slidenum">
              <a:rPr lang="en-US" noProof="0" dirty="0" smtClean="0"/>
              <a:pPr/>
              <a:t>14</a:t>
            </a:fld>
            <a:endParaRPr lang="en-US" noProof="0"/>
          </a:p>
        </p:txBody>
      </p:sp>
      <p:sp>
        <p:nvSpPr>
          <p:cNvPr id="5" name="Title 4">
            <a:extLst>
              <a:ext uri="{FF2B5EF4-FFF2-40B4-BE49-F238E27FC236}">
                <a16:creationId xmlns:a16="http://schemas.microsoft.com/office/drawing/2014/main" id="{9FF888A0-5F8A-F3EC-D2E8-BD54156EA127}"/>
              </a:ext>
            </a:extLst>
          </p:cNvPr>
          <p:cNvSpPr>
            <a:spLocks noGrp="1"/>
          </p:cNvSpPr>
          <p:nvPr>
            <p:ph type="title"/>
          </p:nvPr>
        </p:nvSpPr>
        <p:spPr>
          <a:xfrm>
            <a:off x="432000" y="432000"/>
            <a:ext cx="4565699" cy="1411276"/>
          </a:xfrm>
        </p:spPr>
        <p:txBody>
          <a:bodyPr/>
          <a:lstStyle/>
          <a:p>
            <a:r>
              <a:rPr lang="en-US"/>
              <a:t>ED-642 </a:t>
            </a:r>
            <a:br>
              <a:rPr lang="en-US"/>
            </a:br>
            <a:r>
              <a:rPr lang="en-US"/>
              <a:t>Notice of Confirmation of Voting Residence (CVR) ​</a:t>
            </a:r>
            <a:endParaRPr lang="en-US">
              <a:latin typeface="Candara"/>
            </a:endParaRPr>
          </a:p>
        </p:txBody>
      </p:sp>
      <p:sp>
        <p:nvSpPr>
          <p:cNvPr id="11" name="Text Placeholder 10">
            <a:extLst>
              <a:ext uri="{FF2B5EF4-FFF2-40B4-BE49-F238E27FC236}">
                <a16:creationId xmlns:a16="http://schemas.microsoft.com/office/drawing/2014/main" id="{CABFC081-AFA4-8EEC-FAFF-A218D31BBB83}"/>
              </a:ext>
            </a:extLst>
          </p:cNvPr>
          <p:cNvSpPr>
            <a:spLocks noGrp="1"/>
          </p:cNvSpPr>
          <p:nvPr>
            <p:ph type="body" sz="half" idx="2"/>
          </p:nvPr>
        </p:nvSpPr>
        <p:spPr>
          <a:xfrm>
            <a:off x="432000" y="2057400"/>
            <a:ext cx="6531387" cy="3811588"/>
          </a:xfrm>
          <a:noFill/>
        </p:spPr>
        <p:txBody>
          <a:bodyPr vert="horz" lIns="0" tIns="0" rIns="0" bIns="0" rtlCol="0" anchor="t">
            <a:noAutofit/>
          </a:bodyPr>
          <a:lstStyle/>
          <a:p>
            <a:pPr marL="285750" indent="-285750" algn="just">
              <a:buChar char="•"/>
            </a:pPr>
            <a:r>
              <a:rPr lang="en-US" sz="1800">
                <a:ea typeface="+mn-lt"/>
                <a:cs typeface="+mn-lt"/>
              </a:rPr>
              <a:t>Whose Notice of Canvass, </a:t>
            </a:r>
            <a:r>
              <a:rPr lang="en-US" sz="1800" b="1" i="1">
                <a:ea typeface="+mn-lt"/>
                <a:cs typeface="+mn-lt"/>
              </a:rPr>
              <a:t>used only in a townwide c</a:t>
            </a:r>
            <a:r>
              <a:rPr lang="en-US" sz="1800" b="1" i="1" u="sng">
                <a:ea typeface="+mn-lt"/>
                <a:cs typeface="+mn-lt"/>
              </a:rPr>
              <a:t>anvass-by-mail</a:t>
            </a:r>
            <a:r>
              <a:rPr lang="en-US" sz="1800">
                <a:ea typeface="+mn-lt"/>
                <a:cs typeface="+mn-lt"/>
              </a:rPr>
              <a:t>, is returned by the Post Office </a:t>
            </a:r>
            <a:r>
              <a:rPr lang="en-US" sz="1800" b="1">
                <a:ea typeface="+mn-lt"/>
                <a:cs typeface="+mn-lt"/>
              </a:rPr>
              <a:t>“Undeliverable”</a:t>
            </a:r>
            <a:endParaRPr lang="en-US" b="1"/>
          </a:p>
          <a:p>
            <a:pPr marL="285750" indent="-285750" algn="just">
              <a:buChar char="•"/>
            </a:pPr>
            <a:r>
              <a:rPr lang="en-US" sz="1800">
                <a:ea typeface="+mn-lt"/>
                <a:cs typeface="+mn-lt"/>
              </a:rPr>
              <a:t>If information is obtained in a canvass that the elector has moved and there is no reliable information of a new address in town</a:t>
            </a:r>
            <a:endParaRPr lang="en-US">
              <a:ea typeface="+mn-lt"/>
              <a:cs typeface="+mn-lt"/>
            </a:endParaRPr>
          </a:p>
          <a:p>
            <a:pPr marL="285750" indent="-285750" algn="just">
              <a:buChar char="•"/>
            </a:pPr>
            <a:r>
              <a:rPr lang="en-US" sz="1800">
                <a:ea typeface="+mn-lt"/>
                <a:cs typeface="+mn-lt"/>
              </a:rPr>
              <a:t>When a Notice of Canvass, </a:t>
            </a:r>
            <a:r>
              <a:rPr lang="en-US" sz="1800" b="1" i="1" u="sng">
                <a:ea typeface="+mn-lt"/>
                <a:cs typeface="+mn-lt"/>
              </a:rPr>
              <a:t>used only in a townwide canvass-by-mail</a:t>
            </a:r>
            <a:r>
              <a:rPr lang="en-US" sz="1800">
                <a:ea typeface="+mn-lt"/>
                <a:cs typeface="+mn-lt"/>
              </a:rPr>
              <a:t>, is sent between </a:t>
            </a:r>
            <a:r>
              <a:rPr lang="en-US" sz="1800" b="1">
                <a:ea typeface="+mn-lt"/>
                <a:cs typeface="+mn-lt"/>
              </a:rPr>
              <a:t>January 1 </a:t>
            </a:r>
            <a:r>
              <a:rPr lang="en-US" sz="1800">
                <a:ea typeface="+mn-lt"/>
                <a:cs typeface="+mn-lt"/>
              </a:rPr>
              <a:t>and </a:t>
            </a:r>
            <a:r>
              <a:rPr lang="en-US" sz="1800" b="1">
                <a:ea typeface="+mn-lt"/>
                <a:cs typeface="+mn-lt"/>
              </a:rPr>
              <a:t>May 1</a:t>
            </a:r>
            <a:r>
              <a:rPr lang="en-US" sz="1800">
                <a:ea typeface="+mn-lt"/>
                <a:cs typeface="+mn-lt"/>
              </a:rPr>
              <a:t> and </a:t>
            </a:r>
            <a:r>
              <a:rPr lang="en-US" sz="1800" b="1">
                <a:ea typeface="+mn-lt"/>
                <a:cs typeface="+mn-lt"/>
              </a:rPr>
              <a:t>nothing</a:t>
            </a:r>
            <a:r>
              <a:rPr lang="en-US" sz="1800">
                <a:ea typeface="+mn-lt"/>
                <a:cs typeface="+mn-lt"/>
              </a:rPr>
              <a:t> is returned from either the Post Office or the elector, the elector’s name </a:t>
            </a:r>
            <a:r>
              <a:rPr lang="en-US" sz="1800" b="1">
                <a:ea typeface="+mn-lt"/>
                <a:cs typeface="+mn-lt"/>
              </a:rPr>
              <a:t>must</a:t>
            </a:r>
            <a:r>
              <a:rPr lang="en-US" sz="1800">
                <a:ea typeface="+mn-lt"/>
                <a:cs typeface="+mn-lt"/>
              </a:rPr>
              <a:t> be left on the </a:t>
            </a:r>
            <a:r>
              <a:rPr lang="en-US" sz="1800" b="1">
                <a:ea typeface="+mn-lt"/>
                <a:cs typeface="+mn-lt"/>
              </a:rPr>
              <a:t>active </a:t>
            </a:r>
            <a:r>
              <a:rPr lang="en-US" sz="1800">
                <a:ea typeface="+mn-lt"/>
                <a:cs typeface="+mn-lt"/>
              </a:rPr>
              <a:t>registry and enrollment lists unless additional information from a canvass in person or by telephone made during this time period indicates that the elector has moved. </a:t>
            </a:r>
            <a:r>
              <a:rPr lang="en-US" sz="1800" i="1">
                <a:ea typeface="+mn-lt"/>
                <a:cs typeface="+mn-lt"/>
              </a:rPr>
              <a:t>In this case a CVR can be sent between January 1 and May 1</a:t>
            </a:r>
            <a:r>
              <a:rPr lang="en-US" sz="1800">
                <a:ea typeface="+mn-lt"/>
                <a:cs typeface="+mn-lt"/>
              </a:rPr>
              <a:t>. (9-32-9) </a:t>
            </a:r>
            <a:endParaRPr lang="en-US" sz="1800"/>
          </a:p>
        </p:txBody>
      </p:sp>
      <p:pic>
        <p:nvPicPr>
          <p:cNvPr id="18" name="Content Placeholder 12" descr="Clipart - moving truck">
            <a:extLst>
              <a:ext uri="{FF2B5EF4-FFF2-40B4-BE49-F238E27FC236}">
                <a16:creationId xmlns:a16="http://schemas.microsoft.com/office/drawing/2014/main" id="{4B5FFA27-F0AC-F31B-FCB3-7586A3467003}"/>
              </a:ext>
            </a:extLst>
          </p:cNvPr>
          <p:cNvPicPr>
            <a:picLocks noGrp="1" noChangeAspect="1"/>
          </p:cNvPicPr>
          <p:nvPr>
            <p:ph idx="1"/>
          </p:nvPr>
        </p:nvPicPr>
        <p:blipFill>
          <a:blip r:embed="rId2"/>
          <a:stretch>
            <a:fillRect/>
          </a:stretch>
        </p:blipFill>
        <p:spPr>
          <a:xfrm>
            <a:off x="6657953" y="681988"/>
            <a:ext cx="5102247" cy="4928874"/>
          </a:xfrm>
        </p:spPr>
      </p:pic>
      <p:sp>
        <p:nvSpPr>
          <p:cNvPr id="19" name="Arrow: Curved Right 18">
            <a:extLst>
              <a:ext uri="{FF2B5EF4-FFF2-40B4-BE49-F238E27FC236}">
                <a16:creationId xmlns:a16="http://schemas.microsoft.com/office/drawing/2014/main" id="{982FB7B9-5AFE-AC40-B817-8ED09E70D515}"/>
              </a:ext>
            </a:extLst>
          </p:cNvPr>
          <p:cNvSpPr/>
          <p:nvPr/>
        </p:nvSpPr>
        <p:spPr>
          <a:xfrm rot="21540000">
            <a:off x="8445887" y="2025030"/>
            <a:ext cx="1196192" cy="121615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a:solidFill>
                  <a:schemeClr val="bg1"/>
                </a:solidFill>
              </a:rPr>
              <a:t>Out of Town</a:t>
            </a:r>
          </a:p>
        </p:txBody>
      </p:sp>
    </p:spTree>
    <p:extLst>
      <p:ext uri="{BB962C8B-B14F-4D97-AF65-F5344CB8AC3E}">
        <p14:creationId xmlns:p14="http://schemas.microsoft.com/office/powerpoint/2010/main" val="257880835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43B58F-4CEF-7026-8E26-685EFF708D97}"/>
              </a:ext>
            </a:extLst>
          </p:cNvPr>
          <p:cNvSpPr>
            <a:spLocks noGrp="1"/>
          </p:cNvSpPr>
          <p:nvPr>
            <p:ph type="sldNum" sz="quarter" idx="33"/>
          </p:nvPr>
        </p:nvSpPr>
        <p:spPr/>
        <p:txBody>
          <a:bodyPr/>
          <a:lstStyle/>
          <a:p>
            <a:fld id="{19B51A1E-902D-48AF-9020-955120F399B6}" type="slidenum">
              <a:rPr lang="en-US" noProof="0" dirty="0" smtClean="0"/>
              <a:pPr/>
              <a:t>15</a:t>
            </a:fld>
            <a:endParaRPr lang="en-US" noProof="0"/>
          </a:p>
        </p:txBody>
      </p:sp>
      <p:sp>
        <p:nvSpPr>
          <p:cNvPr id="5" name="Title 4">
            <a:extLst>
              <a:ext uri="{FF2B5EF4-FFF2-40B4-BE49-F238E27FC236}">
                <a16:creationId xmlns:a16="http://schemas.microsoft.com/office/drawing/2014/main" id="{9FF888A0-5F8A-F3EC-D2E8-BD54156EA127}"/>
              </a:ext>
            </a:extLst>
          </p:cNvPr>
          <p:cNvSpPr>
            <a:spLocks noGrp="1"/>
          </p:cNvSpPr>
          <p:nvPr>
            <p:ph type="title"/>
          </p:nvPr>
        </p:nvSpPr>
        <p:spPr>
          <a:xfrm>
            <a:off x="432000" y="432000"/>
            <a:ext cx="4565699" cy="1411276"/>
          </a:xfrm>
        </p:spPr>
        <p:txBody>
          <a:bodyPr/>
          <a:lstStyle/>
          <a:p>
            <a:r>
              <a:rPr lang="en-US"/>
              <a:t>ED-642 </a:t>
            </a:r>
            <a:br>
              <a:rPr lang="en-US"/>
            </a:br>
            <a:r>
              <a:rPr lang="en-US"/>
              <a:t>Notice of Confirmation of Voting Residence (CVR) ​</a:t>
            </a:r>
            <a:endParaRPr lang="en-US">
              <a:latin typeface="Candara"/>
            </a:endParaRPr>
          </a:p>
        </p:txBody>
      </p:sp>
      <p:sp>
        <p:nvSpPr>
          <p:cNvPr id="11" name="Text Placeholder 10">
            <a:extLst>
              <a:ext uri="{FF2B5EF4-FFF2-40B4-BE49-F238E27FC236}">
                <a16:creationId xmlns:a16="http://schemas.microsoft.com/office/drawing/2014/main" id="{CABFC081-AFA4-8EEC-FAFF-A218D31BBB83}"/>
              </a:ext>
            </a:extLst>
          </p:cNvPr>
          <p:cNvSpPr>
            <a:spLocks noGrp="1"/>
          </p:cNvSpPr>
          <p:nvPr>
            <p:ph type="body" sz="half" idx="2"/>
          </p:nvPr>
        </p:nvSpPr>
        <p:spPr>
          <a:xfrm>
            <a:off x="432000" y="2057400"/>
            <a:ext cx="4902352" cy="3811588"/>
          </a:xfrm>
          <a:noFill/>
        </p:spPr>
        <p:txBody>
          <a:bodyPr vert="horz" lIns="0" tIns="0" rIns="0" bIns="0" rtlCol="0" anchor="t">
            <a:noAutofit/>
          </a:bodyPr>
          <a:lstStyle/>
          <a:p>
            <a:r>
              <a:rPr lang="en-US" sz="4000" b="1" i="1">
                <a:ea typeface="+mn-lt"/>
                <a:cs typeface="+mn-lt"/>
              </a:rPr>
              <a:t>***</a:t>
            </a:r>
            <a:r>
              <a:rPr lang="en-US" sz="4000" b="1" i="1" u="sng">
                <a:ea typeface="+mn-lt"/>
                <a:cs typeface="+mn-lt"/>
              </a:rPr>
              <a:t>NOTE</a:t>
            </a:r>
            <a:r>
              <a:rPr lang="en-US" sz="4000" b="1" i="1">
                <a:ea typeface="+mn-lt"/>
                <a:cs typeface="+mn-lt"/>
              </a:rPr>
              <a:t>: </a:t>
            </a:r>
            <a:endParaRPr lang="en-US"/>
          </a:p>
          <a:p>
            <a:pPr marL="742950" lvl="1" indent="-285750" algn="just">
              <a:buChar char="•"/>
            </a:pPr>
            <a:r>
              <a:rPr lang="en-US" sz="2800">
                <a:ea typeface="+mn-lt"/>
                <a:cs typeface="+mn-lt"/>
              </a:rPr>
              <a:t>In the year of a </a:t>
            </a:r>
            <a:r>
              <a:rPr lang="en-US" sz="2800" b="1">
                <a:ea typeface="+mn-lt"/>
                <a:cs typeface="+mn-lt"/>
              </a:rPr>
              <a:t>Presidential Preference Primary (PPP)</a:t>
            </a:r>
            <a:r>
              <a:rPr lang="en-US" sz="2800">
                <a:ea typeface="+mn-lt"/>
                <a:cs typeface="+mn-lt"/>
              </a:rPr>
              <a:t>, CVR notices shall be sent</a:t>
            </a:r>
            <a:r>
              <a:rPr lang="en-US" sz="2800" b="1">
                <a:ea typeface="+mn-lt"/>
                <a:cs typeface="+mn-lt"/>
              </a:rPr>
              <a:t> </a:t>
            </a:r>
            <a:r>
              <a:rPr lang="en-US" sz="2800" b="1" u="sng">
                <a:ea typeface="+mn-lt"/>
                <a:cs typeface="+mn-lt"/>
              </a:rPr>
              <a:t>not earlier</a:t>
            </a:r>
            <a:r>
              <a:rPr lang="en-US" sz="2800">
                <a:ea typeface="+mn-lt"/>
                <a:cs typeface="+mn-lt"/>
              </a:rPr>
              <a:t> than the date of the presidential preference primary (§9-35(e)).</a:t>
            </a:r>
          </a:p>
        </p:txBody>
      </p:sp>
      <p:pic>
        <p:nvPicPr>
          <p:cNvPr id="18" name="Content Placeholder 12" descr="Clipart - moving truck">
            <a:extLst>
              <a:ext uri="{FF2B5EF4-FFF2-40B4-BE49-F238E27FC236}">
                <a16:creationId xmlns:a16="http://schemas.microsoft.com/office/drawing/2014/main" id="{4B5FFA27-F0AC-F31B-FCB3-7586A3467003}"/>
              </a:ext>
            </a:extLst>
          </p:cNvPr>
          <p:cNvPicPr>
            <a:picLocks noGrp="1" noChangeAspect="1"/>
          </p:cNvPicPr>
          <p:nvPr>
            <p:ph idx="1"/>
          </p:nvPr>
        </p:nvPicPr>
        <p:blipFill>
          <a:blip r:embed="rId2"/>
          <a:stretch>
            <a:fillRect/>
          </a:stretch>
        </p:blipFill>
        <p:spPr>
          <a:xfrm>
            <a:off x="4946064" y="139194"/>
            <a:ext cx="6814136" cy="5878764"/>
          </a:xfrm>
        </p:spPr>
      </p:pic>
      <p:sp>
        <p:nvSpPr>
          <p:cNvPr id="19" name="Arrow: Curved Right 18">
            <a:extLst>
              <a:ext uri="{FF2B5EF4-FFF2-40B4-BE49-F238E27FC236}">
                <a16:creationId xmlns:a16="http://schemas.microsoft.com/office/drawing/2014/main" id="{982FB7B9-5AFE-AC40-B817-8ED09E70D515}"/>
              </a:ext>
            </a:extLst>
          </p:cNvPr>
          <p:cNvSpPr/>
          <p:nvPr/>
        </p:nvSpPr>
        <p:spPr>
          <a:xfrm rot="21540000">
            <a:off x="7308038" y="1808376"/>
            <a:ext cx="1718108" cy="1205714"/>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a:solidFill>
                  <a:schemeClr val="bg1"/>
                </a:solidFill>
              </a:rPr>
              <a:t>Out of Town</a:t>
            </a:r>
          </a:p>
        </p:txBody>
      </p:sp>
    </p:spTree>
    <p:extLst>
      <p:ext uri="{BB962C8B-B14F-4D97-AF65-F5344CB8AC3E}">
        <p14:creationId xmlns:p14="http://schemas.microsoft.com/office/powerpoint/2010/main" val="748435588"/>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C8F6E4-AFDD-BA0D-60A6-83E93DF52A5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54719" y="1036015"/>
            <a:ext cx="4974015" cy="5228556"/>
          </a:xfrm>
          <a:prstGeom prst="rect">
            <a:avLst/>
          </a:prstGeom>
        </p:spPr>
      </p:pic>
      <p:sp>
        <p:nvSpPr>
          <p:cNvPr id="20" name="Rectangle 19">
            <a:extLst>
              <a:ext uri="{FF2B5EF4-FFF2-40B4-BE49-F238E27FC236}">
                <a16:creationId xmlns:a16="http://schemas.microsoft.com/office/drawing/2014/main" id="{EFA08948-2B6F-46B1-9D2D-8D7B2B3FBD56}"/>
              </a:ext>
              <a:ext uri="{C183D7F6-B498-43B3-948B-1728B52AA6E4}">
                <adec:decorative xmlns:adec="http://schemas.microsoft.com/office/drawing/2017/decorative" val="1"/>
              </a:ext>
            </a:extLst>
          </p:cNvPr>
          <p:cNvSpPr/>
          <p:nvPr/>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a:xfrm>
            <a:off x="5118100" y="1869795"/>
            <a:ext cx="6641900" cy="1124345"/>
          </a:xfrm>
        </p:spPr>
        <p:txBody>
          <a:bodyPr/>
          <a:lstStyle/>
          <a:p>
            <a:r>
              <a:rPr lang="en-US"/>
              <a:t>CVR Notice</a:t>
            </a:r>
          </a:p>
        </p:txBody>
      </p:sp>
      <p:sp>
        <p:nvSpPr>
          <p:cNvPr id="4" name="Content Placeholder 3">
            <a:extLst>
              <a:ext uri="{FF2B5EF4-FFF2-40B4-BE49-F238E27FC236}">
                <a16:creationId xmlns:a16="http://schemas.microsoft.com/office/drawing/2014/main" id="{D355C61F-C8F1-4977-8E1F-F16C0D9EA88C}"/>
              </a:ext>
            </a:extLst>
          </p:cNvPr>
          <p:cNvSpPr>
            <a:spLocks noGrp="1"/>
          </p:cNvSpPr>
          <p:nvPr>
            <p:ph sz="half" idx="1"/>
          </p:nvPr>
        </p:nvSpPr>
        <p:spPr>
          <a:xfrm>
            <a:off x="5118905" y="2991210"/>
            <a:ext cx="6630657" cy="3200789"/>
          </a:xfrm>
        </p:spPr>
        <p:txBody>
          <a:bodyPr vert="horz" lIns="0" tIns="0" rIns="0" bIns="0" rtlCol="0" anchor="t">
            <a:noAutofit/>
          </a:bodyPr>
          <a:lstStyle/>
          <a:p>
            <a:pPr marL="342900" indent="-342900" algn="just"/>
            <a:r>
              <a:rPr lang="en-US" sz="2000">
                <a:ea typeface="+mn-lt"/>
                <a:cs typeface="+mn-lt"/>
              </a:rPr>
              <a:t>When a CVR notice has been created on CVRS there is a </a:t>
            </a:r>
            <a:r>
              <a:rPr lang="en-US" sz="2000" b="1">
                <a:ea typeface="+mn-lt"/>
                <a:cs typeface="+mn-lt"/>
              </a:rPr>
              <a:t>30-day</a:t>
            </a:r>
            <a:r>
              <a:rPr lang="en-US" sz="2000">
                <a:ea typeface="+mn-lt"/>
                <a:cs typeface="+mn-lt"/>
              </a:rPr>
              <a:t> grace period to manually input changes to the voter’s record in CVRS, which will close the canvass for that voter. </a:t>
            </a:r>
            <a:endParaRPr lang="en-US" sz="1600" b="1">
              <a:ea typeface="+mn-lt"/>
              <a:cs typeface="+mn-lt"/>
            </a:endParaRPr>
          </a:p>
          <a:p>
            <a:pPr marL="342900" indent="-342900" algn="just"/>
            <a:r>
              <a:rPr lang="en-US" sz="2000">
                <a:ea typeface="+mn-lt"/>
                <a:cs typeface="+mn-lt"/>
              </a:rPr>
              <a:t>After the 30 days with no activity to the voter’s record in CVRS the voter’s status will </a:t>
            </a:r>
            <a:r>
              <a:rPr lang="en-US" sz="2000" b="1">
                <a:ea typeface="+mn-lt"/>
                <a:cs typeface="+mn-lt"/>
              </a:rPr>
              <a:t>automatically</a:t>
            </a:r>
            <a:r>
              <a:rPr lang="en-US" sz="2000">
                <a:ea typeface="+mn-lt"/>
                <a:cs typeface="+mn-lt"/>
              </a:rPr>
              <a:t> change to Inactive, closing the canvass for that voter. </a:t>
            </a:r>
            <a:endParaRPr lang="en-US" sz="1600" b="1">
              <a:ea typeface="+mn-lt"/>
              <a:cs typeface="+mn-lt"/>
            </a:endParaRPr>
          </a:p>
          <a:p>
            <a:pPr marL="342900" indent="-342900" algn="just"/>
            <a:r>
              <a:rPr lang="en-US" sz="2000">
                <a:ea typeface="+mn-lt"/>
                <a:cs typeface="+mn-lt"/>
              </a:rPr>
              <a:t>If any changes are made to the voter’s record in CVRS </a:t>
            </a:r>
            <a:r>
              <a:rPr lang="en-US" sz="2000" b="1">
                <a:ea typeface="+mn-lt"/>
                <a:cs typeface="+mn-lt"/>
              </a:rPr>
              <a:t>during the 30 days</a:t>
            </a:r>
            <a:r>
              <a:rPr lang="en-US" sz="2000">
                <a:ea typeface="+mn-lt"/>
                <a:cs typeface="+mn-lt"/>
              </a:rPr>
              <a:t>, it will cancel out the automatic “Inactive” status change.</a:t>
            </a:r>
            <a:endParaRPr lang="en-US" sz="1600" b="1"/>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a:solidFill>
            <a:schemeClr val="tx1">
              <a:lumMod val="95000"/>
              <a:lumOff val="5000"/>
            </a:schemeClr>
          </a:solidFill>
        </p:spPr>
        <p:txBody>
          <a:bodyPr/>
          <a:lstStyle/>
          <a:p>
            <a:fld id="{19B51A1E-902D-48AF-9020-955120F399B6}" type="slidenum">
              <a:rPr lang="en-US" smtClean="0"/>
              <a:pPr/>
              <a:t>16</a:t>
            </a:fld>
            <a:endParaRPr lang="en-US"/>
          </a:p>
        </p:txBody>
      </p:sp>
      <p:sp>
        <p:nvSpPr>
          <p:cNvPr id="8" name="TextBox 7">
            <a:extLst>
              <a:ext uri="{FF2B5EF4-FFF2-40B4-BE49-F238E27FC236}">
                <a16:creationId xmlns:a16="http://schemas.microsoft.com/office/drawing/2014/main" id="{CCD1C0C4-98E0-4389-8509-615AF4DCF19C}"/>
              </a:ext>
            </a:extLst>
          </p:cNvPr>
          <p:cNvSpPr txBox="1"/>
          <p:nvPr/>
        </p:nvSpPr>
        <p:spPr>
          <a:xfrm>
            <a:off x="10243100" y="6221507"/>
            <a:ext cx="1053900" cy="782829"/>
          </a:xfrm>
          <a:prstGeom prst="rect">
            <a:avLst/>
          </a:prstGeom>
          <a:noFill/>
        </p:spPr>
        <p:txBody>
          <a:bodyPr wrap="square" lIns="91440" tIns="108000" rIns="91440" bIns="0" rtlCol="0" anchor="ctr">
            <a:spAutoFit/>
          </a:bodyPr>
          <a:lstStyle/>
          <a:p>
            <a:pPr algn="r">
              <a:lnSpc>
                <a:spcPct val="120772"/>
              </a:lnSpc>
            </a:pPr>
            <a:r>
              <a:rPr lang="en-US" sz="2500" b="1" i="0" spc="-100" baseline="0" noProof="0">
                <a:solidFill>
                  <a:schemeClr val="accent1"/>
                </a:solidFill>
                <a:latin typeface="+mj-lt"/>
              </a:rPr>
              <a:t>TREY</a:t>
            </a:r>
            <a:r>
              <a:rPr lang="en-US" sz="1600" b="1" i="0" spc="-100" baseline="0" noProof="0">
                <a:solidFill>
                  <a:schemeClr val="accent1"/>
                </a:solidFill>
                <a:latin typeface="+mj-lt"/>
              </a:rPr>
              <a:t> </a:t>
            </a:r>
            <a:br>
              <a:rPr lang="en-US" sz="1600" b="1" i="0" spc="-100" baseline="0" noProof="0">
                <a:solidFill>
                  <a:schemeClr val="accent1"/>
                </a:solidFill>
                <a:latin typeface="+mj-lt"/>
              </a:rPr>
            </a:br>
            <a:r>
              <a:rPr lang="en-US" sz="1200" b="0" i="0" spc="140" baseline="0" noProof="0">
                <a:solidFill>
                  <a:schemeClr val="tx1">
                    <a:lumMod val="75000"/>
                    <a:lumOff val="25000"/>
                  </a:schemeClr>
                </a:solidFill>
                <a:latin typeface="+mj-lt"/>
              </a:rPr>
              <a:t>research</a:t>
            </a:r>
            <a:endParaRPr lang="en-US"/>
          </a:p>
        </p:txBody>
      </p:sp>
      <p:sp>
        <p:nvSpPr>
          <p:cNvPr id="25" name="Text Placeholder 2">
            <a:extLst>
              <a:ext uri="{FF2B5EF4-FFF2-40B4-BE49-F238E27FC236}">
                <a16:creationId xmlns:a16="http://schemas.microsoft.com/office/drawing/2014/main" id="{9AD8B00F-7308-C837-0F6B-0673CA759D9B}"/>
              </a:ext>
            </a:extLst>
          </p:cNvPr>
          <p:cNvSpPr>
            <a:spLocks noGrp="1"/>
          </p:cNvSpPr>
          <p:nvPr>
            <p:ph type="body" sz="quarter" idx="32"/>
          </p:nvPr>
        </p:nvSpPr>
        <p:spPr>
          <a:xfrm>
            <a:off x="6518462" y="59325"/>
            <a:ext cx="5450305" cy="1579894"/>
          </a:xfrm>
        </p:spPr>
        <p:txBody>
          <a:bodyPr vert="horz" lIns="180000" tIns="180000" rIns="180000" bIns="180000" rtlCol="0" anchor="t">
            <a:noAutofit/>
          </a:bodyPr>
          <a:lstStyle/>
          <a:p>
            <a:r>
              <a:rPr lang="en-US"/>
              <a:t>Information found on page 31</a:t>
            </a:r>
            <a:r>
              <a:rPr lang="en-US" b="1"/>
              <a:t> </a:t>
            </a:r>
            <a:r>
              <a:rPr lang="en-US"/>
              <a:t>of the </a:t>
            </a:r>
          </a:p>
          <a:p>
            <a:r>
              <a:rPr lang="en-US" b="1"/>
              <a:t>REGISTRARS MANUAL OF PROCEDURES</a:t>
            </a:r>
            <a:r>
              <a:rPr lang="en-US"/>
              <a:t> </a:t>
            </a:r>
          </a:p>
          <a:p>
            <a:r>
              <a:rPr lang="en-US" b="1" i="1" u="sng"/>
              <a:t>December 13, 2023</a:t>
            </a:r>
          </a:p>
          <a:p>
            <a:endParaRPr lang="en-US"/>
          </a:p>
        </p:txBody>
      </p:sp>
    </p:spTree>
    <p:extLst>
      <p:ext uri="{BB962C8B-B14F-4D97-AF65-F5344CB8AC3E}">
        <p14:creationId xmlns:p14="http://schemas.microsoft.com/office/powerpoint/2010/main" val="1815726554"/>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CF65-0358-F88F-FFC4-BB8107475ED6}"/>
              </a:ext>
            </a:extLst>
          </p:cNvPr>
          <p:cNvSpPr>
            <a:spLocks noGrp="1"/>
          </p:cNvSpPr>
          <p:nvPr>
            <p:ph type="title"/>
          </p:nvPr>
        </p:nvSpPr>
        <p:spPr/>
        <p:txBody>
          <a:bodyPr/>
          <a:lstStyle/>
          <a:p>
            <a:r>
              <a:rPr lang="en-US">
                <a:ea typeface="+mj-lt"/>
                <a:cs typeface="+mj-lt"/>
              </a:rPr>
              <a:t>Canvass Responses or Non-Responses </a:t>
            </a:r>
            <a:endParaRPr lang="en-US"/>
          </a:p>
        </p:txBody>
      </p:sp>
      <p:sp>
        <p:nvSpPr>
          <p:cNvPr id="3" name="Text Placeholder 2">
            <a:extLst>
              <a:ext uri="{FF2B5EF4-FFF2-40B4-BE49-F238E27FC236}">
                <a16:creationId xmlns:a16="http://schemas.microsoft.com/office/drawing/2014/main" id="{F702AFD2-C296-F241-3E4D-4B2299578C89}"/>
              </a:ext>
            </a:extLst>
          </p:cNvPr>
          <p:cNvSpPr>
            <a:spLocks noGrp="1"/>
          </p:cNvSpPr>
          <p:nvPr>
            <p:ph type="body" sz="quarter" idx="32"/>
          </p:nvPr>
        </p:nvSpPr>
        <p:spPr/>
        <p:txBody>
          <a:bodyPr vert="horz" lIns="0" tIns="0" rIns="0" bIns="0" rtlCol="0" anchor="t">
            <a:noAutofit/>
          </a:bodyPr>
          <a:lstStyle/>
          <a:p>
            <a:r>
              <a:rPr lang="en-US" baseline="0">
                <a:solidFill>
                  <a:srgbClr val="404040"/>
                </a:solidFill>
                <a:latin typeface="Corbel"/>
              </a:rPr>
              <a:t>What to do next</a:t>
            </a:r>
            <a:endParaRPr lang="en-US" sz="2000"/>
          </a:p>
        </p:txBody>
      </p:sp>
      <p:sp>
        <p:nvSpPr>
          <p:cNvPr id="5" name="Content Placeholder 4">
            <a:extLst>
              <a:ext uri="{FF2B5EF4-FFF2-40B4-BE49-F238E27FC236}">
                <a16:creationId xmlns:a16="http://schemas.microsoft.com/office/drawing/2014/main" id="{A309D56B-C1DC-3B25-F21B-E1096076FE50}"/>
              </a:ext>
            </a:extLst>
          </p:cNvPr>
          <p:cNvSpPr>
            <a:spLocks noGrp="1"/>
          </p:cNvSpPr>
          <p:nvPr>
            <p:ph sz="half" idx="2"/>
          </p:nvPr>
        </p:nvSpPr>
        <p:spPr>
          <a:xfrm>
            <a:off x="432000" y="2243600"/>
            <a:ext cx="5472000" cy="4003264"/>
          </a:xfrm>
        </p:spPr>
        <p:txBody>
          <a:bodyPr vert="horz" lIns="0" tIns="0" rIns="0" bIns="0" rtlCol="0" anchor="t">
            <a:noAutofit/>
          </a:bodyPr>
          <a:lstStyle/>
          <a:p>
            <a:pPr algn="just"/>
            <a:r>
              <a:rPr lang="en-US" sz="1600">
                <a:ea typeface="+mn-lt"/>
                <a:cs typeface="+mn-lt"/>
              </a:rPr>
              <a:t>CVR not returned by the voter within 30 days, place their name on the </a:t>
            </a:r>
            <a:r>
              <a:rPr lang="en-US" sz="1600" b="1">
                <a:ea typeface="+mn-lt"/>
                <a:cs typeface="+mn-lt"/>
              </a:rPr>
              <a:t>Inactive list</a:t>
            </a:r>
            <a:r>
              <a:rPr lang="en-US" sz="1600">
                <a:ea typeface="+mn-lt"/>
                <a:cs typeface="+mn-lt"/>
              </a:rPr>
              <a:t>. (Reg. 9-35(e)) </a:t>
            </a:r>
            <a:endParaRPr lang="en-US"/>
          </a:p>
          <a:p>
            <a:pPr algn="just"/>
            <a:r>
              <a:rPr lang="en-US" sz="1600">
                <a:ea typeface="+mn-lt"/>
                <a:cs typeface="+mn-lt"/>
              </a:rPr>
              <a:t>CVR (or Notice of Canvass) is returned by P.O. as “Undeliverable”, place their name on the </a:t>
            </a:r>
            <a:r>
              <a:rPr lang="en-US" sz="1600" b="1">
                <a:ea typeface="+mn-lt"/>
                <a:cs typeface="+mn-lt"/>
              </a:rPr>
              <a:t>Inactive list</a:t>
            </a:r>
            <a:r>
              <a:rPr lang="en-US" sz="1600">
                <a:ea typeface="+mn-lt"/>
                <a:cs typeface="+mn-lt"/>
              </a:rPr>
              <a:t>.  </a:t>
            </a:r>
          </a:p>
          <a:p>
            <a:pPr algn="just"/>
            <a:r>
              <a:rPr lang="en-US" sz="1600">
                <a:ea typeface="+mn-lt"/>
                <a:cs typeface="+mn-lt"/>
              </a:rPr>
              <a:t>If reliable information is received of a change of address within town, make the change of address; no notice is required. </a:t>
            </a:r>
          </a:p>
          <a:p>
            <a:pPr lvl="1" algn="just"/>
            <a:r>
              <a:rPr lang="en-US" sz="1500" b="1">
                <a:ea typeface="+mn-lt"/>
                <a:cs typeface="+mn-lt"/>
              </a:rPr>
              <a:t>Exception: </a:t>
            </a:r>
            <a:r>
              <a:rPr lang="en-US" sz="1500">
                <a:ea typeface="+mn-lt"/>
                <a:cs typeface="+mn-lt"/>
              </a:rPr>
              <a:t>if the only information regarding a change is from NCOA, make the change</a:t>
            </a:r>
            <a:r>
              <a:rPr lang="en-US" sz="1500" b="1">
                <a:ea typeface="+mn-lt"/>
                <a:cs typeface="+mn-lt"/>
              </a:rPr>
              <a:t> and </a:t>
            </a:r>
            <a:r>
              <a:rPr lang="en-US" sz="1500">
                <a:ea typeface="+mn-lt"/>
                <a:cs typeface="+mn-lt"/>
              </a:rPr>
              <a:t>also send a Notice of Change (ED-683) to the elector at the new address by forwardable mail along with an enclosed pre-addressed postage-paid envelope for verification or change of information. (§9-35(e)) </a:t>
            </a:r>
            <a:endParaRPr lang="en-US" sz="1500"/>
          </a:p>
          <a:p>
            <a:pPr algn="just"/>
            <a:r>
              <a:rPr lang="en-US" sz="1600">
                <a:ea typeface="+mn-lt"/>
                <a:cs typeface="+mn-lt"/>
              </a:rPr>
              <a:t>If the elector returns a CVR stating, or otherwise states in writing, that they moved out of town, change the status to </a:t>
            </a:r>
            <a:r>
              <a:rPr lang="en-US" sz="1600" b="1">
                <a:ea typeface="+mn-lt"/>
                <a:cs typeface="+mn-lt"/>
              </a:rPr>
              <a:t>“off”</a:t>
            </a:r>
            <a:r>
              <a:rPr lang="en-US" sz="1600">
                <a:ea typeface="+mn-lt"/>
                <a:cs typeface="+mn-lt"/>
              </a:rPr>
              <a:t> and remove from the </a:t>
            </a:r>
            <a:r>
              <a:rPr lang="en-US" sz="1600" b="1">
                <a:ea typeface="+mn-lt"/>
                <a:cs typeface="+mn-lt"/>
              </a:rPr>
              <a:t>“active”</a:t>
            </a:r>
            <a:r>
              <a:rPr lang="en-US" sz="1600">
                <a:ea typeface="+mn-lt"/>
                <a:cs typeface="+mn-lt"/>
              </a:rPr>
              <a:t> registry list </a:t>
            </a:r>
            <a:r>
              <a:rPr lang="en-US" sz="1600" b="1">
                <a:ea typeface="+mn-lt"/>
                <a:cs typeface="+mn-lt"/>
              </a:rPr>
              <a:t>(DO NOT PLACE ON THE “INACTIVE” LIST). </a:t>
            </a:r>
            <a:endParaRPr lang="en-US" sz="1600" b="1"/>
          </a:p>
        </p:txBody>
      </p:sp>
      <p:sp>
        <p:nvSpPr>
          <p:cNvPr id="7" name="Text Placeholder 6">
            <a:extLst>
              <a:ext uri="{FF2B5EF4-FFF2-40B4-BE49-F238E27FC236}">
                <a16:creationId xmlns:a16="http://schemas.microsoft.com/office/drawing/2014/main" id="{FE4A906E-F83D-52F2-75BE-C5BD78BE9ACF}"/>
              </a:ext>
            </a:extLst>
          </p:cNvPr>
          <p:cNvSpPr>
            <a:spLocks noGrp="1"/>
          </p:cNvSpPr>
          <p:nvPr>
            <p:ph type="body" sz="quarter" idx="12"/>
          </p:nvPr>
        </p:nvSpPr>
        <p:spPr>
          <a:xfrm>
            <a:off x="6299887" y="2303407"/>
            <a:ext cx="5482551" cy="3942707"/>
          </a:xfrm>
          <a:noFill/>
        </p:spPr>
        <p:txBody>
          <a:bodyPr vert="horz" lIns="0" tIns="0" rIns="0" bIns="0" rtlCol="0" anchor="t">
            <a:noAutofit/>
          </a:bodyPr>
          <a:lstStyle/>
          <a:p>
            <a:pPr algn="just"/>
            <a:r>
              <a:rPr lang="en-US" baseline="0">
                <a:solidFill>
                  <a:srgbClr val="404040"/>
                </a:solidFill>
                <a:latin typeface="Candara"/>
              </a:rPr>
              <a:t>Telephone canvass or canvass by </a:t>
            </a:r>
            <a:r>
              <a:rPr lang="en-US">
                <a:solidFill>
                  <a:srgbClr val="404040"/>
                </a:solidFill>
                <a:latin typeface="Candara"/>
              </a:rPr>
              <a:t>mail</a:t>
            </a:r>
            <a:endParaRPr lang="en-US"/>
          </a:p>
          <a:p>
            <a:pPr lvl="1" algn="just"/>
            <a:r>
              <a:rPr lang="en-US">
                <a:solidFill>
                  <a:srgbClr val="404040"/>
                </a:solidFill>
                <a:latin typeface="Candara"/>
              </a:rPr>
              <a:t>If</a:t>
            </a:r>
            <a:r>
              <a:rPr lang="en-US" baseline="0">
                <a:solidFill>
                  <a:srgbClr val="404040"/>
                </a:solidFill>
                <a:latin typeface="Candara"/>
              </a:rPr>
              <a:t> the Registrars determined that an elector should be removed from the registry list because of their removal from the municipality, they can do so only after having made </a:t>
            </a:r>
            <a:r>
              <a:rPr lang="en-US" b="1" baseline="0">
                <a:solidFill>
                  <a:srgbClr val="404040"/>
                </a:solidFill>
                <a:latin typeface="Candara"/>
              </a:rPr>
              <a:t>two</a:t>
            </a:r>
            <a:r>
              <a:rPr lang="en-US" baseline="0">
                <a:solidFill>
                  <a:srgbClr val="404040"/>
                </a:solidFill>
                <a:latin typeface="Candara"/>
              </a:rPr>
              <a:t> attempts to contact the elector using at least </a:t>
            </a:r>
            <a:r>
              <a:rPr lang="en-US" b="1" baseline="0">
                <a:solidFill>
                  <a:srgbClr val="404040"/>
                </a:solidFill>
                <a:latin typeface="Candara"/>
              </a:rPr>
              <a:t>two methods</a:t>
            </a:r>
            <a:r>
              <a:rPr lang="en-US" baseline="0">
                <a:solidFill>
                  <a:srgbClr val="404040"/>
                </a:solidFill>
                <a:latin typeface="Candara"/>
              </a:rPr>
              <a:t>:</a:t>
            </a:r>
            <a:r>
              <a:rPr lang="en-US">
                <a:solidFill>
                  <a:srgbClr val="404040"/>
                </a:solidFill>
                <a:latin typeface="Candara"/>
              </a:rPr>
              <a:t> </a:t>
            </a:r>
          </a:p>
          <a:p>
            <a:pPr lvl="2" algn="just"/>
            <a:r>
              <a:rPr lang="en-US" baseline="0">
                <a:solidFill>
                  <a:srgbClr val="404040"/>
                </a:solidFill>
                <a:latin typeface="Candara"/>
              </a:rPr>
              <a:t>mail, phone or in person (Reg. 9-32-7(e) and 9-32-9).</a:t>
            </a:r>
            <a:r>
              <a:rPr lang="en-US">
                <a:solidFill>
                  <a:srgbClr val="404040"/>
                </a:solidFill>
                <a:latin typeface="Candara"/>
              </a:rPr>
              <a:t> </a:t>
            </a:r>
          </a:p>
          <a:p>
            <a:pPr lvl="1" algn="just"/>
            <a:r>
              <a:rPr lang="en-US" baseline="0">
                <a:solidFill>
                  <a:srgbClr val="404040"/>
                </a:solidFill>
                <a:latin typeface="Candara"/>
              </a:rPr>
              <a:t>The Registrars must send a Notice of Removal to the </a:t>
            </a:r>
            <a:r>
              <a:rPr lang="en-US" b="1" baseline="0">
                <a:solidFill>
                  <a:srgbClr val="404040"/>
                </a:solidFill>
                <a:latin typeface="Candara"/>
              </a:rPr>
              <a:t>last-known address</a:t>
            </a:r>
            <a:r>
              <a:rPr lang="en-US" baseline="0">
                <a:solidFill>
                  <a:srgbClr val="404040"/>
                </a:solidFill>
                <a:latin typeface="Candara"/>
              </a:rPr>
              <a:t>. Language and envelope requirements apply. (Reg. 9-35-1)</a:t>
            </a:r>
            <a:r>
              <a:rPr lang="en-US">
                <a:solidFill>
                  <a:srgbClr val="404040"/>
                </a:solidFill>
                <a:latin typeface="Candara"/>
              </a:rPr>
              <a:t> </a:t>
            </a:r>
            <a:endParaRPr lang="en-US"/>
          </a:p>
          <a:p>
            <a:pPr algn="just"/>
            <a:r>
              <a:rPr lang="en-US" baseline="0">
                <a:solidFill>
                  <a:srgbClr val="404040"/>
                </a:solidFill>
                <a:latin typeface="Candara"/>
              </a:rPr>
              <a:t>In a canvass by </a:t>
            </a:r>
            <a:r>
              <a:rPr lang="en-US">
                <a:solidFill>
                  <a:srgbClr val="404040"/>
                </a:solidFill>
                <a:latin typeface="Candara"/>
              </a:rPr>
              <a:t>phone</a:t>
            </a:r>
          </a:p>
          <a:p>
            <a:pPr lvl="1" algn="just"/>
            <a:r>
              <a:rPr lang="en-US">
                <a:solidFill>
                  <a:srgbClr val="404040"/>
                </a:solidFill>
                <a:latin typeface="Candara"/>
              </a:rPr>
              <a:t>the</a:t>
            </a:r>
            <a:r>
              <a:rPr lang="en-US" baseline="0">
                <a:solidFill>
                  <a:srgbClr val="404040"/>
                </a:solidFill>
                <a:latin typeface="Candara"/>
              </a:rPr>
              <a:t> Registrars are allowed to rely on the information provided by anyone who answers the published phone number. (Reg. 9-32-7(d))</a:t>
            </a:r>
            <a:r>
              <a:rPr lang="en-US">
                <a:solidFill>
                  <a:srgbClr val="404040"/>
                </a:solidFill>
                <a:latin typeface="Candara"/>
              </a:rPr>
              <a:t> </a:t>
            </a:r>
            <a:endParaRPr lang="en-US"/>
          </a:p>
          <a:p>
            <a:pPr marL="0" indent="0" algn="just">
              <a:buNone/>
            </a:pPr>
            <a:endParaRPr lang="en-US" sz="1800"/>
          </a:p>
        </p:txBody>
      </p:sp>
      <p:sp>
        <p:nvSpPr>
          <p:cNvPr id="9" name="Slide Number Placeholder 8">
            <a:extLst>
              <a:ext uri="{FF2B5EF4-FFF2-40B4-BE49-F238E27FC236}">
                <a16:creationId xmlns:a16="http://schemas.microsoft.com/office/drawing/2014/main" id="{70946370-3BDE-3144-288F-D52254CE9DA1}"/>
              </a:ext>
            </a:extLst>
          </p:cNvPr>
          <p:cNvSpPr>
            <a:spLocks noGrp="1"/>
          </p:cNvSpPr>
          <p:nvPr>
            <p:ph type="sldNum" sz="quarter" idx="33"/>
          </p:nvPr>
        </p:nvSpPr>
        <p:spPr/>
        <p:txBody>
          <a:bodyPr/>
          <a:lstStyle/>
          <a:p>
            <a:fld id="{19B51A1E-902D-48AF-9020-955120F399B6}" type="slidenum">
              <a:rPr lang="en-US" noProof="0" smtClean="0"/>
              <a:pPr/>
              <a:t>17</a:t>
            </a:fld>
            <a:endParaRPr lang="en-US" noProof="0"/>
          </a:p>
        </p:txBody>
      </p:sp>
    </p:spTree>
    <p:extLst>
      <p:ext uri="{BB962C8B-B14F-4D97-AF65-F5344CB8AC3E}">
        <p14:creationId xmlns:p14="http://schemas.microsoft.com/office/powerpoint/2010/main" val="266721217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23" name="Picture Placeholder 22" descr="Woman on laptop smiling">
            <a:extLst>
              <a:ext uri="{FF2B5EF4-FFF2-40B4-BE49-F238E27FC236}">
                <a16:creationId xmlns:a16="http://schemas.microsoft.com/office/drawing/2014/main" id="{35E3CE9E-B03C-CB4B-A83A-D3265C7A0545}"/>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09" r="209"/>
          <a:stretch>
            <a:fillRect/>
          </a:stretch>
        </p:blipFill>
        <p:spPr/>
      </p:pic>
      <p:sp>
        <p:nvSpPr>
          <p:cNvPr id="3" name="Title 2">
            <a:extLst>
              <a:ext uri="{FF2B5EF4-FFF2-40B4-BE49-F238E27FC236}">
                <a16:creationId xmlns:a16="http://schemas.microsoft.com/office/drawing/2014/main" id="{200B3D2B-613A-41BE-987D-E6A1324B456D}"/>
              </a:ext>
            </a:extLst>
          </p:cNvPr>
          <p:cNvSpPr>
            <a:spLocks noGrp="1"/>
          </p:cNvSpPr>
          <p:nvPr>
            <p:ph type="title"/>
          </p:nvPr>
        </p:nvSpPr>
        <p:spPr/>
        <p:txBody>
          <a:bodyPr/>
          <a:lstStyle/>
          <a:p>
            <a:r>
              <a:rPr lang="en-US" sz="3600">
                <a:ea typeface="+mj-lt"/>
                <a:cs typeface="+mj-lt"/>
              </a:rPr>
              <a:t>NCOA</a:t>
            </a:r>
            <a:r>
              <a:rPr lang="en-US" sz="3600" b="0">
                <a:ea typeface="+mj-lt"/>
                <a:cs typeface="+mj-lt"/>
              </a:rPr>
              <a:t>  AND  </a:t>
            </a:r>
            <a:r>
              <a:rPr lang="en-US" sz="3600">
                <a:ea typeface="+mj-lt"/>
                <a:cs typeface="+mj-lt"/>
              </a:rPr>
              <a:t>ERIC</a:t>
            </a:r>
            <a:r>
              <a:rPr lang="en-US" sz="3600" b="0">
                <a:ea typeface="+mj-lt"/>
                <a:cs typeface="+mj-lt"/>
              </a:rPr>
              <a:t> </a:t>
            </a:r>
            <a:br>
              <a:rPr lang="en-US" sz="3600" b="0">
                <a:ea typeface="+mj-lt"/>
                <a:cs typeface="+mj-lt"/>
              </a:rPr>
            </a:br>
            <a:r>
              <a:rPr lang="en-US" sz="3600" b="0">
                <a:ea typeface="+mj-lt"/>
                <a:cs typeface="+mj-lt"/>
              </a:rPr>
              <a:t>STEP  BY  STEP  </a:t>
            </a:r>
            <a:br>
              <a:rPr lang="en-US" sz="3600" b="0">
                <a:ea typeface="+mj-lt"/>
                <a:cs typeface="+mj-lt"/>
              </a:rPr>
            </a:br>
            <a:r>
              <a:rPr lang="en-US" sz="3600" b="0">
                <a:ea typeface="+mj-lt"/>
                <a:cs typeface="+mj-lt"/>
              </a:rPr>
              <a:t>INSTRUCTIONS  USING CVRS</a:t>
            </a:r>
            <a:endParaRPr lang="en-US" sz="3600"/>
          </a:p>
        </p:txBody>
      </p:sp>
      <p:sp>
        <p:nvSpPr>
          <p:cNvPr id="10" name="Text Placeholder 9">
            <a:extLst>
              <a:ext uri="{FF2B5EF4-FFF2-40B4-BE49-F238E27FC236}">
                <a16:creationId xmlns:a16="http://schemas.microsoft.com/office/drawing/2014/main" id="{2972F17A-D965-40B9-8ABB-C634072DBCC0}"/>
              </a:ext>
            </a:extLst>
          </p:cNvPr>
          <p:cNvSpPr>
            <a:spLocks noGrp="1"/>
          </p:cNvSpPr>
          <p:nvPr>
            <p:ph type="body" sz="quarter" idx="13"/>
          </p:nvPr>
        </p:nvSpPr>
        <p:spPr/>
        <p:txBody>
          <a:bodyPr vert="horz" lIns="252000" tIns="180000" rIns="180000" bIns="180000" rtlCol="0" anchor="t">
            <a:noAutofit/>
          </a:bodyPr>
          <a:lstStyle/>
          <a:p>
            <a:r>
              <a:rPr lang="en-US" sz="1400">
                <a:ea typeface="+mn-lt"/>
                <a:cs typeface="+mn-lt"/>
              </a:rPr>
              <a:t>Information found on page 31 through 33</a:t>
            </a:r>
            <a:r>
              <a:rPr lang="en-US" sz="1400" b="1">
                <a:ea typeface="+mn-lt"/>
                <a:cs typeface="+mn-lt"/>
              </a:rPr>
              <a:t> </a:t>
            </a:r>
            <a:r>
              <a:rPr lang="en-US" sz="1400">
                <a:ea typeface="+mn-lt"/>
                <a:cs typeface="+mn-lt"/>
              </a:rPr>
              <a:t>of the </a:t>
            </a:r>
            <a:endParaRPr lang="en-US" sz="1400">
              <a:solidFill>
                <a:srgbClr val="000000"/>
              </a:solidFill>
              <a:ea typeface="+mn-lt"/>
              <a:cs typeface="+mn-lt"/>
            </a:endParaRPr>
          </a:p>
          <a:p>
            <a:r>
              <a:rPr lang="en-US" sz="1400" b="1">
                <a:ea typeface="+mn-lt"/>
                <a:cs typeface="+mn-lt"/>
              </a:rPr>
              <a:t>REGISTRARS MANUAL OF PROCEDURES</a:t>
            </a:r>
            <a:r>
              <a:rPr lang="en-US" sz="1400">
                <a:ea typeface="+mn-lt"/>
                <a:cs typeface="+mn-lt"/>
              </a:rPr>
              <a:t> </a:t>
            </a:r>
            <a:endParaRPr lang="en-US" sz="1400">
              <a:solidFill>
                <a:srgbClr val="000000"/>
              </a:solidFill>
              <a:ea typeface="+mn-lt"/>
              <a:cs typeface="+mn-lt"/>
            </a:endParaRPr>
          </a:p>
          <a:p>
            <a:r>
              <a:rPr lang="en-US" sz="1400" b="1" i="1" u="sng">
                <a:ea typeface="+mn-lt"/>
                <a:cs typeface="+mn-lt"/>
              </a:rPr>
              <a:t>December 13, 2023</a:t>
            </a:r>
            <a:endParaRPr lang="en-US" sz="1400">
              <a:solidFill>
                <a:srgbClr val="000000"/>
              </a:solidFill>
              <a:ea typeface="+mn-lt"/>
              <a:cs typeface="+mn-lt"/>
            </a:endParaRPr>
          </a:p>
          <a:p>
            <a:endParaRPr lang="en-US"/>
          </a:p>
          <a:p>
            <a:endParaRPr lang="en-US"/>
          </a:p>
        </p:txBody>
      </p:sp>
      <p:sp>
        <p:nvSpPr>
          <p:cNvPr id="5" name="Slide Number Placeholder 4">
            <a:extLst>
              <a:ext uri="{FF2B5EF4-FFF2-40B4-BE49-F238E27FC236}">
                <a16:creationId xmlns:a16="http://schemas.microsoft.com/office/drawing/2014/main" id="{F6964141-6F81-4947-A236-746D94ED3F6F}"/>
              </a:ext>
            </a:extLst>
          </p:cNvPr>
          <p:cNvSpPr>
            <a:spLocks noGrp="1"/>
          </p:cNvSpPr>
          <p:nvPr>
            <p:ph type="sldNum" sz="quarter" idx="12"/>
          </p:nvPr>
        </p:nvSpPr>
        <p:spPr/>
        <p:txBody>
          <a:bodyPr/>
          <a:lstStyle/>
          <a:p>
            <a:fld id="{19B51A1E-902D-48AF-9020-955120F399B6}" type="slidenum">
              <a:rPr lang="en-US" smtClean="0"/>
              <a:pPr/>
              <a:t>18</a:t>
            </a:fld>
            <a:endParaRPr lang="en-US"/>
          </a:p>
        </p:txBody>
      </p:sp>
      <p:sp>
        <p:nvSpPr>
          <p:cNvPr id="6" name="TextBox 5">
            <a:extLst>
              <a:ext uri="{FF2B5EF4-FFF2-40B4-BE49-F238E27FC236}">
                <a16:creationId xmlns:a16="http://schemas.microsoft.com/office/drawing/2014/main" id="{27A68B24-6CBB-4B8E-AC76-E27A1DE280BE}"/>
              </a:ext>
            </a:extLst>
          </p:cNvPr>
          <p:cNvSpPr txBox="1"/>
          <p:nvPr/>
        </p:nvSpPr>
        <p:spPr>
          <a:xfrm>
            <a:off x="10243100" y="6221507"/>
            <a:ext cx="1053900" cy="782829"/>
          </a:xfrm>
          <a:prstGeom prst="rect">
            <a:avLst/>
          </a:prstGeom>
          <a:noFill/>
        </p:spPr>
        <p:txBody>
          <a:bodyPr wrap="square" lIns="91440" tIns="108000" rIns="91440" bIns="0" rtlCol="0" anchor="ctr">
            <a:spAutoFit/>
          </a:bodyPr>
          <a:lstStyle/>
          <a:p>
            <a:pPr algn="r">
              <a:lnSpc>
                <a:spcPct val="120772"/>
              </a:lnSpc>
            </a:pPr>
            <a:r>
              <a:rPr lang="en-US" sz="2500" b="1" i="0" spc="-100" baseline="0" noProof="0">
                <a:solidFill>
                  <a:schemeClr val="accent1"/>
                </a:solidFill>
                <a:latin typeface="+mj-lt"/>
              </a:rPr>
              <a:t>TREY</a:t>
            </a:r>
            <a:r>
              <a:rPr lang="en-US" sz="1600" b="1" i="0" spc="-100" baseline="0" noProof="0">
                <a:solidFill>
                  <a:schemeClr val="accent1"/>
                </a:solidFill>
                <a:latin typeface="+mj-lt"/>
              </a:rPr>
              <a:t> </a:t>
            </a:r>
            <a:br>
              <a:rPr lang="en-US" sz="1600" b="1" i="0" spc="-100" baseline="0" noProof="0">
                <a:solidFill>
                  <a:schemeClr val="accent1"/>
                </a:solidFill>
                <a:latin typeface="+mj-lt"/>
              </a:rPr>
            </a:br>
            <a:r>
              <a:rPr lang="en-US" sz="1200" b="0" i="0" spc="140" baseline="0" noProof="0">
                <a:solidFill>
                  <a:schemeClr val="tx1">
                    <a:lumMod val="75000"/>
                    <a:lumOff val="25000"/>
                  </a:schemeClr>
                </a:solidFill>
                <a:latin typeface="+mj-lt"/>
              </a:rPr>
              <a:t>research</a:t>
            </a:r>
            <a:endParaRPr lang="en-US"/>
          </a:p>
        </p:txBody>
      </p:sp>
    </p:spTree>
    <p:extLst>
      <p:ext uri="{BB962C8B-B14F-4D97-AF65-F5344CB8AC3E}">
        <p14:creationId xmlns:p14="http://schemas.microsoft.com/office/powerpoint/2010/main" val="21176954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CF65-0358-F88F-FFC4-BB8107475ED6}"/>
              </a:ext>
            </a:extLst>
          </p:cNvPr>
          <p:cNvSpPr>
            <a:spLocks noGrp="1"/>
          </p:cNvSpPr>
          <p:nvPr>
            <p:ph type="title"/>
          </p:nvPr>
        </p:nvSpPr>
        <p:spPr/>
        <p:txBody>
          <a:bodyPr/>
          <a:lstStyle/>
          <a:p>
            <a:r>
              <a:rPr lang="en-US"/>
              <a:t>Starting Canvass on CVRS</a:t>
            </a:r>
          </a:p>
        </p:txBody>
      </p:sp>
      <p:sp>
        <p:nvSpPr>
          <p:cNvPr id="5" name="Content Placeholder 4">
            <a:extLst>
              <a:ext uri="{FF2B5EF4-FFF2-40B4-BE49-F238E27FC236}">
                <a16:creationId xmlns:a16="http://schemas.microsoft.com/office/drawing/2014/main" id="{A309D56B-C1DC-3B25-F21B-E1096076FE50}"/>
              </a:ext>
            </a:extLst>
          </p:cNvPr>
          <p:cNvSpPr>
            <a:spLocks noGrp="1"/>
          </p:cNvSpPr>
          <p:nvPr>
            <p:ph sz="half" idx="2"/>
          </p:nvPr>
        </p:nvSpPr>
        <p:spPr>
          <a:xfrm>
            <a:off x="432000" y="2243600"/>
            <a:ext cx="4630626" cy="3828639"/>
          </a:xfrm>
        </p:spPr>
        <p:txBody>
          <a:bodyPr vert="horz" lIns="0" tIns="0" rIns="0" bIns="0" rtlCol="0" anchor="t">
            <a:noAutofit/>
          </a:bodyPr>
          <a:lstStyle/>
          <a:p>
            <a:pPr marL="0" indent="0">
              <a:buNone/>
            </a:pPr>
            <a:r>
              <a:rPr lang="en-US" sz="2400">
                <a:ea typeface="+mn-lt"/>
                <a:cs typeface="+mn-lt"/>
              </a:rPr>
              <a:t>A. Highlight desired district(s)</a:t>
            </a:r>
          </a:p>
          <a:p>
            <a:pPr marL="0" indent="0">
              <a:buNone/>
            </a:pPr>
            <a:r>
              <a:rPr lang="en-US" sz="2400">
                <a:ea typeface="+mn-lt"/>
                <a:cs typeface="+mn-lt"/>
              </a:rPr>
              <a:t>B. Type in a canvass START date (select any date between Jan. 2 and April 1) and </a:t>
            </a:r>
            <a:r>
              <a:rPr lang="en-US" sz="2400" b="1">
                <a:ea typeface="+mn-lt"/>
                <a:cs typeface="+mn-lt"/>
              </a:rPr>
              <a:t>remember that date for future use</a:t>
            </a:r>
            <a:r>
              <a:rPr lang="en-US" sz="2400">
                <a:ea typeface="+mn-lt"/>
                <a:cs typeface="+mn-lt"/>
              </a:rPr>
              <a:t>.</a:t>
            </a:r>
          </a:p>
          <a:p>
            <a:pPr marL="0" indent="0">
              <a:buNone/>
            </a:pPr>
            <a:r>
              <a:rPr lang="en-US" sz="2400">
                <a:ea typeface="+mn-lt"/>
                <a:cs typeface="+mn-lt"/>
              </a:rPr>
              <a:t>C. Select NCOA as type of canvass </a:t>
            </a:r>
          </a:p>
          <a:p>
            <a:pPr marL="0" indent="0">
              <a:buNone/>
            </a:pPr>
            <a:r>
              <a:rPr lang="en-US" sz="2400">
                <a:ea typeface="+mn-lt"/>
                <a:cs typeface="+mn-lt"/>
              </a:rPr>
              <a:t>D. Select language(s) </a:t>
            </a:r>
          </a:p>
          <a:p>
            <a:pPr marL="0" indent="0">
              <a:buNone/>
            </a:pPr>
            <a:r>
              <a:rPr lang="en-US" sz="2400">
                <a:ea typeface="+mn-lt"/>
                <a:cs typeface="+mn-lt"/>
              </a:rPr>
              <a:t>E. Click “Start Canvass” </a:t>
            </a:r>
            <a:endParaRPr lang="en-US" sz="2400"/>
          </a:p>
        </p:txBody>
      </p:sp>
      <p:sp>
        <p:nvSpPr>
          <p:cNvPr id="7" name="Text Placeholder 6">
            <a:extLst>
              <a:ext uri="{FF2B5EF4-FFF2-40B4-BE49-F238E27FC236}">
                <a16:creationId xmlns:a16="http://schemas.microsoft.com/office/drawing/2014/main" id="{FE4A906E-F83D-52F2-75BE-C5BD78BE9ACF}"/>
              </a:ext>
            </a:extLst>
          </p:cNvPr>
          <p:cNvSpPr>
            <a:spLocks noGrp="1"/>
          </p:cNvSpPr>
          <p:nvPr>
            <p:ph type="body" sz="quarter" idx="12"/>
          </p:nvPr>
        </p:nvSpPr>
        <p:spPr>
          <a:xfrm>
            <a:off x="6299887" y="2287532"/>
            <a:ext cx="4926927" cy="3776019"/>
          </a:xfrm>
          <a:noFill/>
        </p:spPr>
        <p:txBody>
          <a:bodyPr vert="horz" lIns="0" tIns="0" rIns="0" bIns="0" rtlCol="0" anchor="t">
            <a:noAutofit/>
          </a:bodyPr>
          <a:lstStyle/>
          <a:p>
            <a:pPr marL="0" indent="0">
              <a:buNone/>
            </a:pPr>
            <a:r>
              <a:rPr lang="en-US" b="1">
                <a:ea typeface="+mn-lt"/>
                <a:cs typeface="+mn-lt"/>
              </a:rPr>
              <a:t>IF VOTER MOVED WITHIN TOWN</a:t>
            </a:r>
            <a:r>
              <a:rPr lang="en-US">
                <a:ea typeface="+mn-lt"/>
                <a:cs typeface="+mn-lt"/>
              </a:rPr>
              <a:t> send a Notice of Change of Address </a:t>
            </a:r>
            <a:r>
              <a:rPr lang="en-US" b="1">
                <a:ea typeface="+mn-lt"/>
                <a:cs typeface="+mn-lt"/>
              </a:rPr>
              <a:t>(ED-683)</a:t>
            </a:r>
            <a:endParaRPr lang="en-US" sz="2400" b="1">
              <a:ea typeface="+mn-lt"/>
              <a:cs typeface="+mn-lt"/>
            </a:endParaRPr>
          </a:p>
          <a:p>
            <a:pPr marL="285750" indent="-285750" algn="just"/>
            <a:r>
              <a:rPr lang="en-US">
                <a:ea typeface="+mn-lt"/>
                <a:cs typeface="+mn-lt"/>
              </a:rPr>
              <a:t>During the annual canvass of voters an ED-683 form is mailed to </a:t>
            </a:r>
            <a:r>
              <a:rPr lang="en-US" b="1">
                <a:ea typeface="+mn-lt"/>
                <a:cs typeface="+mn-lt"/>
              </a:rPr>
              <a:t>active and inactive</a:t>
            </a:r>
            <a:r>
              <a:rPr lang="en-US">
                <a:ea typeface="+mn-lt"/>
                <a:cs typeface="+mn-lt"/>
              </a:rPr>
              <a:t> voters who are believed to have moved within town.</a:t>
            </a:r>
            <a:endParaRPr lang="en-US" sz="2400"/>
          </a:p>
          <a:p>
            <a:pPr marL="0" indent="0" algn="just">
              <a:buNone/>
            </a:pPr>
            <a:r>
              <a:rPr lang="en-US"/>
              <a:t>If a change of address within town is made </a:t>
            </a:r>
            <a:r>
              <a:rPr lang="en-US" b="1"/>
              <a:t>solely on the basis of NCOA</a:t>
            </a:r>
            <a:r>
              <a:rPr lang="en-US"/>
              <a:t>, </a:t>
            </a:r>
            <a:r>
              <a:rPr lang="en-US" b="1" i="1" u="sng"/>
              <a:t>change the elector’s address to the new address</a:t>
            </a:r>
            <a:r>
              <a:rPr lang="en-US"/>
              <a:t> and send a CVRS generated Notice of Change (Form ED-683) by forwardable mail along with an enclosed pre-addressed postage-paid envelope. This return form is sent to the elector for verification or change of information.</a:t>
            </a:r>
            <a:endParaRPr lang="en-US" sz="2400"/>
          </a:p>
        </p:txBody>
      </p:sp>
      <p:sp>
        <p:nvSpPr>
          <p:cNvPr id="8" name="Footer Placeholder 7">
            <a:extLst>
              <a:ext uri="{FF2B5EF4-FFF2-40B4-BE49-F238E27FC236}">
                <a16:creationId xmlns:a16="http://schemas.microsoft.com/office/drawing/2014/main" id="{886A1E03-599F-5FDC-0755-3FBBF962009B}"/>
              </a:ext>
            </a:extLst>
          </p:cNvPr>
          <p:cNvSpPr>
            <a:spLocks noGrp="1"/>
          </p:cNvSpPr>
          <p:nvPr>
            <p:ph type="ftr" sz="quarter" idx="14"/>
          </p:nvPr>
        </p:nvSpPr>
        <p:spPr/>
        <p:txBody>
          <a:bodyPr/>
          <a:lstStyle/>
          <a:p>
            <a:r>
              <a:rPr lang="en-US" b="1" baseline="0">
                <a:solidFill>
                  <a:schemeClr val="tx1"/>
                </a:solidFill>
                <a:highlight>
                  <a:srgbClr val="EDEBE9"/>
                </a:highlight>
                <a:latin typeface="Candara"/>
              </a:rPr>
              <a:t>Information found on page</a:t>
            </a:r>
            <a:r>
              <a:rPr lang="en-US" b="1">
                <a:solidFill>
                  <a:schemeClr val="tx1"/>
                </a:solidFill>
                <a:highlight>
                  <a:srgbClr val="EDEBE9"/>
                </a:highlight>
                <a:latin typeface="Candara"/>
              </a:rPr>
              <a:t> 31</a:t>
            </a:r>
            <a:endParaRPr lang="en-US" b="1" noProof="0">
              <a:solidFill>
                <a:schemeClr val="tx1"/>
              </a:solidFill>
              <a:highlight>
                <a:srgbClr val="EDEBE9"/>
              </a:highlight>
            </a:endParaRPr>
          </a:p>
        </p:txBody>
      </p:sp>
      <p:sp>
        <p:nvSpPr>
          <p:cNvPr id="9" name="Slide Number Placeholder 8">
            <a:extLst>
              <a:ext uri="{FF2B5EF4-FFF2-40B4-BE49-F238E27FC236}">
                <a16:creationId xmlns:a16="http://schemas.microsoft.com/office/drawing/2014/main" id="{70946370-3BDE-3144-288F-D52254CE9DA1}"/>
              </a:ext>
            </a:extLst>
          </p:cNvPr>
          <p:cNvSpPr>
            <a:spLocks noGrp="1"/>
          </p:cNvSpPr>
          <p:nvPr>
            <p:ph type="sldNum" sz="quarter" idx="33"/>
          </p:nvPr>
        </p:nvSpPr>
        <p:spPr/>
        <p:txBody>
          <a:bodyPr/>
          <a:lstStyle/>
          <a:p>
            <a:fld id="{19B51A1E-902D-48AF-9020-955120F399B6}" type="slidenum">
              <a:rPr lang="en-US" noProof="0" smtClean="0"/>
              <a:pPr/>
              <a:t>19</a:t>
            </a:fld>
            <a:endParaRPr lang="en-US" noProof="0"/>
          </a:p>
        </p:txBody>
      </p:sp>
      <p:sp>
        <p:nvSpPr>
          <p:cNvPr id="6" name="Text Placeholder 5">
            <a:extLst>
              <a:ext uri="{FF2B5EF4-FFF2-40B4-BE49-F238E27FC236}">
                <a16:creationId xmlns:a16="http://schemas.microsoft.com/office/drawing/2014/main" id="{9067E22F-A550-8BB7-35BC-138756D0E51E}"/>
              </a:ext>
            </a:extLst>
          </p:cNvPr>
          <p:cNvSpPr>
            <a:spLocks noGrp="1"/>
          </p:cNvSpPr>
          <p:nvPr>
            <p:ph type="body" sz="quarter" idx="32"/>
          </p:nvPr>
        </p:nvSpPr>
        <p:spPr>
          <a:xfrm>
            <a:off x="431800" y="864436"/>
            <a:ext cx="8887861" cy="547738"/>
          </a:xfrm>
        </p:spPr>
        <p:txBody>
          <a:bodyPr vert="horz" lIns="0" tIns="0" rIns="0" bIns="0" rtlCol="0" anchor="t">
            <a:noAutofit/>
          </a:bodyPr>
          <a:lstStyle/>
          <a:p>
            <a:r>
              <a:rPr lang="en-US" sz="2000"/>
              <a:t>Start Canvass in CVRS -- Go to “Activities” “Canvass” </a:t>
            </a:r>
            <a:r>
              <a:rPr lang="en-US" sz="2000" b="1"/>
              <a:t>“Start Canvass” </a:t>
            </a:r>
          </a:p>
        </p:txBody>
      </p:sp>
      <p:sp>
        <p:nvSpPr>
          <p:cNvPr id="10" name="Text Placeholder 5">
            <a:extLst>
              <a:ext uri="{FF2B5EF4-FFF2-40B4-BE49-F238E27FC236}">
                <a16:creationId xmlns:a16="http://schemas.microsoft.com/office/drawing/2014/main" id="{3AFFFFDE-C128-40EC-FCF6-320AF7C14410}"/>
              </a:ext>
            </a:extLst>
          </p:cNvPr>
          <p:cNvSpPr txBox="1">
            <a:spLocks/>
          </p:cNvSpPr>
          <p:nvPr/>
        </p:nvSpPr>
        <p:spPr>
          <a:xfrm>
            <a:off x="6304722" y="1712575"/>
            <a:ext cx="4216470" cy="426260"/>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75000"/>
                    <a:lumOff val="25000"/>
                  </a:schemeClr>
                </a:solidFill>
                <a:latin typeface="+mn-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t>Using the </a:t>
            </a:r>
            <a:r>
              <a:rPr lang="en-US" sz="2000" b="1"/>
              <a:t>NCOA</a:t>
            </a:r>
            <a:r>
              <a:rPr lang="en-US" sz="2000"/>
              <a:t> list</a:t>
            </a:r>
          </a:p>
        </p:txBody>
      </p:sp>
    </p:spTree>
    <p:extLst>
      <p:ext uri="{BB962C8B-B14F-4D97-AF65-F5344CB8AC3E}">
        <p14:creationId xmlns:p14="http://schemas.microsoft.com/office/powerpoint/2010/main" val="110117962"/>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355C61F-C8F1-4977-8E1F-F16C0D9EA88C}"/>
              </a:ext>
            </a:extLst>
          </p:cNvPr>
          <p:cNvSpPr>
            <a:spLocks noGrp="1"/>
          </p:cNvSpPr>
          <p:nvPr>
            <p:ph sz="half" idx="1"/>
          </p:nvPr>
        </p:nvSpPr>
        <p:spPr>
          <a:xfrm>
            <a:off x="310522" y="316426"/>
            <a:ext cx="5472000" cy="5749251"/>
          </a:xfrm>
        </p:spPr>
        <p:txBody>
          <a:bodyPr vert="horz" lIns="0" tIns="0" rIns="0" bIns="0" rtlCol="0" anchor="ctr">
            <a:noAutofit/>
          </a:bodyPr>
          <a:lstStyle/>
          <a:p>
            <a:pPr marL="0" indent="0">
              <a:buNone/>
            </a:pPr>
            <a:r>
              <a:rPr lang="en-US" sz="2800" b="1" u="sng">
                <a:ea typeface="+mn-lt"/>
                <a:cs typeface="+mn-lt"/>
              </a:rPr>
              <a:t>Requirement</a:t>
            </a:r>
            <a:endParaRPr lang="en-US" sz="1600" b="1" u="sng">
              <a:ea typeface="+mn-lt"/>
              <a:cs typeface="+mn-lt"/>
            </a:endParaRPr>
          </a:p>
          <a:p>
            <a:pPr algn="just"/>
            <a:r>
              <a:rPr lang="en-US" sz="2000">
                <a:ea typeface="+mn-lt"/>
                <a:cs typeface="+mn-lt"/>
              </a:rPr>
              <a:t>Registrars of each town holding a </a:t>
            </a:r>
            <a:r>
              <a:rPr lang="en-US" sz="2000" b="1">
                <a:ea typeface="+mn-lt"/>
                <a:cs typeface="+mn-lt"/>
              </a:rPr>
              <a:t>November</a:t>
            </a:r>
            <a:r>
              <a:rPr lang="en-US" sz="2000">
                <a:ea typeface="+mn-lt"/>
                <a:cs typeface="+mn-lt"/>
              </a:rPr>
              <a:t> election are required to conduct an annual canvass of electors between </a:t>
            </a:r>
            <a:r>
              <a:rPr lang="en-US" sz="2000" b="1">
                <a:ea typeface="+mn-lt"/>
                <a:cs typeface="+mn-lt"/>
              </a:rPr>
              <a:t>January 2 and May 1 </a:t>
            </a:r>
            <a:r>
              <a:rPr lang="en-US" sz="2000">
                <a:ea typeface="+mn-lt"/>
                <a:cs typeface="+mn-lt"/>
              </a:rPr>
              <a:t>to determine changes of residence.</a:t>
            </a:r>
            <a:endParaRPr lang="en-US" sz="2000"/>
          </a:p>
          <a:p>
            <a:endParaRPr lang="en-US" sz="2000"/>
          </a:p>
          <a:p>
            <a:pPr algn="just"/>
            <a:r>
              <a:rPr lang="en-US" sz="2000">
                <a:ea typeface="+mn-lt"/>
                <a:cs typeface="+mn-lt"/>
              </a:rPr>
              <a:t>Registrars in towns which hold regular municipal elections in </a:t>
            </a:r>
            <a:r>
              <a:rPr lang="en-US" sz="2000" b="1">
                <a:ea typeface="+mn-lt"/>
                <a:cs typeface="+mn-lt"/>
              </a:rPr>
              <a:t>May</a:t>
            </a:r>
            <a:r>
              <a:rPr lang="en-US" sz="2000">
                <a:ea typeface="+mn-lt"/>
                <a:cs typeface="+mn-lt"/>
              </a:rPr>
              <a:t>, </a:t>
            </a:r>
            <a:r>
              <a:rPr lang="en-US" sz="2000" b="1" i="1" u="sng">
                <a:ea typeface="+mn-lt"/>
                <a:cs typeface="+mn-lt"/>
              </a:rPr>
              <a:t>do not</a:t>
            </a:r>
            <a:r>
              <a:rPr lang="en-US" sz="2000">
                <a:ea typeface="+mn-lt"/>
                <a:cs typeface="+mn-lt"/>
              </a:rPr>
              <a:t> have to conduct a canvass in </a:t>
            </a:r>
            <a:r>
              <a:rPr lang="en-US" sz="2000" b="1">
                <a:ea typeface="+mn-lt"/>
                <a:cs typeface="+mn-lt"/>
              </a:rPr>
              <a:t>odd-numbered years</a:t>
            </a:r>
            <a:r>
              <a:rPr lang="en-US" sz="2000">
                <a:ea typeface="+mn-lt"/>
                <a:cs typeface="+mn-lt"/>
              </a:rPr>
              <a:t>. (§9-32(a))</a:t>
            </a:r>
            <a:endParaRPr lang="en-US" sz="2000">
              <a:solidFill>
                <a:srgbClr val="404040"/>
              </a:solidFill>
              <a:ea typeface="+mn-lt"/>
              <a:cs typeface="+mn-lt"/>
            </a:endParaRPr>
          </a:p>
          <a:p>
            <a:pPr marL="0" indent="0">
              <a:buNone/>
            </a:pPr>
            <a:endParaRPr lang="en-US" sz="2000">
              <a:solidFill>
                <a:srgbClr val="404040"/>
              </a:solidFill>
              <a:ea typeface="+mn-lt"/>
              <a:cs typeface="+mn-lt"/>
            </a:endParaRPr>
          </a:p>
          <a:p>
            <a:r>
              <a:rPr lang="en-US" sz="2000">
                <a:solidFill>
                  <a:srgbClr val="404040"/>
                </a:solidFill>
                <a:ea typeface="+mn-lt"/>
                <a:cs typeface="+mn-lt"/>
              </a:rPr>
              <a:t>In addition to the Canvass, the </a:t>
            </a:r>
            <a:r>
              <a:rPr lang="en-US" sz="2000" b="1">
                <a:solidFill>
                  <a:srgbClr val="404040"/>
                </a:solidFill>
                <a:ea typeface="+mn-lt"/>
                <a:cs typeface="+mn-lt"/>
              </a:rPr>
              <a:t>ERIC </a:t>
            </a:r>
            <a:r>
              <a:rPr lang="en-US" sz="2000" i="1">
                <a:solidFill>
                  <a:srgbClr val="404040"/>
                </a:solidFill>
                <a:ea typeface="+mn-lt"/>
                <a:cs typeface="+mn-lt"/>
              </a:rPr>
              <a:t>(Electronic Registration Information Center) </a:t>
            </a:r>
            <a:r>
              <a:rPr lang="en-US" sz="2000" b="1">
                <a:solidFill>
                  <a:srgbClr val="404040"/>
                </a:solidFill>
                <a:ea typeface="+mn-lt"/>
                <a:cs typeface="+mn-lt"/>
              </a:rPr>
              <a:t>Project</a:t>
            </a:r>
            <a:r>
              <a:rPr lang="en-US" sz="2000">
                <a:solidFill>
                  <a:srgbClr val="404040"/>
                </a:solidFill>
                <a:ea typeface="+mn-lt"/>
                <a:cs typeface="+mn-lt"/>
              </a:rPr>
              <a:t> </a:t>
            </a:r>
            <a:r>
              <a:rPr lang="en-US" sz="2000" b="1" i="1" u="sng">
                <a:solidFill>
                  <a:srgbClr val="404040"/>
                </a:solidFill>
                <a:ea typeface="+mn-lt"/>
                <a:cs typeface="+mn-lt"/>
              </a:rPr>
              <a:t>must</a:t>
            </a:r>
            <a:r>
              <a:rPr lang="en-US" sz="2000">
                <a:solidFill>
                  <a:srgbClr val="404040"/>
                </a:solidFill>
                <a:ea typeface="+mn-lt"/>
                <a:cs typeface="+mn-lt"/>
              </a:rPr>
              <a:t> be performed.</a:t>
            </a:r>
          </a:p>
        </p:txBody>
      </p:sp>
      <p:pic>
        <p:nvPicPr>
          <p:cNvPr id="9" name="Picture Placeholder 8" descr="Handing touching mobile phone">
            <a:extLst>
              <a:ext uri="{FF2B5EF4-FFF2-40B4-BE49-F238E27FC236}">
                <a16:creationId xmlns:a16="http://schemas.microsoft.com/office/drawing/2014/main" id="{A9A75888-22E3-1D43-9112-DA02186070B5}"/>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p:pic>
      <p:sp>
        <p:nvSpPr>
          <p:cNvPr id="20" name="Rectangle 19">
            <a:extLst>
              <a:ext uri="{FF2B5EF4-FFF2-40B4-BE49-F238E27FC236}">
                <a16:creationId xmlns:a16="http://schemas.microsoft.com/office/drawing/2014/main" id="{EFA08948-2B6F-46B1-9D2D-8D7B2B3FBD56}"/>
              </a:ext>
              <a:ext uri="{C183D7F6-B498-43B3-948B-1728B52AA6E4}">
                <adec:decorative xmlns:adec="http://schemas.microsoft.com/office/drawing/2017/decorative" val="1"/>
              </a:ext>
            </a:extLst>
          </p:cNvPr>
          <p:cNvSpPr/>
          <p:nvPr/>
        </p:nvSpPr>
        <p:spPr>
          <a:xfrm>
            <a:off x="9348588" y="3688075"/>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a:xfrm>
            <a:off x="6317716" y="3802899"/>
            <a:ext cx="5442284" cy="985000"/>
          </a:xfrm>
        </p:spPr>
        <p:txBody>
          <a:bodyPr/>
          <a:lstStyle/>
          <a:p>
            <a:r>
              <a:rPr lang="en-US"/>
              <a:t>Canvass</a:t>
            </a:r>
          </a:p>
        </p:txBody>
      </p:sp>
      <p:sp>
        <p:nvSpPr>
          <p:cNvPr id="3" name="Text Placeholder 2">
            <a:extLst>
              <a:ext uri="{FF2B5EF4-FFF2-40B4-BE49-F238E27FC236}">
                <a16:creationId xmlns:a16="http://schemas.microsoft.com/office/drawing/2014/main" id="{611DC577-0A95-47D0-95D9-5F8DA763D46B}"/>
              </a:ext>
            </a:extLst>
          </p:cNvPr>
          <p:cNvSpPr>
            <a:spLocks noGrp="1"/>
          </p:cNvSpPr>
          <p:nvPr>
            <p:ph type="body" sz="quarter" idx="32"/>
          </p:nvPr>
        </p:nvSpPr>
        <p:spPr>
          <a:xfrm>
            <a:off x="6309695" y="4787900"/>
            <a:ext cx="5450305" cy="1579894"/>
          </a:xfrm>
        </p:spPr>
        <p:txBody>
          <a:bodyPr vert="horz" lIns="180000" tIns="180000" rIns="180000" bIns="180000" rtlCol="0" anchor="t">
            <a:noAutofit/>
          </a:bodyPr>
          <a:lstStyle/>
          <a:p>
            <a:r>
              <a:rPr lang="en-US"/>
              <a:t>Information found on page </a:t>
            </a:r>
            <a:r>
              <a:rPr lang="en-US" b="1"/>
              <a:t>29</a:t>
            </a:r>
            <a:r>
              <a:rPr lang="en-US"/>
              <a:t> of the </a:t>
            </a:r>
          </a:p>
          <a:p>
            <a:r>
              <a:rPr lang="en-US" b="1"/>
              <a:t>REGISTRARS MANUAL OF PROCEDURES</a:t>
            </a:r>
            <a:r>
              <a:rPr lang="en-US"/>
              <a:t> </a:t>
            </a:r>
          </a:p>
          <a:p>
            <a:r>
              <a:rPr lang="en-US" b="1" i="1" u="sng"/>
              <a:t>December 13, 2023</a:t>
            </a:r>
          </a:p>
          <a:p>
            <a:endParaRPr lang="en-US"/>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a:solidFill>
            <a:schemeClr val="tx1">
              <a:lumMod val="95000"/>
              <a:lumOff val="5000"/>
            </a:schemeClr>
          </a:solidFill>
        </p:spPr>
        <p:txBody>
          <a:bodyPr/>
          <a:lstStyle/>
          <a:p>
            <a:fld id="{19B51A1E-902D-48AF-9020-955120F399B6}" type="slidenum">
              <a:rPr lang="en-US" smtClean="0"/>
              <a:pPr/>
              <a:t>2</a:t>
            </a:fld>
            <a:endParaRPr lang="en-US"/>
          </a:p>
        </p:txBody>
      </p:sp>
      <p:sp>
        <p:nvSpPr>
          <p:cNvPr id="8" name="TextBox 7">
            <a:extLst>
              <a:ext uri="{FF2B5EF4-FFF2-40B4-BE49-F238E27FC236}">
                <a16:creationId xmlns:a16="http://schemas.microsoft.com/office/drawing/2014/main" id="{B18572AD-668E-4659-9FF0-2AF93103341D}"/>
              </a:ext>
            </a:extLst>
          </p:cNvPr>
          <p:cNvSpPr txBox="1"/>
          <p:nvPr/>
        </p:nvSpPr>
        <p:spPr>
          <a:xfrm>
            <a:off x="10243100" y="6221507"/>
            <a:ext cx="1053900" cy="782829"/>
          </a:xfrm>
          <a:prstGeom prst="rect">
            <a:avLst/>
          </a:prstGeom>
          <a:noFill/>
        </p:spPr>
        <p:txBody>
          <a:bodyPr wrap="square" lIns="91440" tIns="108000" rIns="91440" bIns="0" rtlCol="0" anchor="ctr">
            <a:spAutoFit/>
          </a:bodyPr>
          <a:lstStyle/>
          <a:p>
            <a:pPr algn="r">
              <a:lnSpc>
                <a:spcPct val="120772"/>
              </a:lnSpc>
            </a:pPr>
            <a:r>
              <a:rPr lang="en-US" sz="2500" b="1" i="0" spc="-100" baseline="0" noProof="0">
                <a:solidFill>
                  <a:schemeClr val="accent1"/>
                </a:solidFill>
                <a:latin typeface="+mj-lt"/>
              </a:rPr>
              <a:t>TREY</a:t>
            </a:r>
            <a:r>
              <a:rPr lang="en-US" sz="1600" b="1" i="0" spc="-100" baseline="0" noProof="0">
                <a:solidFill>
                  <a:schemeClr val="accent1"/>
                </a:solidFill>
                <a:latin typeface="+mj-lt"/>
              </a:rPr>
              <a:t> </a:t>
            </a:r>
            <a:br>
              <a:rPr lang="en-US" sz="1600" b="1" i="0" spc="-100" baseline="0" noProof="0">
                <a:solidFill>
                  <a:schemeClr val="accent1"/>
                </a:solidFill>
                <a:latin typeface="+mj-lt"/>
              </a:rPr>
            </a:br>
            <a:r>
              <a:rPr lang="en-US" sz="1200" b="0" i="0" spc="140" baseline="0" noProof="0">
                <a:solidFill>
                  <a:schemeClr val="tx1">
                    <a:lumMod val="75000"/>
                    <a:lumOff val="25000"/>
                  </a:schemeClr>
                </a:solidFill>
                <a:latin typeface="+mj-lt"/>
              </a:rPr>
              <a:t>research</a:t>
            </a:r>
            <a:endParaRPr lang="en-US"/>
          </a:p>
        </p:txBody>
      </p:sp>
    </p:spTree>
    <p:extLst>
      <p:ext uri="{BB962C8B-B14F-4D97-AF65-F5344CB8AC3E}">
        <p14:creationId xmlns:p14="http://schemas.microsoft.com/office/powerpoint/2010/main" val="1329746698"/>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CF65-0358-F88F-FFC4-BB8107475ED6}"/>
              </a:ext>
            </a:extLst>
          </p:cNvPr>
          <p:cNvSpPr>
            <a:spLocks noGrp="1"/>
          </p:cNvSpPr>
          <p:nvPr>
            <p:ph type="title"/>
          </p:nvPr>
        </p:nvSpPr>
        <p:spPr/>
        <p:txBody>
          <a:bodyPr/>
          <a:lstStyle/>
          <a:p>
            <a:r>
              <a:rPr lang="en-US">
                <a:ea typeface="+mj-lt"/>
                <a:cs typeface="+mj-lt"/>
              </a:rPr>
              <a:t>If  Voter Moved Within Town</a:t>
            </a:r>
            <a:endParaRPr lang="en-US"/>
          </a:p>
        </p:txBody>
      </p:sp>
      <p:sp>
        <p:nvSpPr>
          <p:cNvPr id="5" name="Content Placeholder 4">
            <a:extLst>
              <a:ext uri="{FF2B5EF4-FFF2-40B4-BE49-F238E27FC236}">
                <a16:creationId xmlns:a16="http://schemas.microsoft.com/office/drawing/2014/main" id="{A309D56B-C1DC-3B25-F21B-E1096076FE50}"/>
              </a:ext>
            </a:extLst>
          </p:cNvPr>
          <p:cNvSpPr>
            <a:spLocks noGrp="1"/>
          </p:cNvSpPr>
          <p:nvPr>
            <p:ph sz="half" idx="2"/>
          </p:nvPr>
        </p:nvSpPr>
        <p:spPr>
          <a:xfrm>
            <a:off x="432000" y="2243600"/>
            <a:ext cx="4630626" cy="3828639"/>
          </a:xfrm>
        </p:spPr>
        <p:txBody>
          <a:bodyPr vert="horz" lIns="0" tIns="0" rIns="0" bIns="0" rtlCol="0" anchor="t">
            <a:noAutofit/>
          </a:bodyPr>
          <a:lstStyle/>
          <a:p>
            <a:pPr marL="342900" indent="-342900"/>
            <a:r>
              <a:rPr lang="en-US" sz="2000">
                <a:ea typeface="+mn-lt"/>
                <a:cs typeface="+mn-lt"/>
              </a:rPr>
              <a:t>Type in voter’s last name</a:t>
            </a:r>
            <a:endParaRPr lang="en-US" sz="2000"/>
          </a:p>
          <a:p>
            <a:pPr marL="342900" indent="-342900"/>
            <a:r>
              <a:rPr lang="en-US" sz="2000">
                <a:ea typeface="+mn-lt"/>
                <a:cs typeface="+mn-lt"/>
              </a:rPr>
              <a:t>Click “Search” </a:t>
            </a:r>
          </a:p>
          <a:p>
            <a:pPr marL="342900" indent="-342900"/>
            <a:r>
              <a:rPr lang="en-US" sz="2000">
                <a:ea typeface="+mn-lt"/>
                <a:cs typeface="+mn-lt"/>
              </a:rPr>
              <a:t>Select elector from list</a:t>
            </a:r>
          </a:p>
          <a:p>
            <a:pPr marL="342900" indent="-342900"/>
            <a:r>
              <a:rPr lang="en-US" sz="2000">
                <a:ea typeface="+mn-lt"/>
                <a:cs typeface="+mn-lt"/>
              </a:rPr>
              <a:t>Click “Select”</a:t>
            </a:r>
          </a:p>
          <a:p>
            <a:pPr marL="342900" indent="-342900"/>
            <a:r>
              <a:rPr lang="en-US" sz="2000">
                <a:ea typeface="+mn-lt"/>
                <a:cs typeface="+mn-lt"/>
              </a:rPr>
              <a:t>Change Voter Residence to the new address </a:t>
            </a:r>
            <a:r>
              <a:rPr lang="en-US" sz="2000" b="1">
                <a:ea typeface="+mn-lt"/>
                <a:cs typeface="+mn-lt"/>
              </a:rPr>
              <a:t>(make sure to check the mailing address)</a:t>
            </a:r>
          </a:p>
          <a:p>
            <a:pPr marL="342900" indent="-342900"/>
            <a:r>
              <a:rPr lang="en-US" sz="2000">
                <a:ea typeface="+mn-lt"/>
                <a:cs typeface="+mn-lt"/>
              </a:rPr>
              <a:t>Under Change Reason select “Print ED-683 Notice”</a:t>
            </a:r>
          </a:p>
          <a:p>
            <a:pPr marL="342900" indent="-342900"/>
            <a:r>
              <a:rPr lang="en-US" sz="2000">
                <a:ea typeface="+mn-lt"/>
                <a:cs typeface="+mn-lt"/>
              </a:rPr>
              <a:t>Type in Registrar’s Names (if not there already)</a:t>
            </a:r>
            <a:endParaRPr lang="en-US" sz="2000"/>
          </a:p>
        </p:txBody>
      </p:sp>
      <p:sp>
        <p:nvSpPr>
          <p:cNvPr id="7" name="Text Placeholder 6">
            <a:extLst>
              <a:ext uri="{FF2B5EF4-FFF2-40B4-BE49-F238E27FC236}">
                <a16:creationId xmlns:a16="http://schemas.microsoft.com/office/drawing/2014/main" id="{FE4A906E-F83D-52F2-75BE-C5BD78BE9ACF}"/>
              </a:ext>
            </a:extLst>
          </p:cNvPr>
          <p:cNvSpPr>
            <a:spLocks noGrp="1"/>
          </p:cNvSpPr>
          <p:nvPr>
            <p:ph type="body" sz="quarter" idx="12"/>
          </p:nvPr>
        </p:nvSpPr>
        <p:spPr>
          <a:xfrm>
            <a:off x="6299887" y="2287532"/>
            <a:ext cx="4926927" cy="3776019"/>
          </a:xfrm>
          <a:noFill/>
        </p:spPr>
        <p:txBody>
          <a:bodyPr vert="horz" lIns="0" tIns="0" rIns="0" bIns="0" rtlCol="0" anchor="t">
            <a:noAutofit/>
          </a:bodyPr>
          <a:lstStyle/>
          <a:p>
            <a:pPr marL="342900" lvl="0" indent="-342900" rtl="0">
              <a:buFont typeface=""/>
              <a:buChar char="•"/>
            </a:pPr>
            <a:r>
              <a:rPr lang="en-US" sz="2000" baseline="0">
                <a:solidFill>
                  <a:srgbClr val="404040"/>
                </a:solidFill>
                <a:latin typeface="Candara"/>
                <a:ea typeface="Arial"/>
                <a:cs typeface="Arial"/>
              </a:rPr>
              <a:t>Select Print Option</a:t>
            </a:r>
            <a:r>
              <a:rPr lang="en-US" sz="2000">
                <a:latin typeface="Candara"/>
                <a:ea typeface="Arial"/>
                <a:cs typeface="Arial"/>
              </a:rPr>
              <a:t>​</a:t>
            </a:r>
          </a:p>
          <a:p>
            <a:pPr marL="342900" lvl="0" indent="-342900" rtl="0">
              <a:buFont typeface=""/>
              <a:buChar char="•"/>
            </a:pPr>
            <a:r>
              <a:rPr lang="en-US" sz="2000" baseline="0">
                <a:solidFill>
                  <a:srgbClr val="404040"/>
                </a:solidFill>
                <a:latin typeface="Candara"/>
                <a:ea typeface="Arial"/>
                <a:cs typeface="Arial"/>
              </a:rPr>
              <a:t>Select language </a:t>
            </a:r>
            <a:r>
              <a:rPr lang="en-US" sz="2000">
                <a:latin typeface="Candara"/>
                <a:ea typeface="Arial"/>
                <a:cs typeface="Arial"/>
              </a:rPr>
              <a:t>​</a:t>
            </a:r>
          </a:p>
          <a:p>
            <a:pPr marL="342900" lvl="0" indent="-342900" rtl="0">
              <a:buFont typeface=""/>
              <a:buChar char="•"/>
            </a:pPr>
            <a:r>
              <a:rPr lang="en-US" sz="2000" baseline="0">
                <a:solidFill>
                  <a:srgbClr val="404040"/>
                </a:solidFill>
                <a:latin typeface="Candara"/>
                <a:ea typeface="Arial"/>
                <a:cs typeface="Arial"/>
              </a:rPr>
              <a:t>Make sure the “Notice Sent” date is when you will be mailing the </a:t>
            </a:r>
            <a:r>
              <a:rPr lang="en-US" sz="2000">
                <a:solidFill>
                  <a:srgbClr val="404040"/>
                </a:solidFill>
                <a:latin typeface="Candara"/>
                <a:ea typeface="Arial"/>
                <a:cs typeface="Arial"/>
              </a:rPr>
              <a:t>ED-683's</a:t>
            </a:r>
            <a:r>
              <a:rPr lang="en-US" sz="2000">
                <a:latin typeface="Candara"/>
                <a:ea typeface="Arial"/>
                <a:cs typeface="Arial"/>
              </a:rPr>
              <a:t>​</a:t>
            </a:r>
          </a:p>
          <a:p>
            <a:pPr marL="342900" lvl="0" indent="-342900" rtl="0">
              <a:buFont typeface=""/>
              <a:buChar char="•"/>
            </a:pPr>
            <a:r>
              <a:rPr lang="en-US" sz="2000" baseline="0">
                <a:solidFill>
                  <a:srgbClr val="404040"/>
                </a:solidFill>
                <a:latin typeface="Candara"/>
                <a:ea typeface="Arial"/>
                <a:cs typeface="Arial"/>
              </a:rPr>
              <a:t>Click “Accept”</a:t>
            </a:r>
            <a:r>
              <a:rPr lang="en-US" sz="2000">
                <a:latin typeface="Candara"/>
                <a:ea typeface="Arial"/>
                <a:cs typeface="Arial"/>
              </a:rPr>
              <a:t>​</a:t>
            </a:r>
            <a:endParaRPr lang="en-US" sz="2000">
              <a:cs typeface="Arial"/>
            </a:endParaRPr>
          </a:p>
        </p:txBody>
      </p:sp>
      <p:sp>
        <p:nvSpPr>
          <p:cNvPr id="8" name="Footer Placeholder 7">
            <a:extLst>
              <a:ext uri="{FF2B5EF4-FFF2-40B4-BE49-F238E27FC236}">
                <a16:creationId xmlns:a16="http://schemas.microsoft.com/office/drawing/2014/main" id="{886A1E03-599F-5FDC-0755-3FBBF962009B}"/>
              </a:ext>
            </a:extLst>
          </p:cNvPr>
          <p:cNvSpPr>
            <a:spLocks noGrp="1"/>
          </p:cNvSpPr>
          <p:nvPr>
            <p:ph type="ftr" sz="quarter" idx="14"/>
          </p:nvPr>
        </p:nvSpPr>
        <p:spPr/>
        <p:txBody>
          <a:bodyPr/>
          <a:lstStyle/>
          <a:p>
            <a:r>
              <a:rPr lang="en-US" b="1" baseline="0">
                <a:solidFill>
                  <a:schemeClr val="tx1"/>
                </a:solidFill>
                <a:highlight>
                  <a:srgbClr val="EDEBE9"/>
                </a:highlight>
                <a:latin typeface="Candara"/>
              </a:rPr>
              <a:t>Information found on page</a:t>
            </a:r>
            <a:r>
              <a:rPr lang="en-US" b="1">
                <a:solidFill>
                  <a:schemeClr val="tx1"/>
                </a:solidFill>
                <a:highlight>
                  <a:srgbClr val="EDEBE9"/>
                </a:highlight>
                <a:latin typeface="Candara"/>
              </a:rPr>
              <a:t> 32</a:t>
            </a:r>
            <a:endParaRPr lang="en-US" b="1" noProof="0">
              <a:solidFill>
                <a:schemeClr val="tx1"/>
              </a:solidFill>
              <a:highlight>
                <a:srgbClr val="EDEBE9"/>
              </a:highlight>
            </a:endParaRPr>
          </a:p>
        </p:txBody>
      </p:sp>
      <p:sp>
        <p:nvSpPr>
          <p:cNvPr id="9" name="Slide Number Placeholder 8">
            <a:extLst>
              <a:ext uri="{FF2B5EF4-FFF2-40B4-BE49-F238E27FC236}">
                <a16:creationId xmlns:a16="http://schemas.microsoft.com/office/drawing/2014/main" id="{70946370-3BDE-3144-288F-D52254CE9DA1}"/>
              </a:ext>
            </a:extLst>
          </p:cNvPr>
          <p:cNvSpPr>
            <a:spLocks noGrp="1"/>
          </p:cNvSpPr>
          <p:nvPr>
            <p:ph type="sldNum" sz="quarter" idx="33"/>
          </p:nvPr>
        </p:nvSpPr>
        <p:spPr/>
        <p:txBody>
          <a:bodyPr/>
          <a:lstStyle/>
          <a:p>
            <a:fld id="{19B51A1E-902D-48AF-9020-955120F399B6}" type="slidenum">
              <a:rPr lang="en-US" noProof="0" smtClean="0"/>
              <a:pPr/>
              <a:t>20</a:t>
            </a:fld>
            <a:endParaRPr lang="en-US" noProof="0"/>
          </a:p>
        </p:txBody>
      </p:sp>
      <p:sp>
        <p:nvSpPr>
          <p:cNvPr id="6" name="Text Placeholder 5">
            <a:extLst>
              <a:ext uri="{FF2B5EF4-FFF2-40B4-BE49-F238E27FC236}">
                <a16:creationId xmlns:a16="http://schemas.microsoft.com/office/drawing/2014/main" id="{9067E22F-A550-8BB7-35BC-138756D0E51E}"/>
              </a:ext>
            </a:extLst>
          </p:cNvPr>
          <p:cNvSpPr>
            <a:spLocks noGrp="1"/>
          </p:cNvSpPr>
          <p:nvPr>
            <p:ph type="body" sz="quarter" idx="32"/>
          </p:nvPr>
        </p:nvSpPr>
        <p:spPr>
          <a:xfrm>
            <a:off x="431800" y="864434"/>
            <a:ext cx="7783513" cy="426261"/>
          </a:xfrm>
        </p:spPr>
        <p:txBody>
          <a:bodyPr vert="horz" lIns="0" tIns="0" rIns="0" bIns="0" rtlCol="0" anchor="t">
            <a:noAutofit/>
          </a:bodyPr>
          <a:lstStyle/>
          <a:p>
            <a:r>
              <a:rPr lang="en-US" sz="2000">
                <a:ea typeface="+mn-lt"/>
                <a:cs typeface="+mn-lt"/>
              </a:rPr>
              <a:t>In CVRS go to “Activities” “Canvass” </a:t>
            </a:r>
            <a:r>
              <a:rPr lang="en-US" sz="2000" b="1">
                <a:ea typeface="+mn-lt"/>
                <a:cs typeface="+mn-lt"/>
              </a:rPr>
              <a:t>“Change Voter” “ED-683”</a:t>
            </a:r>
            <a:endParaRPr lang="en-US" sz="2000" b="1"/>
          </a:p>
        </p:txBody>
      </p:sp>
    </p:spTree>
    <p:extLst>
      <p:ext uri="{BB962C8B-B14F-4D97-AF65-F5344CB8AC3E}">
        <p14:creationId xmlns:p14="http://schemas.microsoft.com/office/powerpoint/2010/main" val="5999268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CF65-0358-F88F-FFC4-BB8107475ED6}"/>
              </a:ext>
            </a:extLst>
          </p:cNvPr>
          <p:cNvSpPr>
            <a:spLocks noGrp="1"/>
          </p:cNvSpPr>
          <p:nvPr>
            <p:ph type="title"/>
          </p:nvPr>
        </p:nvSpPr>
        <p:spPr/>
        <p:txBody>
          <a:bodyPr/>
          <a:lstStyle/>
          <a:p>
            <a:r>
              <a:rPr lang="en-US"/>
              <a:t>Printing Canvass Letter</a:t>
            </a:r>
          </a:p>
        </p:txBody>
      </p:sp>
      <p:sp>
        <p:nvSpPr>
          <p:cNvPr id="5" name="Content Placeholder 4">
            <a:extLst>
              <a:ext uri="{FF2B5EF4-FFF2-40B4-BE49-F238E27FC236}">
                <a16:creationId xmlns:a16="http://schemas.microsoft.com/office/drawing/2014/main" id="{A309D56B-C1DC-3B25-F21B-E1096076FE50}"/>
              </a:ext>
            </a:extLst>
          </p:cNvPr>
          <p:cNvSpPr>
            <a:spLocks noGrp="1"/>
          </p:cNvSpPr>
          <p:nvPr>
            <p:ph sz="half" idx="2"/>
          </p:nvPr>
        </p:nvSpPr>
        <p:spPr>
          <a:xfrm>
            <a:off x="432000" y="2243600"/>
            <a:ext cx="4630626" cy="3828639"/>
          </a:xfrm>
        </p:spPr>
        <p:txBody>
          <a:bodyPr vert="horz" lIns="0" tIns="0" rIns="0" bIns="0" rtlCol="0" anchor="t">
            <a:noAutofit/>
          </a:bodyPr>
          <a:lstStyle/>
          <a:p>
            <a:r>
              <a:rPr lang="en-US" sz="2400">
                <a:latin typeface="Arial"/>
                <a:cs typeface="Arial"/>
              </a:rPr>
              <a:t>If “Print Later” was selected </a:t>
            </a:r>
            <a:endParaRPr lang="en-US" sz="2400">
              <a:solidFill>
                <a:srgbClr val="000000"/>
              </a:solidFill>
              <a:latin typeface="Arial"/>
              <a:cs typeface="Arial"/>
            </a:endParaRPr>
          </a:p>
          <a:p>
            <a:pPr lvl="1"/>
            <a:r>
              <a:rPr lang="en-US" sz="2200">
                <a:latin typeface="Arial"/>
                <a:cs typeface="Arial"/>
              </a:rPr>
              <a:t>When ready to print letters </a:t>
            </a:r>
            <a:endParaRPr lang="en-US" sz="2200">
              <a:solidFill>
                <a:srgbClr val="000000"/>
              </a:solidFill>
              <a:latin typeface="Arial"/>
              <a:cs typeface="Arial"/>
            </a:endParaRPr>
          </a:p>
          <a:p>
            <a:pPr lvl="2"/>
            <a:r>
              <a:rPr lang="en-US" sz="1800">
                <a:latin typeface="Arial"/>
                <a:cs typeface="Arial"/>
              </a:rPr>
              <a:t>1. Click “Reminders” in the Navigation Menu </a:t>
            </a:r>
            <a:endParaRPr lang="en-US" sz="1800">
              <a:solidFill>
                <a:srgbClr val="000000"/>
              </a:solidFill>
              <a:latin typeface="Arial"/>
              <a:cs typeface="Arial"/>
            </a:endParaRPr>
          </a:p>
          <a:p>
            <a:pPr lvl="2"/>
            <a:r>
              <a:rPr lang="en-US" sz="1800">
                <a:latin typeface="Arial"/>
                <a:cs typeface="Arial"/>
              </a:rPr>
              <a:t>2. Click “Print” where it says there are </a:t>
            </a:r>
            <a:r>
              <a:rPr lang="en-US" sz="1800" u="sng">
                <a:latin typeface="Arial"/>
                <a:cs typeface="Arial"/>
              </a:rPr>
              <a:t>#</a:t>
            </a:r>
            <a:r>
              <a:rPr lang="en-US" sz="1800">
                <a:latin typeface="Arial"/>
                <a:cs typeface="Arial"/>
              </a:rPr>
              <a:t> ED-683 letters to print. </a:t>
            </a:r>
            <a:endParaRPr lang="en-US" sz="1800">
              <a:solidFill>
                <a:srgbClr val="000000"/>
              </a:solidFill>
              <a:latin typeface="Arial"/>
              <a:cs typeface="Arial"/>
            </a:endParaRPr>
          </a:p>
          <a:p>
            <a:pPr lvl="2"/>
            <a:r>
              <a:rPr lang="en-US" sz="1800">
                <a:latin typeface="Arial"/>
                <a:cs typeface="Arial"/>
              </a:rPr>
              <a:t>3. Don’t forget to click </a:t>
            </a:r>
            <a:r>
              <a:rPr lang="en-US" sz="1800" b="1">
                <a:latin typeface="Arial"/>
                <a:cs typeface="Arial"/>
              </a:rPr>
              <a:t>“Delete”</a:t>
            </a:r>
            <a:r>
              <a:rPr lang="en-US" sz="1800">
                <a:latin typeface="Arial"/>
                <a:cs typeface="Arial"/>
              </a:rPr>
              <a:t> after you have printed, otherwise you’ll get the same letters again the next time you do “print later.”</a:t>
            </a:r>
            <a:r>
              <a:rPr lang="en-US">
                <a:latin typeface="Arial"/>
                <a:cs typeface="Arial"/>
              </a:rPr>
              <a:t> </a:t>
            </a:r>
          </a:p>
        </p:txBody>
      </p:sp>
      <p:sp>
        <p:nvSpPr>
          <p:cNvPr id="7" name="Text Placeholder 6">
            <a:extLst>
              <a:ext uri="{FF2B5EF4-FFF2-40B4-BE49-F238E27FC236}">
                <a16:creationId xmlns:a16="http://schemas.microsoft.com/office/drawing/2014/main" id="{FE4A906E-F83D-52F2-75BE-C5BD78BE9ACF}"/>
              </a:ext>
            </a:extLst>
          </p:cNvPr>
          <p:cNvSpPr>
            <a:spLocks noGrp="1"/>
          </p:cNvSpPr>
          <p:nvPr>
            <p:ph type="body" sz="quarter" idx="12"/>
          </p:nvPr>
        </p:nvSpPr>
        <p:spPr>
          <a:xfrm>
            <a:off x="6299887" y="2287532"/>
            <a:ext cx="4926927" cy="3776019"/>
          </a:xfrm>
          <a:noFill/>
        </p:spPr>
        <p:txBody>
          <a:bodyPr vert="horz" lIns="0" tIns="0" rIns="0" bIns="0" rtlCol="0" anchor="t">
            <a:noAutofit/>
          </a:bodyPr>
          <a:lstStyle/>
          <a:p>
            <a:pPr marL="342900" indent="-342900"/>
            <a:r>
              <a:rPr lang="en-US" sz="2400">
                <a:latin typeface="Arial"/>
                <a:cs typeface="Arial"/>
              </a:rPr>
              <a:t>If “Print Now” was selected</a:t>
            </a:r>
            <a:endParaRPr lang="en-US" sz="2400">
              <a:solidFill>
                <a:srgbClr val="000000"/>
              </a:solidFill>
              <a:latin typeface="Arial"/>
              <a:cs typeface="Arial"/>
            </a:endParaRPr>
          </a:p>
          <a:p>
            <a:pPr marL="619125" lvl="1"/>
            <a:r>
              <a:rPr lang="en-US" sz="2200">
                <a:solidFill>
                  <a:srgbClr val="404040"/>
                </a:solidFill>
                <a:latin typeface="Arial"/>
                <a:cs typeface="Arial"/>
              </a:rPr>
              <a:t>When ready to print the letter</a:t>
            </a:r>
            <a:endParaRPr lang="en-US" sz="2200">
              <a:solidFill>
                <a:srgbClr val="000000"/>
              </a:solidFill>
              <a:latin typeface="Arial"/>
              <a:cs typeface="Arial"/>
            </a:endParaRPr>
          </a:p>
          <a:p>
            <a:pPr marL="885825" lvl="2"/>
            <a:r>
              <a:rPr lang="en-US" sz="1800">
                <a:latin typeface="Arial"/>
                <a:cs typeface="Arial"/>
              </a:rPr>
              <a:t>1. Click “Print Letter” </a:t>
            </a:r>
            <a:endParaRPr lang="en-US" sz="1800">
              <a:solidFill>
                <a:srgbClr val="000000"/>
              </a:solidFill>
              <a:latin typeface="Arial"/>
              <a:cs typeface="Arial"/>
            </a:endParaRPr>
          </a:p>
          <a:p>
            <a:pPr marL="885825" lvl="2" indent="-276225"/>
            <a:r>
              <a:rPr lang="en-US" sz="1800">
                <a:latin typeface="Arial"/>
                <a:cs typeface="Arial"/>
              </a:rPr>
              <a:t>2. Click on the printer icon</a:t>
            </a:r>
            <a:endParaRPr lang="en-US" sz="1800">
              <a:solidFill>
                <a:srgbClr val="000000"/>
              </a:solidFill>
              <a:latin typeface="Arial"/>
              <a:cs typeface="Arial"/>
            </a:endParaRPr>
          </a:p>
          <a:p>
            <a:pPr marL="885825" lvl="2"/>
            <a:r>
              <a:rPr lang="en-US" sz="1800">
                <a:latin typeface="Arial"/>
                <a:cs typeface="Arial"/>
              </a:rPr>
              <a:t>3. Click “OK”</a:t>
            </a:r>
            <a:endParaRPr lang="en-US" sz="2000">
              <a:solidFill>
                <a:srgbClr val="000000"/>
              </a:solidFill>
              <a:latin typeface="Arial"/>
              <a:cs typeface="Arial"/>
            </a:endParaRPr>
          </a:p>
          <a:p>
            <a:pPr marL="619125" lvl="1" indent="-342900"/>
            <a:r>
              <a:rPr lang="en-US" sz="2200">
                <a:latin typeface="Arial"/>
                <a:cs typeface="Arial"/>
              </a:rPr>
              <a:t>Fold Notice of Change (Form ED-683) and stuff it into envelope along with a preaddressed stamped return envelope.</a:t>
            </a:r>
            <a:endParaRPr lang="en-US" sz="2200">
              <a:solidFill>
                <a:srgbClr val="000000"/>
              </a:solidFill>
              <a:latin typeface="Arial"/>
              <a:cs typeface="Arial"/>
            </a:endParaRPr>
          </a:p>
          <a:p>
            <a:pPr marL="619125" lvl="1" indent="-342900"/>
            <a:r>
              <a:rPr lang="en-US" sz="2200">
                <a:latin typeface="Arial"/>
                <a:cs typeface="Arial"/>
              </a:rPr>
              <a:t>Mail - This return form is sent to the elector for verification or change of information.</a:t>
            </a:r>
            <a:endParaRPr lang="en-US" sz="2200">
              <a:solidFill>
                <a:srgbClr val="000000"/>
              </a:solidFill>
              <a:latin typeface="Arial"/>
              <a:cs typeface="Arial"/>
            </a:endParaRPr>
          </a:p>
          <a:p>
            <a:pPr marL="342900" indent="-342900">
              <a:buFont typeface="Arial"/>
              <a:buChar char="•"/>
            </a:pPr>
            <a:endParaRPr lang="en-US" sz="2200">
              <a:solidFill>
                <a:srgbClr val="000000"/>
              </a:solidFill>
              <a:latin typeface="Arial"/>
              <a:cs typeface="Arial"/>
            </a:endParaRPr>
          </a:p>
          <a:p>
            <a:pPr marL="342900" lvl="0" indent="-342900">
              <a:buFont typeface=""/>
              <a:buChar char="•"/>
            </a:pPr>
            <a:endParaRPr lang="en-US" sz="2000">
              <a:cs typeface="Arial"/>
            </a:endParaRPr>
          </a:p>
        </p:txBody>
      </p:sp>
      <p:sp>
        <p:nvSpPr>
          <p:cNvPr id="8" name="Footer Placeholder 7">
            <a:extLst>
              <a:ext uri="{FF2B5EF4-FFF2-40B4-BE49-F238E27FC236}">
                <a16:creationId xmlns:a16="http://schemas.microsoft.com/office/drawing/2014/main" id="{886A1E03-599F-5FDC-0755-3FBBF962009B}"/>
              </a:ext>
            </a:extLst>
          </p:cNvPr>
          <p:cNvSpPr>
            <a:spLocks noGrp="1"/>
          </p:cNvSpPr>
          <p:nvPr>
            <p:ph type="ftr" sz="quarter" idx="14"/>
          </p:nvPr>
        </p:nvSpPr>
        <p:spPr/>
        <p:txBody>
          <a:bodyPr/>
          <a:lstStyle/>
          <a:p>
            <a:r>
              <a:rPr lang="en-US" b="1" baseline="0">
                <a:solidFill>
                  <a:schemeClr val="tx1"/>
                </a:solidFill>
                <a:highlight>
                  <a:srgbClr val="EDEBE9"/>
                </a:highlight>
                <a:latin typeface="Candara"/>
              </a:rPr>
              <a:t>Information found on page</a:t>
            </a:r>
            <a:r>
              <a:rPr lang="en-US" b="1">
                <a:solidFill>
                  <a:schemeClr val="tx1"/>
                </a:solidFill>
                <a:highlight>
                  <a:srgbClr val="EDEBE9"/>
                </a:highlight>
                <a:latin typeface="Candara"/>
              </a:rPr>
              <a:t> 32</a:t>
            </a:r>
            <a:endParaRPr lang="en-US" b="1" noProof="0">
              <a:solidFill>
                <a:schemeClr val="tx1"/>
              </a:solidFill>
              <a:highlight>
                <a:srgbClr val="EDEBE9"/>
              </a:highlight>
            </a:endParaRPr>
          </a:p>
        </p:txBody>
      </p:sp>
      <p:sp>
        <p:nvSpPr>
          <p:cNvPr id="9" name="Slide Number Placeholder 8">
            <a:extLst>
              <a:ext uri="{FF2B5EF4-FFF2-40B4-BE49-F238E27FC236}">
                <a16:creationId xmlns:a16="http://schemas.microsoft.com/office/drawing/2014/main" id="{70946370-3BDE-3144-288F-D52254CE9DA1}"/>
              </a:ext>
            </a:extLst>
          </p:cNvPr>
          <p:cNvSpPr>
            <a:spLocks noGrp="1"/>
          </p:cNvSpPr>
          <p:nvPr>
            <p:ph type="sldNum" sz="quarter" idx="33"/>
          </p:nvPr>
        </p:nvSpPr>
        <p:spPr/>
        <p:txBody>
          <a:bodyPr/>
          <a:lstStyle/>
          <a:p>
            <a:fld id="{19B51A1E-902D-48AF-9020-955120F399B6}" type="slidenum">
              <a:rPr lang="en-US" noProof="0" smtClean="0"/>
              <a:pPr/>
              <a:t>21</a:t>
            </a:fld>
            <a:endParaRPr lang="en-US" noProof="0"/>
          </a:p>
        </p:txBody>
      </p:sp>
      <p:sp>
        <p:nvSpPr>
          <p:cNvPr id="6" name="Text Placeholder 5">
            <a:extLst>
              <a:ext uri="{FF2B5EF4-FFF2-40B4-BE49-F238E27FC236}">
                <a16:creationId xmlns:a16="http://schemas.microsoft.com/office/drawing/2014/main" id="{9067E22F-A550-8BB7-35BC-138756D0E51E}"/>
              </a:ext>
            </a:extLst>
          </p:cNvPr>
          <p:cNvSpPr>
            <a:spLocks noGrp="1"/>
          </p:cNvSpPr>
          <p:nvPr>
            <p:ph type="body" sz="quarter" idx="32"/>
          </p:nvPr>
        </p:nvSpPr>
        <p:spPr/>
        <p:txBody>
          <a:bodyPr vert="horz" lIns="0" tIns="0" rIns="0" bIns="0" rtlCol="0" anchor="t">
            <a:noAutofit/>
          </a:bodyPr>
          <a:lstStyle/>
          <a:p>
            <a:r>
              <a:rPr lang="en-US"/>
              <a:t>Print Later vs. Print Now</a:t>
            </a:r>
          </a:p>
        </p:txBody>
      </p:sp>
    </p:spTree>
    <p:extLst>
      <p:ext uri="{BB962C8B-B14F-4D97-AF65-F5344CB8AC3E}">
        <p14:creationId xmlns:p14="http://schemas.microsoft.com/office/powerpoint/2010/main" val="3161315747"/>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CF65-0358-F88F-FFC4-BB8107475ED6}"/>
              </a:ext>
            </a:extLst>
          </p:cNvPr>
          <p:cNvSpPr>
            <a:spLocks noGrp="1"/>
          </p:cNvSpPr>
          <p:nvPr>
            <p:ph type="title"/>
          </p:nvPr>
        </p:nvSpPr>
        <p:spPr/>
        <p:txBody>
          <a:bodyPr/>
          <a:lstStyle/>
          <a:p>
            <a:r>
              <a:rPr lang="en-US" sz="2800">
                <a:ea typeface="+mj-lt"/>
                <a:cs typeface="+mj-lt"/>
              </a:rPr>
              <a:t>IF VOTER HAS A CHANGE TO THEIR MAILING ADDRESS (SUCH AS A P.O. BOX)</a:t>
            </a:r>
            <a:endParaRPr lang="en-US" sz="2800"/>
          </a:p>
        </p:txBody>
      </p:sp>
      <p:sp>
        <p:nvSpPr>
          <p:cNvPr id="5" name="Content Placeholder 4">
            <a:extLst>
              <a:ext uri="{FF2B5EF4-FFF2-40B4-BE49-F238E27FC236}">
                <a16:creationId xmlns:a16="http://schemas.microsoft.com/office/drawing/2014/main" id="{A309D56B-C1DC-3B25-F21B-E1096076FE50}"/>
              </a:ext>
            </a:extLst>
          </p:cNvPr>
          <p:cNvSpPr>
            <a:spLocks noGrp="1"/>
          </p:cNvSpPr>
          <p:nvPr>
            <p:ph sz="half" idx="2"/>
          </p:nvPr>
        </p:nvSpPr>
        <p:spPr>
          <a:xfrm>
            <a:off x="432000" y="2243600"/>
            <a:ext cx="5027501" cy="4035014"/>
          </a:xfrm>
        </p:spPr>
        <p:txBody>
          <a:bodyPr vert="horz" lIns="0" tIns="0" rIns="0" bIns="0" rtlCol="0" anchor="t">
            <a:noAutofit/>
          </a:bodyPr>
          <a:lstStyle/>
          <a:p>
            <a:pPr marL="0" indent="0">
              <a:buNone/>
            </a:pPr>
            <a:r>
              <a:rPr lang="en-US" sz="2000">
                <a:ea typeface="+mn-lt"/>
                <a:cs typeface="+mn-lt"/>
              </a:rPr>
              <a:t>1)You need to update the voter’s record by entering the new mailing address into CVRS. </a:t>
            </a:r>
            <a:endParaRPr lang="en-US" sz="2000">
              <a:latin typeface="Arial"/>
              <a:ea typeface="+mn-lt"/>
              <a:cs typeface="Arial"/>
            </a:endParaRPr>
          </a:p>
          <a:p>
            <a:pPr marL="0" indent="0">
              <a:buNone/>
            </a:pPr>
            <a:r>
              <a:rPr lang="en-US" sz="2000">
                <a:ea typeface="+mn-lt"/>
                <a:cs typeface="+mn-lt"/>
              </a:rPr>
              <a:t>2) You need to send the elector an ED-683 or a friendly letter informing them of the mailing address change made to their record:</a:t>
            </a:r>
          </a:p>
          <a:p>
            <a:pPr marL="0" indent="0">
              <a:buNone/>
            </a:pPr>
            <a:r>
              <a:rPr lang="en-US" sz="2000">
                <a:ea typeface="+mn-lt"/>
                <a:cs typeface="+mn-lt"/>
              </a:rPr>
              <a:t>If you choose to use the ED-683 notice, In </a:t>
            </a:r>
            <a:r>
              <a:rPr lang="en-US" sz="2000">
                <a:latin typeface="Corbel"/>
                <a:ea typeface="+mn-lt"/>
                <a:cs typeface="+mn-lt"/>
              </a:rPr>
              <a:t>CVRS go to:</a:t>
            </a:r>
            <a:endParaRPr lang="en-US" sz="2000">
              <a:solidFill>
                <a:srgbClr val="404040"/>
              </a:solidFill>
              <a:latin typeface="Corbel"/>
              <a:cs typeface="Arial"/>
            </a:endParaRPr>
          </a:p>
          <a:p>
            <a:pPr marL="828675" lvl="2" indent="-285750">
              <a:lnSpc>
                <a:spcPct val="100000"/>
              </a:lnSpc>
              <a:spcBef>
                <a:spcPts val="0"/>
              </a:spcBef>
              <a:buFont typeface="Arial,Sans-Serif"/>
              <a:buChar char="•"/>
            </a:pPr>
            <a:r>
              <a:rPr lang="en-US" sz="2000">
                <a:latin typeface="Corbel"/>
                <a:cs typeface="Arial"/>
              </a:rPr>
              <a:t>“Activities” </a:t>
            </a:r>
            <a:endParaRPr lang="en-US" sz="2000">
              <a:solidFill>
                <a:srgbClr val="000000"/>
              </a:solidFill>
              <a:latin typeface="Corbel"/>
              <a:cs typeface="Arial"/>
            </a:endParaRPr>
          </a:p>
          <a:p>
            <a:pPr marL="828675" lvl="2" indent="-285750">
              <a:lnSpc>
                <a:spcPct val="100000"/>
              </a:lnSpc>
              <a:spcBef>
                <a:spcPts val="0"/>
              </a:spcBef>
              <a:buFont typeface="Arial,Sans-Serif"/>
              <a:buChar char="•"/>
            </a:pPr>
            <a:r>
              <a:rPr lang="en-US" sz="2000">
                <a:latin typeface="Corbel"/>
                <a:cs typeface="Arial"/>
              </a:rPr>
              <a:t>“Canvass”</a:t>
            </a:r>
            <a:endParaRPr lang="en-US" sz="2000">
              <a:solidFill>
                <a:srgbClr val="000000"/>
              </a:solidFill>
              <a:latin typeface="Corbel"/>
              <a:cs typeface="Arial"/>
            </a:endParaRPr>
          </a:p>
          <a:p>
            <a:pPr marL="828675" lvl="2" indent="-285750">
              <a:lnSpc>
                <a:spcPct val="100000"/>
              </a:lnSpc>
              <a:spcBef>
                <a:spcPts val="0"/>
              </a:spcBef>
              <a:buFont typeface="Arial,Sans-Serif"/>
              <a:buChar char="•"/>
            </a:pPr>
            <a:r>
              <a:rPr lang="en-US" sz="2000">
                <a:latin typeface="Corbel"/>
                <a:cs typeface="Arial"/>
              </a:rPr>
              <a:t> “Change Voter” </a:t>
            </a:r>
            <a:endParaRPr lang="en-US" sz="2000">
              <a:solidFill>
                <a:srgbClr val="000000"/>
              </a:solidFill>
              <a:latin typeface="Corbel"/>
              <a:cs typeface="Arial"/>
            </a:endParaRPr>
          </a:p>
          <a:p>
            <a:pPr marL="828675" lvl="2" indent="-285750">
              <a:lnSpc>
                <a:spcPct val="100000"/>
              </a:lnSpc>
              <a:spcBef>
                <a:spcPts val="0"/>
              </a:spcBef>
              <a:buFont typeface="Arial,Sans-Serif"/>
              <a:buChar char="•"/>
            </a:pPr>
            <a:r>
              <a:rPr lang="en-US" sz="2000">
                <a:latin typeface="Corbel"/>
                <a:cs typeface="Arial"/>
              </a:rPr>
              <a:t>“ED-683</a:t>
            </a:r>
            <a:r>
              <a:rPr lang="en-US" sz="2000">
                <a:latin typeface="Arial"/>
                <a:cs typeface="Arial"/>
              </a:rPr>
              <a:t>”</a:t>
            </a:r>
            <a:endParaRPr lang="en-US" sz="2000">
              <a:solidFill>
                <a:srgbClr val="000000"/>
              </a:solidFill>
              <a:latin typeface="Arial"/>
              <a:cs typeface="Arial"/>
            </a:endParaRPr>
          </a:p>
          <a:p>
            <a:pPr marL="0" indent="0">
              <a:buNone/>
            </a:pPr>
            <a:endParaRPr lang="en-US" sz="2000"/>
          </a:p>
          <a:p>
            <a:pPr marL="0" indent="0">
              <a:buNone/>
            </a:pPr>
            <a:endParaRPr lang="en-US" sz="2000"/>
          </a:p>
        </p:txBody>
      </p:sp>
      <p:sp>
        <p:nvSpPr>
          <p:cNvPr id="7" name="Text Placeholder 6">
            <a:extLst>
              <a:ext uri="{FF2B5EF4-FFF2-40B4-BE49-F238E27FC236}">
                <a16:creationId xmlns:a16="http://schemas.microsoft.com/office/drawing/2014/main" id="{FE4A906E-F83D-52F2-75BE-C5BD78BE9ACF}"/>
              </a:ext>
            </a:extLst>
          </p:cNvPr>
          <p:cNvSpPr>
            <a:spLocks noGrp="1"/>
          </p:cNvSpPr>
          <p:nvPr>
            <p:ph type="body" sz="quarter" idx="12"/>
          </p:nvPr>
        </p:nvSpPr>
        <p:spPr>
          <a:xfrm>
            <a:off x="6299887" y="2287532"/>
            <a:ext cx="4926927" cy="3776019"/>
          </a:xfrm>
          <a:noFill/>
        </p:spPr>
        <p:txBody>
          <a:bodyPr vert="horz" lIns="0" tIns="0" rIns="0" bIns="0" rtlCol="0" anchor="t">
            <a:noAutofit/>
          </a:bodyPr>
          <a:lstStyle/>
          <a:p>
            <a:pPr marL="342900" indent="-342900"/>
            <a:endParaRPr lang="en-US" sz="2400">
              <a:solidFill>
                <a:srgbClr val="404040"/>
              </a:solidFill>
              <a:latin typeface="Arial"/>
              <a:cs typeface="Arial"/>
            </a:endParaRPr>
          </a:p>
          <a:p>
            <a:pPr marL="342900" indent="-342900">
              <a:buFont typeface="Arial"/>
              <a:buChar char="•"/>
            </a:pPr>
            <a:endParaRPr lang="en-US" sz="2200">
              <a:solidFill>
                <a:srgbClr val="000000"/>
              </a:solidFill>
              <a:latin typeface="Arial"/>
              <a:cs typeface="Arial"/>
            </a:endParaRPr>
          </a:p>
          <a:p>
            <a:pPr marL="342900" lvl="0" indent="-342900">
              <a:buFont typeface=""/>
              <a:buChar char="•"/>
            </a:pPr>
            <a:endParaRPr lang="en-US" sz="2000">
              <a:cs typeface="Arial"/>
            </a:endParaRPr>
          </a:p>
        </p:txBody>
      </p:sp>
      <p:sp>
        <p:nvSpPr>
          <p:cNvPr id="8" name="Footer Placeholder 7">
            <a:extLst>
              <a:ext uri="{FF2B5EF4-FFF2-40B4-BE49-F238E27FC236}">
                <a16:creationId xmlns:a16="http://schemas.microsoft.com/office/drawing/2014/main" id="{886A1E03-599F-5FDC-0755-3FBBF962009B}"/>
              </a:ext>
            </a:extLst>
          </p:cNvPr>
          <p:cNvSpPr>
            <a:spLocks noGrp="1"/>
          </p:cNvSpPr>
          <p:nvPr>
            <p:ph type="ftr" sz="quarter" idx="14"/>
          </p:nvPr>
        </p:nvSpPr>
        <p:spPr/>
        <p:txBody>
          <a:bodyPr/>
          <a:lstStyle/>
          <a:p>
            <a:r>
              <a:rPr lang="en-US" b="1" baseline="0">
                <a:solidFill>
                  <a:schemeClr val="tx1"/>
                </a:solidFill>
                <a:highlight>
                  <a:srgbClr val="EDEBE9"/>
                </a:highlight>
                <a:latin typeface="Candara"/>
              </a:rPr>
              <a:t>Information found on page</a:t>
            </a:r>
            <a:r>
              <a:rPr lang="en-US" b="1">
                <a:solidFill>
                  <a:schemeClr val="tx1"/>
                </a:solidFill>
                <a:highlight>
                  <a:srgbClr val="EDEBE9"/>
                </a:highlight>
                <a:latin typeface="Candara"/>
              </a:rPr>
              <a:t> 32 and 33</a:t>
            </a:r>
            <a:endParaRPr lang="en-US" b="1" noProof="0">
              <a:solidFill>
                <a:schemeClr val="tx1"/>
              </a:solidFill>
              <a:highlight>
                <a:srgbClr val="EDEBE9"/>
              </a:highlight>
            </a:endParaRPr>
          </a:p>
        </p:txBody>
      </p:sp>
      <p:sp>
        <p:nvSpPr>
          <p:cNvPr id="9" name="Slide Number Placeholder 8">
            <a:extLst>
              <a:ext uri="{FF2B5EF4-FFF2-40B4-BE49-F238E27FC236}">
                <a16:creationId xmlns:a16="http://schemas.microsoft.com/office/drawing/2014/main" id="{70946370-3BDE-3144-288F-D52254CE9DA1}"/>
              </a:ext>
            </a:extLst>
          </p:cNvPr>
          <p:cNvSpPr>
            <a:spLocks noGrp="1"/>
          </p:cNvSpPr>
          <p:nvPr>
            <p:ph type="sldNum" sz="quarter" idx="33"/>
          </p:nvPr>
        </p:nvSpPr>
        <p:spPr/>
        <p:txBody>
          <a:bodyPr/>
          <a:lstStyle/>
          <a:p>
            <a:fld id="{19B51A1E-902D-48AF-9020-955120F399B6}" type="slidenum">
              <a:rPr lang="en-US" noProof="0" smtClean="0"/>
              <a:pPr/>
              <a:t>22</a:t>
            </a:fld>
            <a:endParaRPr lang="en-US" noProof="0"/>
          </a:p>
        </p:txBody>
      </p:sp>
      <p:sp>
        <p:nvSpPr>
          <p:cNvPr id="6" name="Text Placeholder 5">
            <a:extLst>
              <a:ext uri="{FF2B5EF4-FFF2-40B4-BE49-F238E27FC236}">
                <a16:creationId xmlns:a16="http://schemas.microsoft.com/office/drawing/2014/main" id="{9067E22F-A550-8BB7-35BC-138756D0E51E}"/>
              </a:ext>
            </a:extLst>
          </p:cNvPr>
          <p:cNvSpPr>
            <a:spLocks noGrp="1"/>
          </p:cNvSpPr>
          <p:nvPr>
            <p:ph type="body" sz="quarter" idx="32"/>
          </p:nvPr>
        </p:nvSpPr>
        <p:spPr>
          <a:xfrm>
            <a:off x="431800" y="1008000"/>
            <a:ext cx="11331576" cy="701312"/>
          </a:xfrm>
        </p:spPr>
        <p:txBody>
          <a:bodyPr vert="horz" lIns="0" tIns="0" rIns="0" bIns="0" rtlCol="0" anchor="t">
            <a:noAutofit/>
          </a:bodyPr>
          <a:lstStyle/>
          <a:p>
            <a:r>
              <a:rPr lang="en-US" b="1"/>
              <a:t>NOTE:</a:t>
            </a:r>
            <a:r>
              <a:rPr lang="en-US"/>
              <a:t> CVRS provides an ED-683 notice for within town </a:t>
            </a:r>
            <a:r>
              <a:rPr lang="en-US" b="1"/>
              <a:t>residential </a:t>
            </a:r>
            <a:r>
              <a:rPr lang="en-US"/>
              <a:t>address changes, but it does not provide a notice for mailing address changes. Many registrars use the ED-683 notice for convenience.</a:t>
            </a:r>
            <a:endParaRPr lang="en-US" b="1"/>
          </a:p>
        </p:txBody>
      </p:sp>
      <p:sp>
        <p:nvSpPr>
          <p:cNvPr id="3" name="TextBox 2">
            <a:extLst>
              <a:ext uri="{FF2B5EF4-FFF2-40B4-BE49-F238E27FC236}">
                <a16:creationId xmlns:a16="http://schemas.microsoft.com/office/drawing/2014/main" id="{0EFC5562-A88A-7038-CC04-89A8953833DC}"/>
              </a:ext>
            </a:extLst>
          </p:cNvPr>
          <p:cNvSpPr txBox="1"/>
          <p:nvPr/>
        </p:nvSpPr>
        <p:spPr>
          <a:xfrm>
            <a:off x="6207677" y="2167144"/>
            <a:ext cx="5966858"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solidFill>
                  <a:srgbClr val="404040"/>
                </a:solidFill>
                <a:ea typeface="+mn-lt"/>
                <a:cs typeface="+mn-lt"/>
              </a:rPr>
              <a:t>Type in voter’s last name</a:t>
            </a:r>
            <a:endParaRPr lang="en-US"/>
          </a:p>
          <a:p>
            <a:pPr marL="285750" indent="-285750">
              <a:buFont typeface="Arial"/>
              <a:buChar char="•"/>
            </a:pPr>
            <a:r>
              <a:rPr lang="en-US">
                <a:solidFill>
                  <a:srgbClr val="404040"/>
                </a:solidFill>
                <a:ea typeface="+mn-lt"/>
                <a:cs typeface="+mn-lt"/>
              </a:rPr>
              <a:t>Click “Search”</a:t>
            </a:r>
          </a:p>
          <a:p>
            <a:pPr marL="285750" indent="-285750">
              <a:buFont typeface="Arial"/>
              <a:buChar char="•"/>
            </a:pPr>
            <a:r>
              <a:rPr lang="en-US">
                <a:solidFill>
                  <a:srgbClr val="404040"/>
                </a:solidFill>
                <a:ea typeface="+mn-lt"/>
                <a:cs typeface="+mn-lt"/>
              </a:rPr>
              <a:t>Select elector from list</a:t>
            </a:r>
          </a:p>
          <a:p>
            <a:pPr marL="285750" indent="-285750">
              <a:buFont typeface="Arial"/>
              <a:buChar char="•"/>
            </a:pPr>
            <a:r>
              <a:rPr lang="en-US">
                <a:solidFill>
                  <a:srgbClr val="404040"/>
                </a:solidFill>
                <a:ea typeface="+mn-lt"/>
                <a:cs typeface="+mn-lt"/>
              </a:rPr>
              <a:t>Click “Select”</a:t>
            </a:r>
          </a:p>
          <a:p>
            <a:pPr marL="285750" indent="-285750">
              <a:buFont typeface="Arial"/>
              <a:buChar char="•"/>
            </a:pPr>
            <a:r>
              <a:rPr lang="en-US" b="1">
                <a:solidFill>
                  <a:srgbClr val="404040"/>
                </a:solidFill>
                <a:ea typeface="+mn-lt"/>
                <a:cs typeface="+mn-lt"/>
              </a:rPr>
              <a:t>In Mailing Address Area</a:t>
            </a:r>
            <a:r>
              <a:rPr lang="en-US">
                <a:solidFill>
                  <a:srgbClr val="404040"/>
                </a:solidFill>
                <a:ea typeface="+mn-lt"/>
                <a:cs typeface="+mn-lt"/>
              </a:rPr>
              <a:t>, type in the: </a:t>
            </a:r>
          </a:p>
          <a:p>
            <a:pPr marL="742950" lvl="1" indent="-285750">
              <a:buFont typeface="Arial"/>
              <a:buChar char="•"/>
            </a:pPr>
            <a:r>
              <a:rPr lang="en-US">
                <a:solidFill>
                  <a:srgbClr val="404040"/>
                </a:solidFill>
                <a:ea typeface="+mn-lt"/>
                <a:cs typeface="+mn-lt"/>
              </a:rPr>
              <a:t>P O Box number, “Town” “State” “Zip”</a:t>
            </a:r>
          </a:p>
          <a:p>
            <a:pPr marL="285750" indent="-285750">
              <a:buFont typeface="Arial"/>
              <a:buChar char="•"/>
            </a:pPr>
            <a:r>
              <a:rPr lang="en-US">
                <a:solidFill>
                  <a:srgbClr val="404040"/>
                </a:solidFill>
                <a:ea typeface="+mn-lt"/>
                <a:cs typeface="+mn-lt"/>
              </a:rPr>
              <a:t> Change Reason </a:t>
            </a:r>
            <a:r>
              <a:rPr lang="en-US" b="1">
                <a:solidFill>
                  <a:srgbClr val="404040"/>
                </a:solidFill>
                <a:ea typeface="+mn-lt"/>
                <a:cs typeface="+mn-lt"/>
              </a:rPr>
              <a:t>“Print ED-683 Notice”</a:t>
            </a:r>
            <a:r>
              <a:rPr lang="en-US">
                <a:solidFill>
                  <a:srgbClr val="404040"/>
                </a:solidFill>
                <a:ea typeface="+mn-lt"/>
                <a:cs typeface="+mn-lt"/>
              </a:rPr>
              <a:t> </a:t>
            </a:r>
          </a:p>
          <a:p>
            <a:pPr marL="285750" indent="-285750">
              <a:buFont typeface="Arial"/>
              <a:buChar char="•"/>
            </a:pPr>
            <a:r>
              <a:rPr lang="en-US">
                <a:solidFill>
                  <a:srgbClr val="404040"/>
                </a:solidFill>
                <a:ea typeface="+mn-lt"/>
                <a:cs typeface="+mn-lt"/>
              </a:rPr>
              <a:t>Type in Registrar’s Names (if not there already) </a:t>
            </a:r>
          </a:p>
          <a:p>
            <a:pPr marL="285750" indent="-285750">
              <a:buFont typeface="Arial"/>
              <a:buChar char="•"/>
            </a:pPr>
            <a:r>
              <a:rPr lang="en-US">
                <a:solidFill>
                  <a:srgbClr val="404040"/>
                </a:solidFill>
                <a:ea typeface="+mn-lt"/>
                <a:cs typeface="+mn-lt"/>
              </a:rPr>
              <a:t>Select Print Option</a:t>
            </a:r>
          </a:p>
          <a:p>
            <a:pPr marL="285750" indent="-285750">
              <a:buFont typeface="Arial"/>
              <a:buChar char="•"/>
            </a:pPr>
            <a:r>
              <a:rPr lang="en-US">
                <a:solidFill>
                  <a:srgbClr val="404040"/>
                </a:solidFill>
                <a:ea typeface="+mn-lt"/>
                <a:cs typeface="+mn-lt"/>
              </a:rPr>
              <a:t>Select language</a:t>
            </a:r>
          </a:p>
          <a:p>
            <a:pPr marL="285750" indent="-285750">
              <a:buFont typeface="Arial"/>
              <a:buChar char="•"/>
            </a:pPr>
            <a:r>
              <a:rPr lang="en-US">
                <a:solidFill>
                  <a:srgbClr val="404040"/>
                </a:solidFill>
                <a:ea typeface="+mn-lt"/>
                <a:cs typeface="+mn-lt"/>
              </a:rPr>
              <a:t>Move Code:</a:t>
            </a:r>
            <a:r>
              <a:rPr lang="en-US" b="1">
                <a:solidFill>
                  <a:srgbClr val="404040"/>
                </a:solidFill>
                <a:ea typeface="+mn-lt"/>
                <a:cs typeface="+mn-lt"/>
              </a:rPr>
              <a:t> “Did Not Move”</a:t>
            </a:r>
          </a:p>
          <a:p>
            <a:pPr marL="285750" indent="-285750">
              <a:buFont typeface="Arial"/>
              <a:buChar char="•"/>
            </a:pPr>
            <a:r>
              <a:rPr lang="en-US">
                <a:solidFill>
                  <a:srgbClr val="404040"/>
                </a:solidFill>
                <a:ea typeface="+mn-lt"/>
                <a:cs typeface="+mn-lt"/>
              </a:rPr>
              <a:t>Action: </a:t>
            </a:r>
            <a:r>
              <a:rPr lang="en-US" b="1">
                <a:solidFill>
                  <a:srgbClr val="404040"/>
                </a:solidFill>
                <a:ea typeface="+mn-lt"/>
                <a:cs typeface="+mn-lt"/>
              </a:rPr>
              <a:t>“no move”</a:t>
            </a:r>
            <a:r>
              <a:rPr lang="en-US">
                <a:solidFill>
                  <a:srgbClr val="404040"/>
                </a:solidFill>
                <a:ea typeface="+mn-lt"/>
                <a:cs typeface="+mn-lt"/>
              </a:rPr>
              <a:t> </a:t>
            </a:r>
          </a:p>
          <a:p>
            <a:pPr marL="285750" indent="-285750">
              <a:buFont typeface="Arial"/>
              <a:buChar char="•"/>
            </a:pPr>
            <a:r>
              <a:rPr lang="en-US">
                <a:solidFill>
                  <a:srgbClr val="404040"/>
                </a:solidFill>
                <a:ea typeface="+mn-lt"/>
                <a:cs typeface="+mn-lt"/>
              </a:rPr>
              <a:t>Make sure the </a:t>
            </a:r>
            <a:r>
              <a:rPr lang="en-US" b="1">
                <a:solidFill>
                  <a:srgbClr val="404040"/>
                </a:solidFill>
                <a:ea typeface="+mn-lt"/>
                <a:cs typeface="+mn-lt"/>
              </a:rPr>
              <a:t>“Date Notice Sent”</a:t>
            </a:r>
            <a:r>
              <a:rPr lang="en-US">
                <a:solidFill>
                  <a:srgbClr val="404040"/>
                </a:solidFill>
                <a:ea typeface="+mn-lt"/>
                <a:cs typeface="+mn-lt"/>
              </a:rPr>
              <a:t> is the date you will be mailing the ED683s </a:t>
            </a:r>
          </a:p>
          <a:p>
            <a:pPr marL="285750" indent="-285750">
              <a:buFont typeface="Arial"/>
              <a:buChar char="•"/>
            </a:pPr>
            <a:r>
              <a:rPr lang="en-US">
                <a:solidFill>
                  <a:srgbClr val="404040"/>
                </a:solidFill>
                <a:ea typeface="+mn-lt"/>
                <a:cs typeface="+mn-lt"/>
              </a:rPr>
              <a:t>Click “Accept”</a:t>
            </a:r>
            <a:endParaRPr lang="en-US">
              <a:solidFill>
                <a:srgbClr val="404040"/>
              </a:solidFill>
            </a:endParaRPr>
          </a:p>
        </p:txBody>
      </p:sp>
    </p:spTree>
    <p:extLst>
      <p:ext uri="{BB962C8B-B14F-4D97-AF65-F5344CB8AC3E}">
        <p14:creationId xmlns:p14="http://schemas.microsoft.com/office/powerpoint/2010/main" val="241122623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CF65-0358-F88F-FFC4-BB8107475ED6}"/>
              </a:ext>
            </a:extLst>
          </p:cNvPr>
          <p:cNvSpPr>
            <a:spLocks noGrp="1"/>
          </p:cNvSpPr>
          <p:nvPr>
            <p:ph type="title"/>
          </p:nvPr>
        </p:nvSpPr>
        <p:spPr/>
        <p:txBody>
          <a:bodyPr/>
          <a:lstStyle/>
          <a:p>
            <a:r>
              <a:rPr lang="en-US"/>
              <a:t>Printing Canvass Letter</a:t>
            </a:r>
          </a:p>
        </p:txBody>
      </p:sp>
      <p:sp>
        <p:nvSpPr>
          <p:cNvPr id="5" name="Content Placeholder 4">
            <a:extLst>
              <a:ext uri="{FF2B5EF4-FFF2-40B4-BE49-F238E27FC236}">
                <a16:creationId xmlns:a16="http://schemas.microsoft.com/office/drawing/2014/main" id="{A309D56B-C1DC-3B25-F21B-E1096076FE50}"/>
              </a:ext>
            </a:extLst>
          </p:cNvPr>
          <p:cNvSpPr>
            <a:spLocks noGrp="1"/>
          </p:cNvSpPr>
          <p:nvPr>
            <p:ph sz="half" idx="2"/>
          </p:nvPr>
        </p:nvSpPr>
        <p:spPr>
          <a:xfrm>
            <a:off x="432000" y="2243600"/>
            <a:ext cx="4630626" cy="3828639"/>
          </a:xfrm>
        </p:spPr>
        <p:txBody>
          <a:bodyPr vert="horz" lIns="0" tIns="0" rIns="0" bIns="0" rtlCol="0" anchor="t">
            <a:noAutofit/>
          </a:bodyPr>
          <a:lstStyle/>
          <a:p>
            <a:r>
              <a:rPr lang="en-US" sz="2400">
                <a:latin typeface="Arial"/>
                <a:cs typeface="Arial"/>
              </a:rPr>
              <a:t>If “Print Later” was selected </a:t>
            </a:r>
            <a:endParaRPr lang="en-US" sz="2400">
              <a:solidFill>
                <a:srgbClr val="000000"/>
              </a:solidFill>
              <a:latin typeface="Arial"/>
              <a:cs typeface="Arial"/>
            </a:endParaRPr>
          </a:p>
          <a:p>
            <a:pPr lvl="1"/>
            <a:r>
              <a:rPr lang="en-US" sz="2200">
                <a:latin typeface="Arial"/>
                <a:cs typeface="Arial"/>
              </a:rPr>
              <a:t>When ready to print letters </a:t>
            </a:r>
            <a:endParaRPr lang="en-US" sz="2200">
              <a:solidFill>
                <a:srgbClr val="000000"/>
              </a:solidFill>
              <a:latin typeface="Arial"/>
              <a:cs typeface="Arial"/>
            </a:endParaRPr>
          </a:p>
          <a:p>
            <a:pPr lvl="2"/>
            <a:r>
              <a:rPr lang="en-US" sz="1800">
                <a:latin typeface="Arial"/>
                <a:cs typeface="Arial"/>
              </a:rPr>
              <a:t>1. Click “Reminders” in the Navigation Menu </a:t>
            </a:r>
            <a:endParaRPr lang="en-US" sz="1800">
              <a:solidFill>
                <a:srgbClr val="000000"/>
              </a:solidFill>
              <a:latin typeface="Arial"/>
              <a:cs typeface="Arial"/>
            </a:endParaRPr>
          </a:p>
          <a:p>
            <a:pPr lvl="2"/>
            <a:r>
              <a:rPr lang="en-US" sz="1800">
                <a:latin typeface="Arial"/>
                <a:cs typeface="Arial"/>
              </a:rPr>
              <a:t>2. Click “Print” where it says there are </a:t>
            </a:r>
            <a:r>
              <a:rPr lang="en-US" sz="1800" u="sng">
                <a:latin typeface="Arial"/>
                <a:cs typeface="Arial"/>
              </a:rPr>
              <a:t>#</a:t>
            </a:r>
            <a:r>
              <a:rPr lang="en-US" sz="1800">
                <a:latin typeface="Arial"/>
                <a:cs typeface="Arial"/>
              </a:rPr>
              <a:t> ED-683 letters to print. </a:t>
            </a:r>
            <a:endParaRPr lang="en-US" sz="1800">
              <a:solidFill>
                <a:srgbClr val="000000"/>
              </a:solidFill>
              <a:latin typeface="Arial"/>
              <a:cs typeface="Arial"/>
            </a:endParaRPr>
          </a:p>
          <a:p>
            <a:pPr lvl="2"/>
            <a:r>
              <a:rPr lang="en-US" sz="1800">
                <a:latin typeface="Arial"/>
                <a:cs typeface="Arial"/>
              </a:rPr>
              <a:t>3. Don’t forget to click </a:t>
            </a:r>
            <a:r>
              <a:rPr lang="en-US" sz="1800" b="1">
                <a:latin typeface="Arial"/>
                <a:cs typeface="Arial"/>
              </a:rPr>
              <a:t>“Delete”</a:t>
            </a:r>
            <a:r>
              <a:rPr lang="en-US" sz="1800">
                <a:latin typeface="Arial"/>
                <a:cs typeface="Arial"/>
              </a:rPr>
              <a:t> after you have printed, otherwise you’ll get the same letters again the next time you do “print later.”</a:t>
            </a:r>
            <a:r>
              <a:rPr lang="en-US">
                <a:latin typeface="Arial"/>
                <a:cs typeface="Arial"/>
              </a:rPr>
              <a:t> </a:t>
            </a:r>
          </a:p>
        </p:txBody>
      </p:sp>
      <p:sp>
        <p:nvSpPr>
          <p:cNvPr id="7" name="Text Placeholder 6">
            <a:extLst>
              <a:ext uri="{FF2B5EF4-FFF2-40B4-BE49-F238E27FC236}">
                <a16:creationId xmlns:a16="http://schemas.microsoft.com/office/drawing/2014/main" id="{FE4A906E-F83D-52F2-75BE-C5BD78BE9ACF}"/>
              </a:ext>
            </a:extLst>
          </p:cNvPr>
          <p:cNvSpPr>
            <a:spLocks noGrp="1"/>
          </p:cNvSpPr>
          <p:nvPr>
            <p:ph type="body" sz="quarter" idx="12"/>
          </p:nvPr>
        </p:nvSpPr>
        <p:spPr>
          <a:xfrm>
            <a:off x="6299887" y="2287532"/>
            <a:ext cx="4926927" cy="3776019"/>
          </a:xfrm>
          <a:noFill/>
        </p:spPr>
        <p:txBody>
          <a:bodyPr vert="horz" lIns="0" tIns="0" rIns="0" bIns="0" rtlCol="0" anchor="t">
            <a:noAutofit/>
          </a:bodyPr>
          <a:lstStyle/>
          <a:p>
            <a:pPr marL="342900" indent="-342900"/>
            <a:r>
              <a:rPr lang="en-US" sz="2400">
                <a:latin typeface="Arial"/>
                <a:cs typeface="Arial"/>
              </a:rPr>
              <a:t>If “Print Now” was selected</a:t>
            </a:r>
            <a:endParaRPr lang="en-US" sz="2400">
              <a:solidFill>
                <a:srgbClr val="000000"/>
              </a:solidFill>
              <a:latin typeface="Arial"/>
              <a:cs typeface="Arial"/>
            </a:endParaRPr>
          </a:p>
          <a:p>
            <a:pPr marL="619125" lvl="1"/>
            <a:r>
              <a:rPr lang="en-US" sz="2200">
                <a:solidFill>
                  <a:srgbClr val="404040"/>
                </a:solidFill>
                <a:latin typeface="Arial"/>
                <a:cs typeface="Arial"/>
              </a:rPr>
              <a:t>When ready to print the letter</a:t>
            </a:r>
            <a:endParaRPr lang="en-US" sz="2200">
              <a:solidFill>
                <a:srgbClr val="000000"/>
              </a:solidFill>
              <a:latin typeface="Arial"/>
              <a:cs typeface="Arial"/>
            </a:endParaRPr>
          </a:p>
          <a:p>
            <a:pPr marL="885825" lvl="2"/>
            <a:r>
              <a:rPr lang="en-US" sz="1800">
                <a:latin typeface="Arial"/>
                <a:cs typeface="Arial"/>
              </a:rPr>
              <a:t>1. Click “Print Letter” </a:t>
            </a:r>
            <a:endParaRPr lang="en-US" sz="1800">
              <a:solidFill>
                <a:srgbClr val="000000"/>
              </a:solidFill>
              <a:latin typeface="Arial"/>
              <a:cs typeface="Arial"/>
            </a:endParaRPr>
          </a:p>
          <a:p>
            <a:pPr marL="885825" lvl="2" indent="-276225"/>
            <a:r>
              <a:rPr lang="en-US" sz="1800">
                <a:latin typeface="Arial"/>
                <a:cs typeface="Arial"/>
              </a:rPr>
              <a:t>2. Click on the printer icon</a:t>
            </a:r>
            <a:endParaRPr lang="en-US" sz="1800">
              <a:solidFill>
                <a:srgbClr val="000000"/>
              </a:solidFill>
              <a:latin typeface="Arial"/>
              <a:cs typeface="Arial"/>
            </a:endParaRPr>
          </a:p>
          <a:p>
            <a:pPr marL="885825" lvl="2"/>
            <a:r>
              <a:rPr lang="en-US" sz="1800">
                <a:latin typeface="Arial"/>
                <a:cs typeface="Arial"/>
              </a:rPr>
              <a:t>3. Click “OK”</a:t>
            </a:r>
            <a:endParaRPr lang="en-US" sz="2000">
              <a:solidFill>
                <a:srgbClr val="000000"/>
              </a:solidFill>
              <a:latin typeface="Arial"/>
              <a:cs typeface="Arial"/>
            </a:endParaRPr>
          </a:p>
          <a:p>
            <a:pPr marL="619125" lvl="1" indent="-342900"/>
            <a:r>
              <a:rPr lang="en-US" sz="2200">
                <a:latin typeface="Arial"/>
                <a:cs typeface="Arial"/>
              </a:rPr>
              <a:t>Fold Notice of Change (Form ED-683) and stuff it into envelope along with a preaddressed stamped return envelope.</a:t>
            </a:r>
            <a:endParaRPr lang="en-US" sz="2200">
              <a:solidFill>
                <a:srgbClr val="000000"/>
              </a:solidFill>
              <a:latin typeface="Arial"/>
              <a:cs typeface="Arial"/>
            </a:endParaRPr>
          </a:p>
          <a:p>
            <a:pPr marL="619125" lvl="1" indent="-342900"/>
            <a:r>
              <a:rPr lang="en-US" sz="2200">
                <a:latin typeface="Arial"/>
                <a:cs typeface="Arial"/>
              </a:rPr>
              <a:t>Mail - This return form is sent to the elector for verification or change of information.</a:t>
            </a:r>
            <a:endParaRPr lang="en-US" sz="2200">
              <a:solidFill>
                <a:srgbClr val="000000"/>
              </a:solidFill>
              <a:latin typeface="Arial"/>
              <a:cs typeface="Arial"/>
            </a:endParaRPr>
          </a:p>
          <a:p>
            <a:pPr marL="342900" indent="-342900">
              <a:buFont typeface="Arial"/>
              <a:buChar char="•"/>
            </a:pPr>
            <a:endParaRPr lang="en-US" sz="2200">
              <a:solidFill>
                <a:srgbClr val="000000"/>
              </a:solidFill>
              <a:latin typeface="Arial"/>
              <a:cs typeface="Arial"/>
            </a:endParaRPr>
          </a:p>
          <a:p>
            <a:pPr marL="342900" lvl="0" indent="-342900">
              <a:buFont typeface=""/>
              <a:buChar char="•"/>
            </a:pPr>
            <a:endParaRPr lang="en-US" sz="2000">
              <a:cs typeface="Arial"/>
            </a:endParaRPr>
          </a:p>
        </p:txBody>
      </p:sp>
      <p:sp>
        <p:nvSpPr>
          <p:cNvPr id="8" name="Footer Placeholder 7">
            <a:extLst>
              <a:ext uri="{FF2B5EF4-FFF2-40B4-BE49-F238E27FC236}">
                <a16:creationId xmlns:a16="http://schemas.microsoft.com/office/drawing/2014/main" id="{886A1E03-599F-5FDC-0755-3FBBF962009B}"/>
              </a:ext>
            </a:extLst>
          </p:cNvPr>
          <p:cNvSpPr>
            <a:spLocks noGrp="1"/>
          </p:cNvSpPr>
          <p:nvPr>
            <p:ph type="ftr" sz="quarter" idx="14"/>
          </p:nvPr>
        </p:nvSpPr>
        <p:spPr/>
        <p:txBody>
          <a:bodyPr/>
          <a:lstStyle/>
          <a:p>
            <a:r>
              <a:rPr lang="en-US" b="1" baseline="0">
                <a:solidFill>
                  <a:schemeClr val="tx1"/>
                </a:solidFill>
                <a:highlight>
                  <a:srgbClr val="EDEBE9"/>
                </a:highlight>
                <a:latin typeface="Candara"/>
              </a:rPr>
              <a:t>Information found on page</a:t>
            </a:r>
            <a:r>
              <a:rPr lang="en-US" b="1">
                <a:solidFill>
                  <a:schemeClr val="tx1"/>
                </a:solidFill>
                <a:highlight>
                  <a:srgbClr val="EDEBE9"/>
                </a:highlight>
                <a:latin typeface="Candara"/>
              </a:rPr>
              <a:t> 32</a:t>
            </a:r>
            <a:endParaRPr lang="en-US" b="1" noProof="0">
              <a:solidFill>
                <a:schemeClr val="tx1"/>
              </a:solidFill>
              <a:highlight>
                <a:srgbClr val="EDEBE9"/>
              </a:highlight>
            </a:endParaRPr>
          </a:p>
        </p:txBody>
      </p:sp>
      <p:sp>
        <p:nvSpPr>
          <p:cNvPr id="9" name="Slide Number Placeholder 8">
            <a:extLst>
              <a:ext uri="{FF2B5EF4-FFF2-40B4-BE49-F238E27FC236}">
                <a16:creationId xmlns:a16="http://schemas.microsoft.com/office/drawing/2014/main" id="{70946370-3BDE-3144-288F-D52254CE9DA1}"/>
              </a:ext>
            </a:extLst>
          </p:cNvPr>
          <p:cNvSpPr>
            <a:spLocks noGrp="1"/>
          </p:cNvSpPr>
          <p:nvPr>
            <p:ph type="sldNum" sz="quarter" idx="33"/>
          </p:nvPr>
        </p:nvSpPr>
        <p:spPr/>
        <p:txBody>
          <a:bodyPr/>
          <a:lstStyle/>
          <a:p>
            <a:fld id="{19B51A1E-902D-48AF-9020-955120F399B6}" type="slidenum">
              <a:rPr lang="en-US" noProof="0" smtClean="0"/>
              <a:pPr/>
              <a:t>23</a:t>
            </a:fld>
            <a:endParaRPr lang="en-US" noProof="0"/>
          </a:p>
        </p:txBody>
      </p:sp>
      <p:sp>
        <p:nvSpPr>
          <p:cNvPr id="6" name="Text Placeholder 5">
            <a:extLst>
              <a:ext uri="{FF2B5EF4-FFF2-40B4-BE49-F238E27FC236}">
                <a16:creationId xmlns:a16="http://schemas.microsoft.com/office/drawing/2014/main" id="{9067E22F-A550-8BB7-35BC-138756D0E51E}"/>
              </a:ext>
            </a:extLst>
          </p:cNvPr>
          <p:cNvSpPr>
            <a:spLocks noGrp="1"/>
          </p:cNvSpPr>
          <p:nvPr>
            <p:ph type="body" sz="quarter" idx="32"/>
          </p:nvPr>
        </p:nvSpPr>
        <p:spPr/>
        <p:txBody>
          <a:bodyPr vert="horz" lIns="0" tIns="0" rIns="0" bIns="0" rtlCol="0" anchor="t">
            <a:noAutofit/>
          </a:bodyPr>
          <a:lstStyle/>
          <a:p>
            <a:r>
              <a:rPr lang="en-US"/>
              <a:t>Print Later vs. Print Now</a:t>
            </a:r>
          </a:p>
        </p:txBody>
      </p:sp>
    </p:spTree>
    <p:extLst>
      <p:ext uri="{BB962C8B-B14F-4D97-AF65-F5344CB8AC3E}">
        <p14:creationId xmlns:p14="http://schemas.microsoft.com/office/powerpoint/2010/main" val="2982786596"/>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CF65-0358-F88F-FFC4-BB8107475ED6}"/>
              </a:ext>
            </a:extLst>
          </p:cNvPr>
          <p:cNvSpPr>
            <a:spLocks noGrp="1"/>
          </p:cNvSpPr>
          <p:nvPr>
            <p:ph type="title"/>
          </p:nvPr>
        </p:nvSpPr>
        <p:spPr/>
        <p:txBody>
          <a:bodyPr/>
          <a:lstStyle/>
          <a:p>
            <a:r>
              <a:rPr lang="en-US" sz="2800">
                <a:ea typeface="+mj-lt"/>
                <a:cs typeface="+mj-lt"/>
              </a:rPr>
              <a:t>IF VOTER MOVED OUT OF TOWN – CVR ED-642</a:t>
            </a:r>
            <a:endParaRPr lang="en-US"/>
          </a:p>
        </p:txBody>
      </p:sp>
      <p:sp>
        <p:nvSpPr>
          <p:cNvPr id="5" name="Content Placeholder 4">
            <a:extLst>
              <a:ext uri="{FF2B5EF4-FFF2-40B4-BE49-F238E27FC236}">
                <a16:creationId xmlns:a16="http://schemas.microsoft.com/office/drawing/2014/main" id="{A309D56B-C1DC-3B25-F21B-E1096076FE50}"/>
              </a:ext>
            </a:extLst>
          </p:cNvPr>
          <p:cNvSpPr>
            <a:spLocks noGrp="1"/>
          </p:cNvSpPr>
          <p:nvPr>
            <p:ph sz="half" idx="2"/>
          </p:nvPr>
        </p:nvSpPr>
        <p:spPr>
          <a:xfrm>
            <a:off x="432000" y="2243600"/>
            <a:ext cx="5027501" cy="4035014"/>
          </a:xfrm>
        </p:spPr>
        <p:txBody>
          <a:bodyPr vert="horz" lIns="0" tIns="0" rIns="0" bIns="0" rtlCol="0" anchor="t">
            <a:noAutofit/>
          </a:bodyPr>
          <a:lstStyle/>
          <a:p>
            <a:pPr marL="0" indent="0">
              <a:buNone/>
            </a:pPr>
            <a:r>
              <a:rPr lang="en-US" sz="2000">
                <a:ea typeface="+mn-lt"/>
                <a:cs typeface="+mn-lt"/>
              </a:rPr>
              <a:t> </a:t>
            </a:r>
            <a:r>
              <a:rPr lang="en-US" sz="2400">
                <a:ea typeface="+mn-lt"/>
                <a:cs typeface="+mn-lt"/>
              </a:rPr>
              <a:t>CVRS go to:</a:t>
            </a:r>
            <a:endParaRPr lang="en-US" sz="2400">
              <a:solidFill>
                <a:srgbClr val="404040"/>
              </a:solidFill>
              <a:latin typeface="Candara"/>
              <a:cs typeface="Arial"/>
            </a:endParaRPr>
          </a:p>
          <a:p>
            <a:pPr marL="828675" lvl="2" indent="-285750">
              <a:lnSpc>
                <a:spcPct val="100000"/>
              </a:lnSpc>
              <a:spcBef>
                <a:spcPts val="0"/>
              </a:spcBef>
              <a:buFont typeface="Arial,Sans-Serif"/>
              <a:buChar char="•"/>
            </a:pPr>
            <a:r>
              <a:rPr lang="en-US" sz="2400">
                <a:latin typeface="Corbel"/>
                <a:cs typeface="Arial"/>
              </a:rPr>
              <a:t>“Activities” </a:t>
            </a:r>
            <a:endParaRPr lang="en-US" sz="2400">
              <a:solidFill>
                <a:srgbClr val="000000"/>
              </a:solidFill>
              <a:latin typeface="Corbel"/>
              <a:cs typeface="Arial"/>
            </a:endParaRPr>
          </a:p>
          <a:p>
            <a:pPr marL="828675" lvl="2" indent="-285750">
              <a:lnSpc>
                <a:spcPct val="100000"/>
              </a:lnSpc>
              <a:spcBef>
                <a:spcPts val="0"/>
              </a:spcBef>
              <a:buFont typeface="Arial,Sans-Serif"/>
              <a:buChar char="•"/>
            </a:pPr>
            <a:r>
              <a:rPr lang="en-US" sz="2400">
                <a:latin typeface="Corbel"/>
                <a:cs typeface="Arial"/>
              </a:rPr>
              <a:t>“Canvass”</a:t>
            </a:r>
            <a:endParaRPr lang="en-US" sz="2400">
              <a:solidFill>
                <a:srgbClr val="000000"/>
              </a:solidFill>
              <a:latin typeface="Corbel"/>
              <a:cs typeface="Arial"/>
            </a:endParaRPr>
          </a:p>
          <a:p>
            <a:pPr marL="828675" lvl="2" indent="-285750">
              <a:lnSpc>
                <a:spcPct val="100000"/>
              </a:lnSpc>
              <a:spcBef>
                <a:spcPts val="0"/>
              </a:spcBef>
              <a:buFont typeface="Arial,Sans-Serif"/>
              <a:buChar char="•"/>
            </a:pPr>
            <a:r>
              <a:rPr lang="en-US" sz="2400">
                <a:latin typeface="Corbel"/>
                <a:cs typeface="Arial"/>
              </a:rPr>
              <a:t> “Change Voter” </a:t>
            </a:r>
            <a:endParaRPr lang="en-US" sz="2400">
              <a:solidFill>
                <a:srgbClr val="000000"/>
              </a:solidFill>
              <a:latin typeface="Corbel"/>
              <a:cs typeface="Arial"/>
            </a:endParaRPr>
          </a:p>
          <a:p>
            <a:pPr marL="828675" lvl="2" indent="-285750">
              <a:lnSpc>
                <a:spcPct val="100000"/>
              </a:lnSpc>
              <a:spcBef>
                <a:spcPts val="0"/>
              </a:spcBef>
              <a:buFont typeface="Arial,Sans-Serif"/>
              <a:buChar char="•"/>
            </a:pPr>
            <a:r>
              <a:rPr lang="en-US" sz="2400">
                <a:latin typeface="Corbel"/>
                <a:cs typeface="Arial"/>
              </a:rPr>
              <a:t>“CVR”</a:t>
            </a:r>
            <a:endParaRPr lang="en-US" sz="2400">
              <a:solidFill>
                <a:srgbClr val="404040"/>
              </a:solidFill>
              <a:latin typeface="Corbel"/>
              <a:cs typeface="Arial"/>
            </a:endParaRPr>
          </a:p>
          <a:p>
            <a:pPr marL="1095375" lvl="3">
              <a:lnSpc>
                <a:spcPct val="100000"/>
              </a:lnSpc>
              <a:spcBef>
                <a:spcPts val="0"/>
              </a:spcBef>
              <a:buFont typeface="Arial,Sans-Serif"/>
              <a:buChar char="•"/>
            </a:pPr>
            <a:r>
              <a:rPr lang="en-US" sz="2400">
                <a:latin typeface="Corbel"/>
                <a:cs typeface="Arial"/>
              </a:rPr>
              <a:t>Type in voter’s last name</a:t>
            </a:r>
            <a:endParaRPr lang="en-US" sz="2400">
              <a:solidFill>
                <a:srgbClr val="000000"/>
              </a:solidFill>
              <a:latin typeface="Corbel"/>
              <a:cs typeface="Arial"/>
            </a:endParaRPr>
          </a:p>
          <a:p>
            <a:pPr marL="1095375" lvl="3">
              <a:lnSpc>
                <a:spcPct val="100000"/>
              </a:lnSpc>
              <a:spcBef>
                <a:spcPts val="0"/>
              </a:spcBef>
              <a:buFont typeface="Arial,Sans-Serif"/>
              <a:buChar char="•"/>
            </a:pPr>
            <a:r>
              <a:rPr lang="en-US" sz="2400">
                <a:latin typeface="Corbel"/>
                <a:cs typeface="Arial"/>
              </a:rPr>
              <a:t>Click “Search”</a:t>
            </a:r>
            <a:endParaRPr lang="en-US" sz="2400">
              <a:solidFill>
                <a:srgbClr val="000000"/>
              </a:solidFill>
              <a:latin typeface="Corbel"/>
              <a:cs typeface="Arial"/>
            </a:endParaRPr>
          </a:p>
          <a:p>
            <a:pPr marL="1095375" lvl="3">
              <a:lnSpc>
                <a:spcPct val="100000"/>
              </a:lnSpc>
              <a:spcBef>
                <a:spcPts val="0"/>
              </a:spcBef>
              <a:buFont typeface="Arial,Sans-Serif"/>
              <a:buChar char="•"/>
            </a:pPr>
            <a:r>
              <a:rPr lang="en-US" sz="2400">
                <a:latin typeface="Corbel"/>
                <a:cs typeface="Arial"/>
              </a:rPr>
              <a:t>Select elector from list</a:t>
            </a:r>
            <a:endParaRPr lang="en-US" sz="2400">
              <a:solidFill>
                <a:srgbClr val="000000"/>
              </a:solidFill>
              <a:latin typeface="Corbel"/>
              <a:cs typeface="Arial"/>
            </a:endParaRPr>
          </a:p>
          <a:p>
            <a:pPr marL="1095375" lvl="3">
              <a:lnSpc>
                <a:spcPct val="100000"/>
              </a:lnSpc>
              <a:spcBef>
                <a:spcPts val="0"/>
              </a:spcBef>
              <a:buFont typeface="Arial,Sans-Serif"/>
              <a:buChar char="•"/>
            </a:pPr>
            <a:r>
              <a:rPr lang="en-US" sz="2400">
                <a:latin typeface="Corbel"/>
                <a:cs typeface="Arial"/>
              </a:rPr>
              <a:t>Click “Select”</a:t>
            </a:r>
            <a:endParaRPr lang="en-US" sz="2400">
              <a:solidFill>
                <a:srgbClr val="000000"/>
              </a:solidFill>
              <a:latin typeface="Corbel"/>
              <a:cs typeface="Arial"/>
            </a:endParaRPr>
          </a:p>
          <a:p>
            <a:pPr marL="828675" lvl="2" indent="-285750">
              <a:lnSpc>
                <a:spcPct val="100000"/>
              </a:lnSpc>
              <a:spcBef>
                <a:spcPts val="0"/>
              </a:spcBef>
              <a:buFont typeface="Arial,Sans-Serif"/>
              <a:buChar char="•"/>
            </a:pPr>
            <a:endParaRPr lang="en-US" sz="2400">
              <a:latin typeface="Corbel"/>
              <a:cs typeface="Arial"/>
            </a:endParaRPr>
          </a:p>
          <a:p>
            <a:pPr marL="0" indent="0">
              <a:buNone/>
            </a:pPr>
            <a:endParaRPr lang="en-US" sz="2400"/>
          </a:p>
          <a:p>
            <a:pPr marL="0" indent="0">
              <a:buNone/>
            </a:pPr>
            <a:endParaRPr lang="en-US" sz="2000"/>
          </a:p>
        </p:txBody>
      </p:sp>
      <p:sp>
        <p:nvSpPr>
          <p:cNvPr id="7" name="Text Placeholder 6">
            <a:extLst>
              <a:ext uri="{FF2B5EF4-FFF2-40B4-BE49-F238E27FC236}">
                <a16:creationId xmlns:a16="http://schemas.microsoft.com/office/drawing/2014/main" id="{FE4A906E-F83D-52F2-75BE-C5BD78BE9ACF}"/>
              </a:ext>
            </a:extLst>
          </p:cNvPr>
          <p:cNvSpPr>
            <a:spLocks noGrp="1"/>
          </p:cNvSpPr>
          <p:nvPr>
            <p:ph type="body" sz="quarter" idx="12"/>
          </p:nvPr>
        </p:nvSpPr>
        <p:spPr>
          <a:xfrm>
            <a:off x="6299887" y="2287532"/>
            <a:ext cx="4926927" cy="3776019"/>
          </a:xfrm>
          <a:noFill/>
        </p:spPr>
        <p:txBody>
          <a:bodyPr vert="horz" lIns="0" tIns="0" rIns="0" bIns="0" rtlCol="0" anchor="t">
            <a:noAutofit/>
          </a:bodyPr>
          <a:lstStyle/>
          <a:p>
            <a:pPr marL="342900" indent="-342900"/>
            <a:endParaRPr lang="en-US" sz="2400">
              <a:solidFill>
                <a:srgbClr val="404040"/>
              </a:solidFill>
              <a:latin typeface="Arial"/>
              <a:cs typeface="Arial"/>
            </a:endParaRPr>
          </a:p>
          <a:p>
            <a:pPr marL="342900" indent="-342900">
              <a:buFont typeface="Arial"/>
              <a:buChar char="•"/>
            </a:pPr>
            <a:endParaRPr lang="en-US" sz="2200">
              <a:solidFill>
                <a:srgbClr val="000000"/>
              </a:solidFill>
              <a:latin typeface="Arial"/>
              <a:cs typeface="Arial"/>
            </a:endParaRPr>
          </a:p>
          <a:p>
            <a:pPr marL="342900" lvl="0" indent="-342900">
              <a:buFont typeface=""/>
              <a:buChar char="•"/>
            </a:pPr>
            <a:endParaRPr lang="en-US" sz="2000">
              <a:cs typeface="Arial"/>
            </a:endParaRPr>
          </a:p>
        </p:txBody>
      </p:sp>
      <p:sp>
        <p:nvSpPr>
          <p:cNvPr id="8" name="Footer Placeholder 7">
            <a:extLst>
              <a:ext uri="{FF2B5EF4-FFF2-40B4-BE49-F238E27FC236}">
                <a16:creationId xmlns:a16="http://schemas.microsoft.com/office/drawing/2014/main" id="{886A1E03-599F-5FDC-0755-3FBBF962009B}"/>
              </a:ext>
            </a:extLst>
          </p:cNvPr>
          <p:cNvSpPr>
            <a:spLocks noGrp="1"/>
          </p:cNvSpPr>
          <p:nvPr>
            <p:ph type="ftr" sz="quarter" idx="14"/>
          </p:nvPr>
        </p:nvSpPr>
        <p:spPr/>
        <p:txBody>
          <a:bodyPr/>
          <a:lstStyle/>
          <a:p>
            <a:r>
              <a:rPr lang="en-US" b="1" baseline="0">
                <a:solidFill>
                  <a:schemeClr val="tx1"/>
                </a:solidFill>
                <a:highlight>
                  <a:srgbClr val="EDEBE9"/>
                </a:highlight>
                <a:latin typeface="Candara"/>
              </a:rPr>
              <a:t>Information found on page</a:t>
            </a:r>
            <a:r>
              <a:rPr lang="en-US" b="1">
                <a:solidFill>
                  <a:schemeClr val="tx1"/>
                </a:solidFill>
                <a:highlight>
                  <a:srgbClr val="EDEBE9"/>
                </a:highlight>
                <a:latin typeface="Candara"/>
              </a:rPr>
              <a:t> 32 and 33</a:t>
            </a:r>
            <a:endParaRPr lang="en-US" b="1" noProof="0">
              <a:solidFill>
                <a:schemeClr val="tx1"/>
              </a:solidFill>
              <a:highlight>
                <a:srgbClr val="EDEBE9"/>
              </a:highlight>
            </a:endParaRPr>
          </a:p>
        </p:txBody>
      </p:sp>
      <p:sp>
        <p:nvSpPr>
          <p:cNvPr id="9" name="Slide Number Placeholder 8">
            <a:extLst>
              <a:ext uri="{FF2B5EF4-FFF2-40B4-BE49-F238E27FC236}">
                <a16:creationId xmlns:a16="http://schemas.microsoft.com/office/drawing/2014/main" id="{70946370-3BDE-3144-288F-D52254CE9DA1}"/>
              </a:ext>
            </a:extLst>
          </p:cNvPr>
          <p:cNvSpPr>
            <a:spLocks noGrp="1"/>
          </p:cNvSpPr>
          <p:nvPr>
            <p:ph type="sldNum" sz="quarter" idx="33"/>
          </p:nvPr>
        </p:nvSpPr>
        <p:spPr/>
        <p:txBody>
          <a:bodyPr/>
          <a:lstStyle/>
          <a:p>
            <a:fld id="{19B51A1E-902D-48AF-9020-955120F399B6}" type="slidenum">
              <a:rPr lang="en-US" noProof="0" smtClean="0"/>
              <a:pPr/>
              <a:t>24</a:t>
            </a:fld>
            <a:endParaRPr lang="en-US" noProof="0"/>
          </a:p>
        </p:txBody>
      </p:sp>
      <p:sp>
        <p:nvSpPr>
          <p:cNvPr id="6" name="Text Placeholder 5">
            <a:extLst>
              <a:ext uri="{FF2B5EF4-FFF2-40B4-BE49-F238E27FC236}">
                <a16:creationId xmlns:a16="http://schemas.microsoft.com/office/drawing/2014/main" id="{9067E22F-A550-8BB7-35BC-138756D0E51E}"/>
              </a:ext>
            </a:extLst>
          </p:cNvPr>
          <p:cNvSpPr>
            <a:spLocks noGrp="1"/>
          </p:cNvSpPr>
          <p:nvPr>
            <p:ph type="body" sz="quarter" idx="32"/>
          </p:nvPr>
        </p:nvSpPr>
        <p:spPr>
          <a:xfrm>
            <a:off x="431800" y="1008000"/>
            <a:ext cx="11331576" cy="701312"/>
          </a:xfrm>
        </p:spPr>
        <p:txBody>
          <a:bodyPr vert="horz" lIns="0" tIns="0" rIns="0" bIns="0" rtlCol="0" anchor="t">
            <a:noAutofit/>
          </a:bodyPr>
          <a:lstStyle/>
          <a:p>
            <a:r>
              <a:rPr lang="en-US" b="1">
                <a:ea typeface="+mn-lt"/>
                <a:cs typeface="+mn-lt"/>
              </a:rPr>
              <a:t>NOTE:</a:t>
            </a:r>
            <a:r>
              <a:rPr lang="en-US">
                <a:ea typeface="+mn-lt"/>
                <a:cs typeface="+mn-lt"/>
              </a:rPr>
              <a:t> In the year of a presidential preference primary, CVR notices shall be sent not earlier than the date of the presidential preference primary (§9-35(e)). </a:t>
            </a:r>
            <a:endParaRPr lang="en-US"/>
          </a:p>
        </p:txBody>
      </p:sp>
      <p:sp>
        <p:nvSpPr>
          <p:cNvPr id="3" name="TextBox 2">
            <a:extLst>
              <a:ext uri="{FF2B5EF4-FFF2-40B4-BE49-F238E27FC236}">
                <a16:creationId xmlns:a16="http://schemas.microsoft.com/office/drawing/2014/main" id="{0EFC5562-A88A-7038-CC04-89A8953833DC}"/>
              </a:ext>
            </a:extLst>
          </p:cNvPr>
          <p:cNvSpPr txBox="1"/>
          <p:nvPr/>
        </p:nvSpPr>
        <p:spPr>
          <a:xfrm>
            <a:off x="6296025" y="2200275"/>
            <a:ext cx="5624511" cy="44319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Sans-Serif"/>
              <a:buChar char="•"/>
            </a:pPr>
            <a:r>
              <a:rPr lang="en-US" sz="2400" b="1">
                <a:solidFill>
                  <a:srgbClr val="404040"/>
                </a:solidFill>
                <a:latin typeface="Corbel"/>
                <a:ea typeface="+mn-lt"/>
                <a:cs typeface="+mn-lt"/>
              </a:rPr>
              <a:t>MAKE NO CHANGES </a:t>
            </a:r>
            <a:endParaRPr lang="en-US" sz="2400">
              <a:solidFill>
                <a:srgbClr val="404040"/>
              </a:solidFill>
              <a:latin typeface="Corbel"/>
              <a:ea typeface="+mn-lt"/>
              <a:cs typeface="Arial"/>
            </a:endParaRPr>
          </a:p>
          <a:p>
            <a:pPr marL="285750" indent="-285750">
              <a:buFont typeface="Arial,Sans-Serif"/>
              <a:buChar char="•"/>
            </a:pPr>
            <a:r>
              <a:rPr lang="en-US" sz="2400">
                <a:solidFill>
                  <a:srgbClr val="404040"/>
                </a:solidFill>
                <a:latin typeface="Corbel"/>
                <a:ea typeface="+mn-lt"/>
                <a:cs typeface="+mn-lt"/>
              </a:rPr>
              <a:t>Select Change Reason </a:t>
            </a:r>
            <a:r>
              <a:rPr lang="en-US" sz="2400" b="1">
                <a:solidFill>
                  <a:srgbClr val="404040"/>
                </a:solidFill>
                <a:latin typeface="Corbel"/>
                <a:ea typeface="+mn-lt"/>
                <a:cs typeface="+mn-lt"/>
              </a:rPr>
              <a:t>“Print CVR Notice”</a:t>
            </a:r>
            <a:r>
              <a:rPr lang="en-US" sz="2400">
                <a:solidFill>
                  <a:srgbClr val="404040"/>
                </a:solidFill>
                <a:latin typeface="Corbel"/>
                <a:ea typeface="+mn-lt"/>
                <a:cs typeface="+mn-lt"/>
              </a:rPr>
              <a:t> </a:t>
            </a:r>
            <a:endParaRPr lang="en-US" sz="2400">
              <a:solidFill>
                <a:srgbClr val="404040"/>
              </a:solidFill>
              <a:latin typeface="Corbel"/>
              <a:ea typeface="+mn-lt"/>
              <a:cs typeface="Arial"/>
            </a:endParaRPr>
          </a:p>
          <a:p>
            <a:pPr marL="285750" indent="-285750">
              <a:buFont typeface="Arial,Sans-Serif"/>
              <a:buChar char="•"/>
            </a:pPr>
            <a:r>
              <a:rPr lang="en-US" sz="2400">
                <a:solidFill>
                  <a:srgbClr val="404040"/>
                </a:solidFill>
                <a:latin typeface="Corbel"/>
                <a:ea typeface="+mn-lt"/>
                <a:cs typeface="+mn-lt"/>
              </a:rPr>
              <a:t>Type in Registrar’s Names (if not there already)</a:t>
            </a:r>
            <a:endParaRPr lang="en-US" sz="2400">
              <a:solidFill>
                <a:srgbClr val="404040"/>
              </a:solidFill>
              <a:latin typeface="Corbel"/>
              <a:ea typeface="+mn-lt"/>
              <a:cs typeface="Arial"/>
            </a:endParaRPr>
          </a:p>
          <a:p>
            <a:pPr marL="285750" indent="-285750">
              <a:buFont typeface="Arial,Sans-Serif"/>
              <a:buChar char="•"/>
            </a:pPr>
            <a:r>
              <a:rPr lang="en-US" sz="2400">
                <a:solidFill>
                  <a:srgbClr val="404040"/>
                </a:solidFill>
                <a:latin typeface="Corbel"/>
                <a:ea typeface="+mn-lt"/>
                <a:cs typeface="+mn-lt"/>
              </a:rPr>
              <a:t>Select Print Option </a:t>
            </a:r>
            <a:endParaRPr lang="en-US" sz="2400">
              <a:solidFill>
                <a:srgbClr val="404040"/>
              </a:solidFill>
              <a:latin typeface="Corbel"/>
              <a:ea typeface="+mn-lt"/>
              <a:cs typeface="Arial"/>
            </a:endParaRPr>
          </a:p>
          <a:p>
            <a:pPr marL="285750" indent="-285750">
              <a:buFont typeface="Arial,Sans-Serif"/>
              <a:buChar char="•"/>
            </a:pPr>
            <a:r>
              <a:rPr lang="en-US" sz="2400">
                <a:solidFill>
                  <a:srgbClr val="404040"/>
                </a:solidFill>
                <a:latin typeface="Corbel"/>
                <a:ea typeface="+mn-lt"/>
                <a:cs typeface="+mn-lt"/>
              </a:rPr>
              <a:t>Select language</a:t>
            </a:r>
            <a:endParaRPr lang="en-US" sz="2400">
              <a:solidFill>
                <a:srgbClr val="404040"/>
              </a:solidFill>
              <a:latin typeface="Corbel"/>
              <a:ea typeface="+mn-lt"/>
              <a:cs typeface="Arial"/>
            </a:endParaRPr>
          </a:p>
          <a:p>
            <a:pPr marL="285750" indent="-285750">
              <a:buFont typeface="Arial,Sans-Serif"/>
              <a:buChar char="•"/>
            </a:pPr>
            <a:r>
              <a:rPr lang="en-US" sz="2400">
                <a:solidFill>
                  <a:srgbClr val="404040"/>
                </a:solidFill>
                <a:latin typeface="Corbel"/>
                <a:ea typeface="+mn-lt"/>
                <a:cs typeface="+mn-lt"/>
              </a:rPr>
              <a:t>Make sure the </a:t>
            </a:r>
            <a:r>
              <a:rPr lang="en-US" sz="2400" b="1">
                <a:solidFill>
                  <a:srgbClr val="404040"/>
                </a:solidFill>
                <a:latin typeface="Corbel"/>
                <a:ea typeface="+mn-lt"/>
                <a:cs typeface="+mn-lt"/>
              </a:rPr>
              <a:t>“Notice Sent”</a:t>
            </a:r>
            <a:r>
              <a:rPr lang="en-US" sz="2400">
                <a:solidFill>
                  <a:srgbClr val="404040"/>
                </a:solidFill>
                <a:latin typeface="Corbel"/>
                <a:ea typeface="+mn-lt"/>
                <a:cs typeface="+mn-lt"/>
              </a:rPr>
              <a:t> date is when you will be mailing the CVRs</a:t>
            </a:r>
            <a:endParaRPr lang="en-US" sz="2400">
              <a:solidFill>
                <a:srgbClr val="404040"/>
              </a:solidFill>
              <a:latin typeface="Corbel"/>
              <a:ea typeface="+mn-lt"/>
              <a:cs typeface="Arial"/>
            </a:endParaRPr>
          </a:p>
          <a:p>
            <a:pPr marL="285750" indent="-285750">
              <a:buFont typeface="Arial,Sans-Serif"/>
              <a:buChar char="•"/>
            </a:pPr>
            <a:r>
              <a:rPr lang="en-US" sz="2400">
                <a:solidFill>
                  <a:srgbClr val="404040"/>
                </a:solidFill>
                <a:latin typeface="Corbel"/>
                <a:ea typeface="+mn-lt"/>
                <a:cs typeface="+mn-lt"/>
              </a:rPr>
              <a:t>Click “Accept”</a:t>
            </a:r>
            <a:endParaRPr lang="en-US" sz="2400">
              <a:solidFill>
                <a:srgbClr val="404040"/>
              </a:solidFill>
              <a:latin typeface="Corbel"/>
              <a:ea typeface="+mn-lt"/>
              <a:cs typeface="Arial"/>
            </a:endParaRPr>
          </a:p>
          <a:p>
            <a:pPr marL="285750" indent="-285750">
              <a:buFont typeface="Arial,Sans-Serif"/>
              <a:buChar char="•"/>
            </a:pPr>
            <a:r>
              <a:rPr lang="en-US" sz="2400">
                <a:solidFill>
                  <a:srgbClr val="404040"/>
                </a:solidFill>
                <a:latin typeface="Corbel"/>
                <a:ea typeface="+mn-lt"/>
                <a:cs typeface="+mn-lt"/>
              </a:rPr>
              <a:t>Print Letter</a:t>
            </a:r>
          </a:p>
          <a:p>
            <a:pPr marL="285750" indent="-285750">
              <a:buFont typeface="Arial"/>
              <a:buChar char="•"/>
            </a:pPr>
            <a:endParaRPr lang="en-US" b="1">
              <a:solidFill>
                <a:srgbClr val="404040"/>
              </a:solidFill>
              <a:ea typeface="+mn-lt"/>
              <a:cs typeface="+mn-lt"/>
            </a:endParaRPr>
          </a:p>
        </p:txBody>
      </p:sp>
    </p:spTree>
    <p:extLst>
      <p:ext uri="{BB962C8B-B14F-4D97-AF65-F5344CB8AC3E}">
        <p14:creationId xmlns:p14="http://schemas.microsoft.com/office/powerpoint/2010/main" val="132493490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CF65-0358-F88F-FFC4-BB8107475ED6}"/>
              </a:ext>
            </a:extLst>
          </p:cNvPr>
          <p:cNvSpPr>
            <a:spLocks noGrp="1"/>
          </p:cNvSpPr>
          <p:nvPr>
            <p:ph type="title"/>
          </p:nvPr>
        </p:nvSpPr>
        <p:spPr/>
        <p:txBody>
          <a:bodyPr/>
          <a:lstStyle/>
          <a:p>
            <a:r>
              <a:rPr lang="en-US" sz="2800">
                <a:ea typeface="+mj-lt"/>
                <a:cs typeface="+mj-lt"/>
              </a:rPr>
              <a:t>CVR CANVASS HISTORY REPORT WITH A SUMMARY</a:t>
            </a:r>
            <a:endParaRPr lang="en-US"/>
          </a:p>
        </p:txBody>
      </p:sp>
      <p:sp>
        <p:nvSpPr>
          <p:cNvPr id="5" name="Content Placeholder 4">
            <a:extLst>
              <a:ext uri="{FF2B5EF4-FFF2-40B4-BE49-F238E27FC236}">
                <a16:creationId xmlns:a16="http://schemas.microsoft.com/office/drawing/2014/main" id="{A309D56B-C1DC-3B25-F21B-E1096076FE50}"/>
              </a:ext>
            </a:extLst>
          </p:cNvPr>
          <p:cNvSpPr>
            <a:spLocks noGrp="1"/>
          </p:cNvSpPr>
          <p:nvPr>
            <p:ph sz="half" idx="2"/>
          </p:nvPr>
        </p:nvSpPr>
        <p:spPr>
          <a:xfrm>
            <a:off x="432000" y="2243600"/>
            <a:ext cx="5027501" cy="4035014"/>
          </a:xfrm>
        </p:spPr>
        <p:txBody>
          <a:bodyPr vert="horz" lIns="0" tIns="0" rIns="0" bIns="0" rtlCol="0" anchor="t">
            <a:noAutofit/>
          </a:bodyPr>
          <a:lstStyle/>
          <a:p>
            <a:pPr marL="0" indent="0">
              <a:buNone/>
            </a:pPr>
            <a:r>
              <a:rPr lang="en-US" sz="2000">
                <a:ea typeface="+mn-lt"/>
                <a:cs typeface="+mn-lt"/>
              </a:rPr>
              <a:t> </a:t>
            </a:r>
            <a:r>
              <a:rPr lang="en-US" sz="2400">
                <a:ea typeface="+mn-lt"/>
                <a:cs typeface="+mn-lt"/>
              </a:rPr>
              <a:t>CVRS go to:</a:t>
            </a:r>
            <a:endParaRPr lang="en-US" sz="2400">
              <a:solidFill>
                <a:srgbClr val="404040"/>
              </a:solidFill>
              <a:latin typeface="Candara"/>
              <a:cs typeface="Arial"/>
            </a:endParaRPr>
          </a:p>
          <a:p>
            <a:pPr marL="828675" lvl="2" indent="-285750">
              <a:lnSpc>
                <a:spcPct val="100000"/>
              </a:lnSpc>
              <a:spcBef>
                <a:spcPts val="0"/>
              </a:spcBef>
              <a:buFont typeface="Arial,Sans-Serif"/>
              <a:buChar char="•"/>
            </a:pPr>
            <a:r>
              <a:rPr lang="en-US" sz="2400">
                <a:latin typeface="Corbel"/>
                <a:cs typeface="Arial"/>
              </a:rPr>
              <a:t>“Activities” </a:t>
            </a:r>
            <a:endParaRPr lang="en-US" sz="2400">
              <a:solidFill>
                <a:srgbClr val="000000"/>
              </a:solidFill>
              <a:latin typeface="Corbel"/>
              <a:cs typeface="Arial"/>
            </a:endParaRPr>
          </a:p>
          <a:p>
            <a:pPr marL="828675" lvl="2" indent="-285750">
              <a:lnSpc>
                <a:spcPct val="100000"/>
              </a:lnSpc>
              <a:spcBef>
                <a:spcPts val="0"/>
              </a:spcBef>
              <a:buFont typeface="Arial,Sans-Serif"/>
              <a:buChar char="•"/>
            </a:pPr>
            <a:r>
              <a:rPr lang="en-US" sz="2400">
                <a:latin typeface="Corbel"/>
                <a:cs typeface="Arial"/>
              </a:rPr>
              <a:t>“Canvass”</a:t>
            </a:r>
            <a:endParaRPr lang="en-US" sz="2400">
              <a:solidFill>
                <a:srgbClr val="000000"/>
              </a:solidFill>
              <a:latin typeface="Corbel"/>
              <a:cs typeface="Arial"/>
            </a:endParaRPr>
          </a:p>
          <a:p>
            <a:pPr marL="828675" lvl="2" indent="-285750">
              <a:lnSpc>
                <a:spcPct val="100000"/>
              </a:lnSpc>
              <a:spcBef>
                <a:spcPts val="0"/>
              </a:spcBef>
              <a:buFont typeface="Arial,Sans-Serif"/>
              <a:buChar char="•"/>
            </a:pPr>
            <a:r>
              <a:rPr lang="en-US" sz="2400">
                <a:latin typeface="Corbel"/>
                <a:cs typeface="Arial"/>
              </a:rPr>
              <a:t> “History Report” </a:t>
            </a:r>
            <a:endParaRPr lang="en-US" sz="2400">
              <a:solidFill>
                <a:srgbClr val="000000"/>
              </a:solidFill>
              <a:latin typeface="Corbel"/>
              <a:cs typeface="Arial"/>
            </a:endParaRPr>
          </a:p>
          <a:p>
            <a:pPr marL="828675" lvl="2" indent="-285750">
              <a:lnSpc>
                <a:spcPct val="100000"/>
              </a:lnSpc>
              <a:spcBef>
                <a:spcPts val="0"/>
              </a:spcBef>
              <a:buFont typeface="Arial,Sans-Serif"/>
              <a:buChar char="•"/>
            </a:pPr>
            <a:r>
              <a:rPr lang="en-US" sz="2400">
                <a:ea typeface="+mn-lt"/>
                <a:cs typeface="+mn-lt"/>
              </a:rPr>
              <a:t>Click </a:t>
            </a:r>
            <a:r>
              <a:rPr lang="en-US" sz="2400" b="1">
                <a:ea typeface="+mn-lt"/>
                <a:cs typeface="+mn-lt"/>
              </a:rPr>
              <a:t>“State” </a:t>
            </a:r>
            <a:r>
              <a:rPr lang="en-US" sz="2400">
                <a:ea typeface="+mn-lt"/>
                <a:cs typeface="+mn-lt"/>
              </a:rPr>
              <a:t>and highlight your desired district(s) </a:t>
            </a:r>
            <a:endParaRPr lang="en-US" sz="2400">
              <a:latin typeface="Corbel"/>
              <a:ea typeface="+mn-lt"/>
              <a:cs typeface="Arial"/>
            </a:endParaRPr>
          </a:p>
          <a:p>
            <a:pPr marL="828675" lvl="2" indent="-285750">
              <a:lnSpc>
                <a:spcPct val="100000"/>
              </a:lnSpc>
              <a:spcBef>
                <a:spcPts val="0"/>
              </a:spcBef>
              <a:buFont typeface="Arial,Sans-Serif"/>
              <a:buChar char="•"/>
            </a:pPr>
            <a:r>
              <a:rPr lang="en-US" sz="2400">
                <a:ea typeface="+mn-lt"/>
                <a:cs typeface="+mn-lt"/>
              </a:rPr>
              <a:t>Type in canvass start date (same date as used above) </a:t>
            </a:r>
            <a:endParaRPr lang="en-US" sz="2400">
              <a:latin typeface="Corbel"/>
              <a:ea typeface="+mn-lt"/>
              <a:cs typeface="Arial"/>
            </a:endParaRPr>
          </a:p>
          <a:p>
            <a:pPr marL="828675" lvl="2" indent="-285750">
              <a:lnSpc>
                <a:spcPct val="100000"/>
              </a:lnSpc>
              <a:spcBef>
                <a:spcPts val="0"/>
              </a:spcBef>
              <a:buFont typeface="Arial,Sans-Serif"/>
              <a:buChar char="•"/>
            </a:pPr>
            <a:endParaRPr lang="en-US" sz="2400">
              <a:latin typeface="Corbel"/>
              <a:cs typeface="Arial"/>
            </a:endParaRPr>
          </a:p>
        </p:txBody>
      </p:sp>
      <p:sp>
        <p:nvSpPr>
          <p:cNvPr id="7" name="Text Placeholder 6">
            <a:extLst>
              <a:ext uri="{FF2B5EF4-FFF2-40B4-BE49-F238E27FC236}">
                <a16:creationId xmlns:a16="http://schemas.microsoft.com/office/drawing/2014/main" id="{FE4A906E-F83D-52F2-75BE-C5BD78BE9ACF}"/>
              </a:ext>
            </a:extLst>
          </p:cNvPr>
          <p:cNvSpPr>
            <a:spLocks noGrp="1"/>
          </p:cNvSpPr>
          <p:nvPr>
            <p:ph type="body" sz="quarter" idx="12"/>
          </p:nvPr>
        </p:nvSpPr>
        <p:spPr>
          <a:xfrm>
            <a:off x="6299887" y="2287532"/>
            <a:ext cx="4926927" cy="3776019"/>
          </a:xfrm>
          <a:noFill/>
        </p:spPr>
        <p:txBody>
          <a:bodyPr vert="horz" lIns="0" tIns="0" rIns="0" bIns="0" rtlCol="0" anchor="t">
            <a:noAutofit/>
          </a:bodyPr>
          <a:lstStyle/>
          <a:p>
            <a:pPr marL="342900" indent="-342900"/>
            <a:endParaRPr lang="en-US" sz="2400">
              <a:solidFill>
                <a:srgbClr val="404040"/>
              </a:solidFill>
              <a:latin typeface="Arial"/>
              <a:cs typeface="Arial"/>
            </a:endParaRPr>
          </a:p>
          <a:p>
            <a:pPr marL="342900" indent="-342900">
              <a:buFont typeface="Arial"/>
              <a:buChar char="•"/>
            </a:pPr>
            <a:endParaRPr lang="en-US" sz="2200">
              <a:solidFill>
                <a:srgbClr val="000000"/>
              </a:solidFill>
              <a:latin typeface="Arial"/>
              <a:cs typeface="Arial"/>
            </a:endParaRPr>
          </a:p>
          <a:p>
            <a:pPr marL="342900" lvl="0" indent="-342900">
              <a:buFont typeface=""/>
              <a:buChar char="•"/>
            </a:pPr>
            <a:endParaRPr lang="en-US" sz="2000">
              <a:cs typeface="Arial"/>
            </a:endParaRPr>
          </a:p>
        </p:txBody>
      </p:sp>
      <p:sp>
        <p:nvSpPr>
          <p:cNvPr id="8" name="Footer Placeholder 7">
            <a:extLst>
              <a:ext uri="{FF2B5EF4-FFF2-40B4-BE49-F238E27FC236}">
                <a16:creationId xmlns:a16="http://schemas.microsoft.com/office/drawing/2014/main" id="{886A1E03-599F-5FDC-0755-3FBBF962009B}"/>
              </a:ext>
            </a:extLst>
          </p:cNvPr>
          <p:cNvSpPr>
            <a:spLocks noGrp="1"/>
          </p:cNvSpPr>
          <p:nvPr>
            <p:ph type="ftr" sz="quarter" idx="14"/>
          </p:nvPr>
        </p:nvSpPr>
        <p:spPr/>
        <p:txBody>
          <a:bodyPr/>
          <a:lstStyle/>
          <a:p>
            <a:r>
              <a:rPr lang="en-US" b="1" baseline="0">
                <a:solidFill>
                  <a:schemeClr val="tx1"/>
                </a:solidFill>
                <a:highlight>
                  <a:srgbClr val="EDEBE9"/>
                </a:highlight>
                <a:latin typeface="Candara"/>
              </a:rPr>
              <a:t>Information found on page</a:t>
            </a:r>
            <a:r>
              <a:rPr lang="en-US" b="1">
                <a:solidFill>
                  <a:schemeClr val="tx1"/>
                </a:solidFill>
                <a:highlight>
                  <a:srgbClr val="EDEBE9"/>
                </a:highlight>
                <a:latin typeface="Candara"/>
              </a:rPr>
              <a:t> 34</a:t>
            </a:r>
            <a:endParaRPr lang="en-US" b="1" noProof="0">
              <a:solidFill>
                <a:schemeClr val="tx1"/>
              </a:solidFill>
              <a:highlight>
                <a:srgbClr val="EDEBE9"/>
              </a:highlight>
            </a:endParaRPr>
          </a:p>
        </p:txBody>
      </p:sp>
      <p:sp>
        <p:nvSpPr>
          <p:cNvPr id="9" name="Slide Number Placeholder 8">
            <a:extLst>
              <a:ext uri="{FF2B5EF4-FFF2-40B4-BE49-F238E27FC236}">
                <a16:creationId xmlns:a16="http://schemas.microsoft.com/office/drawing/2014/main" id="{70946370-3BDE-3144-288F-D52254CE9DA1}"/>
              </a:ext>
            </a:extLst>
          </p:cNvPr>
          <p:cNvSpPr>
            <a:spLocks noGrp="1"/>
          </p:cNvSpPr>
          <p:nvPr>
            <p:ph type="sldNum" sz="quarter" idx="33"/>
          </p:nvPr>
        </p:nvSpPr>
        <p:spPr/>
        <p:txBody>
          <a:bodyPr/>
          <a:lstStyle/>
          <a:p>
            <a:fld id="{19B51A1E-902D-48AF-9020-955120F399B6}" type="slidenum">
              <a:rPr lang="en-US" noProof="0" smtClean="0"/>
              <a:pPr/>
              <a:t>25</a:t>
            </a:fld>
            <a:endParaRPr lang="en-US" noProof="0"/>
          </a:p>
        </p:txBody>
      </p:sp>
      <p:sp>
        <p:nvSpPr>
          <p:cNvPr id="6" name="Text Placeholder 5">
            <a:extLst>
              <a:ext uri="{FF2B5EF4-FFF2-40B4-BE49-F238E27FC236}">
                <a16:creationId xmlns:a16="http://schemas.microsoft.com/office/drawing/2014/main" id="{9067E22F-A550-8BB7-35BC-138756D0E51E}"/>
              </a:ext>
            </a:extLst>
          </p:cNvPr>
          <p:cNvSpPr>
            <a:spLocks noGrp="1"/>
          </p:cNvSpPr>
          <p:nvPr>
            <p:ph type="body" sz="quarter" idx="32"/>
          </p:nvPr>
        </p:nvSpPr>
        <p:spPr>
          <a:xfrm>
            <a:off x="431800" y="1008000"/>
            <a:ext cx="11331576" cy="701312"/>
          </a:xfrm>
        </p:spPr>
        <p:txBody>
          <a:bodyPr vert="horz" lIns="0" tIns="0" rIns="0" bIns="0" rtlCol="0" anchor="t">
            <a:noAutofit/>
          </a:bodyPr>
          <a:lstStyle/>
          <a:p>
            <a:r>
              <a:rPr lang="en-US" b="1">
                <a:ea typeface="+mn-lt"/>
                <a:cs typeface="+mn-lt"/>
              </a:rPr>
              <a:t>Create, print and save report.</a:t>
            </a:r>
            <a:endParaRPr lang="en-US" b="1"/>
          </a:p>
        </p:txBody>
      </p:sp>
      <p:sp>
        <p:nvSpPr>
          <p:cNvPr id="4" name="TextBox 3">
            <a:extLst>
              <a:ext uri="{FF2B5EF4-FFF2-40B4-BE49-F238E27FC236}">
                <a16:creationId xmlns:a16="http://schemas.microsoft.com/office/drawing/2014/main" id="{A95E2A1F-DE45-2BB5-7CC7-96762CF23E5C}"/>
              </a:ext>
            </a:extLst>
          </p:cNvPr>
          <p:cNvSpPr txBox="1"/>
          <p:nvPr/>
        </p:nvSpPr>
        <p:spPr>
          <a:xfrm>
            <a:off x="6104834" y="2107095"/>
            <a:ext cx="5780156"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71475" lvl="1" indent="-285750">
              <a:buFont typeface="Arial,Sans-Serif"/>
              <a:buChar char="•"/>
            </a:pPr>
            <a:r>
              <a:rPr lang="en-US" sz="2400">
                <a:solidFill>
                  <a:srgbClr val="404040"/>
                </a:solidFill>
                <a:cs typeface="Arial"/>
              </a:rPr>
              <a:t>Under Selection Criteria select </a:t>
            </a:r>
            <a:r>
              <a:rPr lang="en-US" sz="2400" b="1">
                <a:solidFill>
                  <a:srgbClr val="404040"/>
                </a:solidFill>
                <a:cs typeface="Arial"/>
              </a:rPr>
              <a:t>“Out of Town”</a:t>
            </a:r>
            <a:r>
              <a:rPr lang="en-US" sz="2400">
                <a:solidFill>
                  <a:srgbClr val="404040"/>
                </a:solidFill>
                <a:cs typeface="Arial"/>
              </a:rPr>
              <a:t> and </a:t>
            </a:r>
            <a:r>
              <a:rPr lang="en-US" sz="2400" b="1">
                <a:solidFill>
                  <a:srgbClr val="404040"/>
                </a:solidFill>
                <a:cs typeface="Arial"/>
              </a:rPr>
              <a:t>“Include Summary Report ”</a:t>
            </a:r>
            <a:r>
              <a:rPr lang="en-US" sz="2400">
                <a:solidFill>
                  <a:srgbClr val="404040"/>
                </a:solidFill>
                <a:cs typeface="Arial"/>
              </a:rPr>
              <a:t> </a:t>
            </a:r>
            <a:endParaRPr lang="en-US">
              <a:solidFill>
                <a:srgbClr val="000000"/>
              </a:solidFill>
              <a:cs typeface="Arial"/>
            </a:endParaRPr>
          </a:p>
          <a:p>
            <a:pPr marL="371475" lvl="1" indent="-285750">
              <a:buFont typeface="Arial,Sans-Serif"/>
              <a:buChar char="•"/>
            </a:pPr>
            <a:r>
              <a:rPr lang="en-US" sz="2400">
                <a:solidFill>
                  <a:srgbClr val="404040"/>
                </a:solidFill>
                <a:cs typeface="Arial"/>
              </a:rPr>
              <a:t>Under Voting Options select </a:t>
            </a:r>
            <a:r>
              <a:rPr lang="en-US" sz="2400" b="1">
                <a:solidFill>
                  <a:srgbClr val="404040"/>
                </a:solidFill>
                <a:cs typeface="Arial"/>
              </a:rPr>
              <a:t>“All”</a:t>
            </a:r>
            <a:r>
              <a:rPr lang="en-US" sz="2400">
                <a:solidFill>
                  <a:srgbClr val="404040"/>
                </a:solidFill>
                <a:cs typeface="Arial"/>
              </a:rPr>
              <a:t> for Voting Options </a:t>
            </a:r>
            <a:endParaRPr lang="en-US">
              <a:solidFill>
                <a:srgbClr val="000000"/>
              </a:solidFill>
              <a:cs typeface="Arial"/>
            </a:endParaRPr>
          </a:p>
          <a:p>
            <a:pPr marL="371475" lvl="1" indent="-285750">
              <a:buFont typeface="Arial,Sans-Serif"/>
              <a:buChar char="•"/>
            </a:pPr>
            <a:r>
              <a:rPr lang="en-US" sz="2400">
                <a:solidFill>
                  <a:srgbClr val="404040"/>
                </a:solidFill>
                <a:cs typeface="Arial"/>
              </a:rPr>
              <a:t>Select appropriate Print Options and Sort Order Options</a:t>
            </a:r>
            <a:endParaRPr lang="en-US">
              <a:solidFill>
                <a:srgbClr val="000000"/>
              </a:solidFill>
              <a:cs typeface="Arial"/>
            </a:endParaRPr>
          </a:p>
          <a:p>
            <a:pPr marL="371475" lvl="1" indent="-285750">
              <a:buFont typeface="Arial,Sans-Serif"/>
              <a:buChar char="•"/>
            </a:pPr>
            <a:r>
              <a:rPr lang="en-US" sz="2400">
                <a:solidFill>
                  <a:srgbClr val="404040"/>
                </a:solidFill>
                <a:cs typeface="Arial"/>
              </a:rPr>
              <a:t>Click </a:t>
            </a:r>
            <a:r>
              <a:rPr lang="en-US" sz="2400" b="1">
                <a:solidFill>
                  <a:srgbClr val="404040"/>
                </a:solidFill>
                <a:cs typeface="Arial"/>
              </a:rPr>
              <a:t>“View”</a:t>
            </a:r>
            <a:r>
              <a:rPr lang="en-US" sz="2400">
                <a:solidFill>
                  <a:srgbClr val="404040"/>
                </a:solidFill>
                <a:cs typeface="Arial"/>
              </a:rPr>
              <a:t> </a:t>
            </a:r>
            <a:endParaRPr lang="en-US">
              <a:solidFill>
                <a:srgbClr val="000000"/>
              </a:solidFill>
              <a:cs typeface="Arial"/>
            </a:endParaRPr>
          </a:p>
          <a:p>
            <a:pPr marL="371475" lvl="1" indent="-285750">
              <a:buFont typeface="Arial,Sans-Serif"/>
              <a:buChar char="•"/>
            </a:pPr>
            <a:r>
              <a:rPr lang="en-US" sz="2400" b="1">
                <a:solidFill>
                  <a:srgbClr val="404040"/>
                </a:solidFill>
                <a:cs typeface="Arial"/>
              </a:rPr>
              <a:t>To print </a:t>
            </a:r>
            <a:r>
              <a:rPr lang="en-US" sz="2400">
                <a:solidFill>
                  <a:srgbClr val="404040"/>
                </a:solidFill>
                <a:cs typeface="Arial"/>
              </a:rPr>
              <a:t>a copy, click on the printer icon</a:t>
            </a:r>
            <a:endParaRPr lang="en-US">
              <a:solidFill>
                <a:srgbClr val="000000"/>
              </a:solidFill>
              <a:cs typeface="Arial"/>
            </a:endParaRPr>
          </a:p>
          <a:p>
            <a:pPr marL="371475" lvl="1" indent="-285750">
              <a:buFont typeface="Arial,Sans-Serif"/>
              <a:buChar char="•"/>
            </a:pPr>
            <a:r>
              <a:rPr lang="en-US" sz="2400" b="1">
                <a:solidFill>
                  <a:srgbClr val="404040"/>
                </a:solidFill>
                <a:cs typeface="Arial"/>
              </a:rPr>
              <a:t>To save</a:t>
            </a:r>
            <a:r>
              <a:rPr lang="en-US" sz="2400">
                <a:solidFill>
                  <a:srgbClr val="404040"/>
                </a:solidFill>
                <a:cs typeface="Arial"/>
              </a:rPr>
              <a:t>, click on the disk icon</a:t>
            </a:r>
            <a:r>
              <a:rPr lang="en-US" sz="2400">
                <a:cs typeface="Arial"/>
              </a:rPr>
              <a:t>​</a:t>
            </a:r>
            <a:endParaRPr lang="en-US"/>
          </a:p>
          <a:p>
            <a:r>
              <a:rPr lang="en-US">
                <a:highlight>
                  <a:srgbClr val="EDEBE9"/>
                </a:highlight>
                <a:cs typeface="Segoe UI"/>
              </a:rPr>
              <a:t>​</a:t>
            </a:r>
          </a:p>
          <a:p>
            <a:r>
              <a:rPr lang="en-US">
                <a:highlight>
                  <a:srgbClr val="EDEBE9"/>
                </a:highlight>
                <a:cs typeface="Segoe UI"/>
              </a:rPr>
              <a:t>​</a:t>
            </a:r>
          </a:p>
        </p:txBody>
      </p:sp>
    </p:spTree>
    <p:extLst>
      <p:ext uri="{BB962C8B-B14F-4D97-AF65-F5344CB8AC3E}">
        <p14:creationId xmlns:p14="http://schemas.microsoft.com/office/powerpoint/2010/main" val="30251340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23" name="Picture Placeholder 22" descr="Woman on laptop smiling">
            <a:extLst>
              <a:ext uri="{FF2B5EF4-FFF2-40B4-BE49-F238E27FC236}">
                <a16:creationId xmlns:a16="http://schemas.microsoft.com/office/drawing/2014/main" id="{35E3CE9E-B03C-CB4B-A83A-D3265C7A0545}"/>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09" r="209"/>
          <a:stretch>
            <a:fillRect/>
          </a:stretch>
        </p:blipFill>
        <p:spPr/>
      </p:pic>
      <p:sp>
        <p:nvSpPr>
          <p:cNvPr id="3" name="Title 2">
            <a:extLst>
              <a:ext uri="{FF2B5EF4-FFF2-40B4-BE49-F238E27FC236}">
                <a16:creationId xmlns:a16="http://schemas.microsoft.com/office/drawing/2014/main" id="{200B3D2B-613A-41BE-987D-E6A1324B456D}"/>
              </a:ext>
            </a:extLst>
          </p:cNvPr>
          <p:cNvSpPr>
            <a:spLocks noGrp="1"/>
          </p:cNvSpPr>
          <p:nvPr>
            <p:ph type="title"/>
          </p:nvPr>
        </p:nvSpPr>
        <p:spPr/>
        <p:txBody>
          <a:bodyPr/>
          <a:lstStyle/>
          <a:p>
            <a:r>
              <a:rPr lang="en-US" sz="3600">
                <a:ea typeface="+mj-lt"/>
                <a:cs typeface="+mj-lt"/>
              </a:rPr>
              <a:t>When the letter returns to your office....</a:t>
            </a:r>
          </a:p>
        </p:txBody>
      </p:sp>
      <p:sp>
        <p:nvSpPr>
          <p:cNvPr id="10" name="Text Placeholder 9">
            <a:extLst>
              <a:ext uri="{FF2B5EF4-FFF2-40B4-BE49-F238E27FC236}">
                <a16:creationId xmlns:a16="http://schemas.microsoft.com/office/drawing/2014/main" id="{2972F17A-D965-40B9-8ABB-C634072DBCC0}"/>
              </a:ext>
            </a:extLst>
          </p:cNvPr>
          <p:cNvSpPr>
            <a:spLocks noGrp="1"/>
          </p:cNvSpPr>
          <p:nvPr>
            <p:ph type="body" sz="quarter" idx="13"/>
          </p:nvPr>
        </p:nvSpPr>
        <p:spPr/>
        <p:txBody>
          <a:bodyPr vert="horz" lIns="252000" tIns="180000" rIns="180000" bIns="180000" rtlCol="0" anchor="t">
            <a:noAutofit/>
          </a:bodyPr>
          <a:lstStyle/>
          <a:p>
            <a:r>
              <a:rPr lang="en-US" sz="1400">
                <a:ea typeface="+mn-lt"/>
                <a:cs typeface="+mn-lt"/>
              </a:rPr>
              <a:t>Information found on page 34</a:t>
            </a:r>
            <a:r>
              <a:rPr lang="en-US" sz="1400" b="1">
                <a:ea typeface="+mn-lt"/>
                <a:cs typeface="+mn-lt"/>
              </a:rPr>
              <a:t> </a:t>
            </a:r>
            <a:r>
              <a:rPr lang="en-US" sz="1400">
                <a:ea typeface="+mn-lt"/>
                <a:cs typeface="+mn-lt"/>
              </a:rPr>
              <a:t>of the </a:t>
            </a:r>
            <a:endParaRPr lang="en-US" sz="1400">
              <a:solidFill>
                <a:srgbClr val="000000"/>
              </a:solidFill>
              <a:ea typeface="+mn-lt"/>
              <a:cs typeface="+mn-lt"/>
            </a:endParaRPr>
          </a:p>
          <a:p>
            <a:r>
              <a:rPr lang="en-US" sz="1400" b="1">
                <a:ea typeface="+mn-lt"/>
                <a:cs typeface="+mn-lt"/>
              </a:rPr>
              <a:t>REGISTRARS MANUAL OF PROCEDURES</a:t>
            </a:r>
            <a:r>
              <a:rPr lang="en-US" sz="1400">
                <a:ea typeface="+mn-lt"/>
                <a:cs typeface="+mn-lt"/>
              </a:rPr>
              <a:t> </a:t>
            </a:r>
            <a:endParaRPr lang="en-US" sz="1400">
              <a:solidFill>
                <a:srgbClr val="000000"/>
              </a:solidFill>
              <a:ea typeface="+mn-lt"/>
              <a:cs typeface="+mn-lt"/>
            </a:endParaRPr>
          </a:p>
          <a:p>
            <a:r>
              <a:rPr lang="en-US" sz="1400" b="1" i="1" u="sng">
                <a:ea typeface="+mn-lt"/>
                <a:cs typeface="+mn-lt"/>
              </a:rPr>
              <a:t>December 13, 2023</a:t>
            </a:r>
            <a:endParaRPr lang="en-US" sz="1400">
              <a:solidFill>
                <a:srgbClr val="000000"/>
              </a:solidFill>
              <a:ea typeface="+mn-lt"/>
              <a:cs typeface="+mn-lt"/>
            </a:endParaRPr>
          </a:p>
          <a:p>
            <a:endParaRPr lang="en-US"/>
          </a:p>
          <a:p>
            <a:endParaRPr lang="en-US"/>
          </a:p>
        </p:txBody>
      </p:sp>
      <p:sp>
        <p:nvSpPr>
          <p:cNvPr id="5" name="Slide Number Placeholder 4">
            <a:extLst>
              <a:ext uri="{FF2B5EF4-FFF2-40B4-BE49-F238E27FC236}">
                <a16:creationId xmlns:a16="http://schemas.microsoft.com/office/drawing/2014/main" id="{F6964141-6F81-4947-A236-746D94ED3F6F}"/>
              </a:ext>
            </a:extLst>
          </p:cNvPr>
          <p:cNvSpPr>
            <a:spLocks noGrp="1"/>
          </p:cNvSpPr>
          <p:nvPr>
            <p:ph type="sldNum" sz="quarter" idx="12"/>
          </p:nvPr>
        </p:nvSpPr>
        <p:spPr/>
        <p:txBody>
          <a:bodyPr/>
          <a:lstStyle/>
          <a:p>
            <a:fld id="{19B51A1E-902D-48AF-9020-955120F399B6}" type="slidenum">
              <a:rPr lang="en-US" smtClean="0"/>
              <a:pPr/>
              <a:t>26</a:t>
            </a:fld>
            <a:endParaRPr lang="en-US"/>
          </a:p>
        </p:txBody>
      </p:sp>
      <p:sp>
        <p:nvSpPr>
          <p:cNvPr id="6" name="TextBox 5">
            <a:extLst>
              <a:ext uri="{FF2B5EF4-FFF2-40B4-BE49-F238E27FC236}">
                <a16:creationId xmlns:a16="http://schemas.microsoft.com/office/drawing/2014/main" id="{27A68B24-6CBB-4B8E-AC76-E27A1DE280BE}"/>
              </a:ext>
            </a:extLst>
          </p:cNvPr>
          <p:cNvSpPr txBox="1"/>
          <p:nvPr/>
        </p:nvSpPr>
        <p:spPr>
          <a:xfrm>
            <a:off x="10243100" y="6221507"/>
            <a:ext cx="1053900" cy="782829"/>
          </a:xfrm>
          <a:prstGeom prst="rect">
            <a:avLst/>
          </a:prstGeom>
          <a:noFill/>
        </p:spPr>
        <p:txBody>
          <a:bodyPr wrap="square" lIns="91440" tIns="108000" rIns="91440" bIns="0" rtlCol="0" anchor="ctr">
            <a:spAutoFit/>
          </a:bodyPr>
          <a:lstStyle/>
          <a:p>
            <a:pPr algn="r">
              <a:lnSpc>
                <a:spcPct val="120772"/>
              </a:lnSpc>
            </a:pPr>
            <a:r>
              <a:rPr lang="en-US" sz="2500" b="1" i="0" spc="-100" baseline="0" noProof="0">
                <a:solidFill>
                  <a:schemeClr val="accent1"/>
                </a:solidFill>
                <a:latin typeface="+mj-lt"/>
              </a:rPr>
              <a:t>TREY</a:t>
            </a:r>
            <a:r>
              <a:rPr lang="en-US" sz="1600" b="1" i="0" spc="-100" baseline="0" noProof="0">
                <a:solidFill>
                  <a:schemeClr val="accent1"/>
                </a:solidFill>
                <a:latin typeface="+mj-lt"/>
              </a:rPr>
              <a:t> </a:t>
            </a:r>
            <a:br>
              <a:rPr lang="en-US" sz="1600" b="1" i="0" spc="-100" baseline="0" noProof="0">
                <a:solidFill>
                  <a:schemeClr val="accent1"/>
                </a:solidFill>
                <a:latin typeface="+mj-lt"/>
              </a:rPr>
            </a:br>
            <a:r>
              <a:rPr lang="en-US" sz="1200" b="0" i="0" spc="140" baseline="0" noProof="0">
                <a:solidFill>
                  <a:schemeClr val="tx1">
                    <a:lumMod val="75000"/>
                    <a:lumOff val="25000"/>
                  </a:schemeClr>
                </a:solidFill>
                <a:latin typeface="+mj-lt"/>
              </a:rPr>
              <a:t>research</a:t>
            </a:r>
            <a:endParaRPr lang="en-US"/>
          </a:p>
        </p:txBody>
      </p:sp>
    </p:spTree>
    <p:extLst>
      <p:ext uri="{BB962C8B-B14F-4D97-AF65-F5344CB8AC3E}">
        <p14:creationId xmlns:p14="http://schemas.microsoft.com/office/powerpoint/2010/main" val="374170082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CF65-0358-F88F-FFC4-BB8107475ED6}"/>
              </a:ext>
            </a:extLst>
          </p:cNvPr>
          <p:cNvSpPr>
            <a:spLocks noGrp="1"/>
          </p:cNvSpPr>
          <p:nvPr>
            <p:ph type="title"/>
          </p:nvPr>
        </p:nvSpPr>
        <p:spPr/>
        <p:txBody>
          <a:bodyPr/>
          <a:lstStyle/>
          <a:p>
            <a:r>
              <a:rPr lang="en-US" sz="2800">
                <a:ea typeface="+mj-lt"/>
                <a:cs typeface="+mj-lt"/>
              </a:rPr>
              <a:t>ED-683 IS RETURNED BY VOTER or “UNDELIVERABLE” BY THE POST OFFICE</a:t>
            </a:r>
            <a:endParaRPr lang="en-US"/>
          </a:p>
        </p:txBody>
      </p:sp>
      <p:sp>
        <p:nvSpPr>
          <p:cNvPr id="5" name="Content Placeholder 4">
            <a:extLst>
              <a:ext uri="{FF2B5EF4-FFF2-40B4-BE49-F238E27FC236}">
                <a16:creationId xmlns:a16="http://schemas.microsoft.com/office/drawing/2014/main" id="{A309D56B-C1DC-3B25-F21B-E1096076FE50}"/>
              </a:ext>
            </a:extLst>
          </p:cNvPr>
          <p:cNvSpPr>
            <a:spLocks noGrp="1"/>
          </p:cNvSpPr>
          <p:nvPr>
            <p:ph sz="half" idx="2"/>
          </p:nvPr>
        </p:nvSpPr>
        <p:spPr>
          <a:xfrm>
            <a:off x="432000" y="2243600"/>
            <a:ext cx="5027501" cy="4035014"/>
          </a:xfrm>
        </p:spPr>
        <p:txBody>
          <a:bodyPr vert="horz" lIns="0" tIns="0" rIns="0" bIns="0" rtlCol="0" anchor="t">
            <a:noAutofit/>
          </a:bodyPr>
          <a:lstStyle/>
          <a:p>
            <a:pPr marL="0" indent="0">
              <a:buNone/>
            </a:pPr>
            <a:endParaRPr lang="en-US" sz="2000">
              <a:solidFill>
                <a:srgbClr val="404040"/>
              </a:solidFill>
              <a:latin typeface="Candara"/>
              <a:cs typeface="Arial"/>
            </a:endParaRPr>
          </a:p>
          <a:p>
            <a:pPr marL="285750" indent="-285750">
              <a:lnSpc>
                <a:spcPct val="100000"/>
              </a:lnSpc>
              <a:spcBef>
                <a:spcPts val="0"/>
              </a:spcBef>
              <a:buFont typeface="Arial,Sans-Serif"/>
              <a:buChar char="•"/>
            </a:pPr>
            <a:r>
              <a:rPr lang="en-US" sz="2400">
                <a:ea typeface="+mn-lt"/>
                <a:cs typeface="+mn-lt"/>
              </a:rPr>
              <a:t>In CVRS go to “Activities” “Canvass” “Change Voter” “ED-683” </a:t>
            </a:r>
            <a:endParaRPr lang="en-US" sz="2400">
              <a:latin typeface="Corbel"/>
              <a:ea typeface="+mn-lt"/>
              <a:cs typeface="Arial"/>
            </a:endParaRPr>
          </a:p>
          <a:p>
            <a:pPr marL="828675" lvl="2" indent="-285750">
              <a:lnSpc>
                <a:spcPct val="100000"/>
              </a:lnSpc>
              <a:spcBef>
                <a:spcPts val="0"/>
              </a:spcBef>
              <a:buFont typeface="Arial,Sans-Serif"/>
              <a:buChar char="•"/>
            </a:pPr>
            <a:r>
              <a:rPr lang="en-US" sz="2000">
                <a:ea typeface="+mn-lt"/>
                <a:cs typeface="+mn-lt"/>
              </a:rPr>
              <a:t>Type in voter’s last name</a:t>
            </a:r>
            <a:endParaRPr lang="en-US" sz="2000">
              <a:latin typeface="Corbel"/>
              <a:ea typeface="+mn-lt"/>
              <a:cs typeface="Arial"/>
            </a:endParaRPr>
          </a:p>
          <a:p>
            <a:pPr marL="828675" lvl="2" indent="-285750">
              <a:lnSpc>
                <a:spcPct val="100000"/>
              </a:lnSpc>
              <a:spcBef>
                <a:spcPts val="0"/>
              </a:spcBef>
              <a:buFont typeface="Arial,Sans-Serif"/>
              <a:buChar char="•"/>
            </a:pPr>
            <a:r>
              <a:rPr lang="en-US" sz="2000">
                <a:ea typeface="+mn-lt"/>
                <a:cs typeface="+mn-lt"/>
              </a:rPr>
              <a:t>Click “Search”</a:t>
            </a:r>
            <a:endParaRPr lang="en-US" sz="2000">
              <a:latin typeface="Corbel"/>
              <a:ea typeface="+mn-lt"/>
              <a:cs typeface="Arial"/>
            </a:endParaRPr>
          </a:p>
          <a:p>
            <a:pPr marL="828675" lvl="2" indent="-285750">
              <a:lnSpc>
                <a:spcPct val="100000"/>
              </a:lnSpc>
              <a:spcBef>
                <a:spcPts val="0"/>
              </a:spcBef>
              <a:buFont typeface="Arial,Sans-Serif"/>
              <a:buChar char="•"/>
            </a:pPr>
            <a:r>
              <a:rPr lang="en-US" sz="2000">
                <a:ea typeface="+mn-lt"/>
                <a:cs typeface="+mn-lt"/>
              </a:rPr>
              <a:t>Select elector from list </a:t>
            </a:r>
            <a:endParaRPr lang="en-US" sz="2000">
              <a:latin typeface="Corbel"/>
              <a:ea typeface="+mn-lt"/>
              <a:cs typeface="Arial"/>
            </a:endParaRPr>
          </a:p>
          <a:p>
            <a:pPr marL="828675" lvl="2" indent="-285750">
              <a:lnSpc>
                <a:spcPct val="100000"/>
              </a:lnSpc>
              <a:spcBef>
                <a:spcPts val="0"/>
              </a:spcBef>
              <a:buFont typeface="Arial,Sans-Serif"/>
              <a:buChar char="•"/>
            </a:pPr>
            <a:r>
              <a:rPr lang="en-US" sz="2000">
                <a:ea typeface="+mn-lt"/>
                <a:cs typeface="+mn-lt"/>
              </a:rPr>
              <a:t>Click “Select”</a:t>
            </a:r>
            <a:endParaRPr lang="en-US" sz="2000">
              <a:latin typeface="Corbel"/>
              <a:ea typeface="+mn-lt"/>
              <a:cs typeface="Arial"/>
            </a:endParaRPr>
          </a:p>
          <a:p>
            <a:pPr marL="828675" lvl="2" indent="-285750">
              <a:lnSpc>
                <a:spcPct val="100000"/>
              </a:lnSpc>
              <a:spcBef>
                <a:spcPts val="0"/>
              </a:spcBef>
              <a:buFont typeface="Arial,Sans-Serif"/>
              <a:buChar char="•"/>
            </a:pPr>
            <a:r>
              <a:rPr lang="en-US" sz="2000">
                <a:ea typeface="+mn-lt"/>
                <a:cs typeface="+mn-lt"/>
              </a:rPr>
              <a:t>Make no changes</a:t>
            </a:r>
            <a:endParaRPr lang="en-US" sz="2000">
              <a:latin typeface="Corbel"/>
              <a:ea typeface="+mn-lt"/>
              <a:cs typeface="Arial"/>
            </a:endParaRPr>
          </a:p>
          <a:p>
            <a:pPr marL="828675" lvl="2" indent="-285750">
              <a:lnSpc>
                <a:spcPct val="100000"/>
              </a:lnSpc>
              <a:spcBef>
                <a:spcPts val="0"/>
              </a:spcBef>
              <a:buFont typeface="Arial,Sans-Serif"/>
              <a:buChar char="•"/>
            </a:pPr>
            <a:r>
              <a:rPr lang="en-US" sz="2000">
                <a:ea typeface="+mn-lt"/>
                <a:cs typeface="+mn-lt"/>
              </a:rPr>
              <a:t>Select Change Reason “</a:t>
            </a:r>
            <a:r>
              <a:rPr lang="en-US" sz="2000" b="1">
                <a:ea typeface="+mn-lt"/>
                <a:cs typeface="+mn-lt"/>
              </a:rPr>
              <a:t>ED-683 returned by voter” </a:t>
            </a:r>
            <a:endParaRPr lang="en-US" sz="2000">
              <a:latin typeface="Corbel"/>
              <a:ea typeface="+mn-lt"/>
              <a:cs typeface="Arial"/>
            </a:endParaRPr>
          </a:p>
          <a:p>
            <a:pPr marL="828675" lvl="2" indent="-285750">
              <a:lnSpc>
                <a:spcPct val="100000"/>
              </a:lnSpc>
              <a:spcBef>
                <a:spcPts val="0"/>
              </a:spcBef>
              <a:buFont typeface="Arial,Sans-Serif"/>
              <a:buChar char="•"/>
            </a:pPr>
            <a:r>
              <a:rPr lang="en-US" sz="2000">
                <a:ea typeface="+mn-lt"/>
                <a:cs typeface="+mn-lt"/>
              </a:rPr>
              <a:t>Action: </a:t>
            </a:r>
            <a:r>
              <a:rPr lang="en-US" sz="2000" b="1">
                <a:ea typeface="+mn-lt"/>
                <a:cs typeface="+mn-lt"/>
              </a:rPr>
              <a:t>“no move”</a:t>
            </a:r>
            <a:r>
              <a:rPr lang="en-US" sz="2000">
                <a:ea typeface="+mn-lt"/>
                <a:cs typeface="+mn-lt"/>
              </a:rPr>
              <a:t> </a:t>
            </a:r>
            <a:endParaRPr lang="en-US" sz="2000">
              <a:latin typeface="Corbel"/>
              <a:ea typeface="+mn-lt"/>
              <a:cs typeface="Arial"/>
            </a:endParaRPr>
          </a:p>
          <a:p>
            <a:pPr marL="828675" lvl="2" indent="-285750">
              <a:lnSpc>
                <a:spcPct val="100000"/>
              </a:lnSpc>
              <a:spcBef>
                <a:spcPts val="0"/>
              </a:spcBef>
              <a:buFont typeface="Arial,Sans-Serif"/>
              <a:buChar char="•"/>
            </a:pPr>
            <a:r>
              <a:rPr lang="en-US" sz="2000">
                <a:ea typeface="+mn-lt"/>
                <a:cs typeface="+mn-lt"/>
              </a:rPr>
              <a:t>Click “Accept”</a:t>
            </a:r>
            <a:endParaRPr lang="en-US" sz="2000">
              <a:latin typeface="Corbel"/>
              <a:ea typeface="+mn-lt"/>
              <a:cs typeface="Arial"/>
            </a:endParaRPr>
          </a:p>
          <a:p>
            <a:pPr marL="828675" lvl="2" indent="-285750">
              <a:lnSpc>
                <a:spcPct val="100000"/>
              </a:lnSpc>
              <a:spcBef>
                <a:spcPts val="0"/>
              </a:spcBef>
              <a:buFont typeface="Arial,Sans-Serif"/>
              <a:buChar char="•"/>
            </a:pPr>
            <a:r>
              <a:rPr lang="en-US" sz="2000">
                <a:ea typeface="+mn-lt"/>
                <a:cs typeface="+mn-lt"/>
              </a:rPr>
              <a:t>Click “OK”</a:t>
            </a:r>
            <a:endParaRPr lang="en-US" sz="2000">
              <a:latin typeface="Corbel"/>
              <a:cs typeface="Arial"/>
            </a:endParaRPr>
          </a:p>
          <a:p>
            <a:pPr marL="0" indent="0">
              <a:buNone/>
            </a:pPr>
            <a:endParaRPr lang="en-US" sz="2000"/>
          </a:p>
          <a:p>
            <a:pPr marL="0" indent="0">
              <a:buNone/>
            </a:pPr>
            <a:endParaRPr lang="en-US" sz="2000"/>
          </a:p>
        </p:txBody>
      </p:sp>
      <p:sp>
        <p:nvSpPr>
          <p:cNvPr id="7" name="Text Placeholder 6">
            <a:extLst>
              <a:ext uri="{FF2B5EF4-FFF2-40B4-BE49-F238E27FC236}">
                <a16:creationId xmlns:a16="http://schemas.microsoft.com/office/drawing/2014/main" id="{FE4A906E-F83D-52F2-75BE-C5BD78BE9ACF}"/>
              </a:ext>
            </a:extLst>
          </p:cNvPr>
          <p:cNvSpPr>
            <a:spLocks noGrp="1"/>
          </p:cNvSpPr>
          <p:nvPr>
            <p:ph type="body" sz="quarter" idx="12"/>
          </p:nvPr>
        </p:nvSpPr>
        <p:spPr>
          <a:xfrm>
            <a:off x="6299887" y="2287532"/>
            <a:ext cx="4926927" cy="3776019"/>
          </a:xfrm>
          <a:noFill/>
        </p:spPr>
        <p:txBody>
          <a:bodyPr vert="horz" lIns="0" tIns="0" rIns="0" bIns="0" rtlCol="0" anchor="t">
            <a:noAutofit/>
          </a:bodyPr>
          <a:lstStyle/>
          <a:p>
            <a:pPr marL="342900" indent="-342900"/>
            <a:endParaRPr lang="en-US" sz="2400">
              <a:solidFill>
                <a:srgbClr val="404040"/>
              </a:solidFill>
              <a:latin typeface="Arial"/>
              <a:cs typeface="Arial"/>
            </a:endParaRPr>
          </a:p>
          <a:p>
            <a:pPr marL="342900" indent="-342900">
              <a:buFont typeface="Arial"/>
              <a:buChar char="•"/>
            </a:pPr>
            <a:endParaRPr lang="en-US" sz="2200">
              <a:solidFill>
                <a:srgbClr val="000000"/>
              </a:solidFill>
              <a:latin typeface="Arial"/>
              <a:cs typeface="Arial"/>
            </a:endParaRPr>
          </a:p>
          <a:p>
            <a:pPr marL="342900" lvl="0" indent="-342900">
              <a:buFont typeface=""/>
              <a:buChar char="•"/>
            </a:pPr>
            <a:endParaRPr lang="en-US" sz="2000">
              <a:cs typeface="Arial"/>
            </a:endParaRPr>
          </a:p>
        </p:txBody>
      </p:sp>
      <p:sp>
        <p:nvSpPr>
          <p:cNvPr id="8" name="Footer Placeholder 7">
            <a:extLst>
              <a:ext uri="{FF2B5EF4-FFF2-40B4-BE49-F238E27FC236}">
                <a16:creationId xmlns:a16="http://schemas.microsoft.com/office/drawing/2014/main" id="{886A1E03-599F-5FDC-0755-3FBBF962009B}"/>
              </a:ext>
            </a:extLst>
          </p:cNvPr>
          <p:cNvSpPr>
            <a:spLocks noGrp="1"/>
          </p:cNvSpPr>
          <p:nvPr>
            <p:ph type="ftr" sz="quarter" idx="14"/>
          </p:nvPr>
        </p:nvSpPr>
        <p:spPr/>
        <p:txBody>
          <a:bodyPr/>
          <a:lstStyle/>
          <a:p>
            <a:r>
              <a:rPr lang="en-US" b="1" baseline="0">
                <a:solidFill>
                  <a:schemeClr val="tx1"/>
                </a:solidFill>
                <a:highlight>
                  <a:srgbClr val="EDEBE9"/>
                </a:highlight>
                <a:latin typeface="Candara"/>
              </a:rPr>
              <a:t>Information found on page</a:t>
            </a:r>
            <a:r>
              <a:rPr lang="en-US" b="1">
                <a:solidFill>
                  <a:schemeClr val="tx1"/>
                </a:solidFill>
                <a:highlight>
                  <a:srgbClr val="EDEBE9"/>
                </a:highlight>
                <a:latin typeface="Candara"/>
              </a:rPr>
              <a:t> 34</a:t>
            </a:r>
            <a:endParaRPr lang="en-US" b="1" noProof="0">
              <a:solidFill>
                <a:schemeClr val="tx1"/>
              </a:solidFill>
              <a:highlight>
                <a:srgbClr val="EDEBE9"/>
              </a:highlight>
            </a:endParaRPr>
          </a:p>
        </p:txBody>
      </p:sp>
      <p:sp>
        <p:nvSpPr>
          <p:cNvPr id="9" name="Slide Number Placeholder 8">
            <a:extLst>
              <a:ext uri="{FF2B5EF4-FFF2-40B4-BE49-F238E27FC236}">
                <a16:creationId xmlns:a16="http://schemas.microsoft.com/office/drawing/2014/main" id="{70946370-3BDE-3144-288F-D52254CE9DA1}"/>
              </a:ext>
            </a:extLst>
          </p:cNvPr>
          <p:cNvSpPr>
            <a:spLocks noGrp="1"/>
          </p:cNvSpPr>
          <p:nvPr>
            <p:ph type="sldNum" sz="quarter" idx="33"/>
          </p:nvPr>
        </p:nvSpPr>
        <p:spPr/>
        <p:txBody>
          <a:bodyPr/>
          <a:lstStyle/>
          <a:p>
            <a:fld id="{19B51A1E-902D-48AF-9020-955120F399B6}" type="slidenum">
              <a:rPr lang="en-US" noProof="0" smtClean="0"/>
              <a:pPr/>
              <a:t>27</a:t>
            </a:fld>
            <a:endParaRPr lang="en-US" noProof="0"/>
          </a:p>
        </p:txBody>
      </p:sp>
      <p:sp>
        <p:nvSpPr>
          <p:cNvPr id="6" name="Text Placeholder 5">
            <a:extLst>
              <a:ext uri="{FF2B5EF4-FFF2-40B4-BE49-F238E27FC236}">
                <a16:creationId xmlns:a16="http://schemas.microsoft.com/office/drawing/2014/main" id="{9067E22F-A550-8BB7-35BC-138756D0E51E}"/>
              </a:ext>
            </a:extLst>
          </p:cNvPr>
          <p:cNvSpPr>
            <a:spLocks noGrp="1"/>
          </p:cNvSpPr>
          <p:nvPr>
            <p:ph type="body" sz="quarter" idx="32"/>
          </p:nvPr>
        </p:nvSpPr>
        <p:spPr>
          <a:xfrm>
            <a:off x="431800" y="1427652"/>
            <a:ext cx="4333118" cy="634706"/>
          </a:xfrm>
        </p:spPr>
        <p:txBody>
          <a:bodyPr vert="horz" lIns="0" tIns="0" rIns="0" bIns="0" rtlCol="0" anchor="t">
            <a:noAutofit/>
          </a:bodyPr>
          <a:lstStyle/>
          <a:p>
            <a:r>
              <a:rPr lang="en-US">
                <a:latin typeface="Corbel"/>
                <a:ea typeface="+mn-lt"/>
                <a:cs typeface="+mn-lt"/>
              </a:rPr>
              <a:t>who has √ checked </a:t>
            </a:r>
            <a:r>
              <a:rPr lang="en-US" b="1">
                <a:latin typeface="Corbel"/>
                <a:ea typeface="+mn-lt"/>
                <a:cs typeface="+mn-lt"/>
              </a:rPr>
              <a:t>“I confirm that I live at the above address”</a:t>
            </a:r>
            <a:endParaRPr lang="en-US" b="1">
              <a:latin typeface="Corbel"/>
            </a:endParaRPr>
          </a:p>
        </p:txBody>
      </p:sp>
      <p:sp>
        <p:nvSpPr>
          <p:cNvPr id="3" name="TextBox 2">
            <a:extLst>
              <a:ext uri="{FF2B5EF4-FFF2-40B4-BE49-F238E27FC236}">
                <a16:creationId xmlns:a16="http://schemas.microsoft.com/office/drawing/2014/main" id="{0EFC5562-A88A-7038-CC04-89A8953833DC}"/>
              </a:ext>
            </a:extLst>
          </p:cNvPr>
          <p:cNvSpPr txBox="1"/>
          <p:nvPr/>
        </p:nvSpPr>
        <p:spPr>
          <a:xfrm>
            <a:off x="6248400" y="2422525"/>
            <a:ext cx="5624511" cy="38164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sz="2000">
                <a:solidFill>
                  <a:srgbClr val="404040"/>
                </a:solidFill>
                <a:ea typeface="+mn-lt"/>
                <a:cs typeface="+mn-lt"/>
              </a:rPr>
              <a:t>Send CVR (ED-642) </a:t>
            </a:r>
          </a:p>
          <a:p>
            <a:pPr marL="742950" lvl="1" indent="-285750">
              <a:buFont typeface="Arial,Sans-Serif" panose="020B0604020202020204" pitchFamily="34" charset="0"/>
              <a:buChar char="•"/>
            </a:pPr>
            <a:r>
              <a:rPr lang="en-US" sz="1600" b="1">
                <a:solidFill>
                  <a:srgbClr val="404040"/>
                </a:solidFill>
                <a:latin typeface="Arial"/>
                <a:ea typeface="+mn-lt"/>
                <a:cs typeface="Arial"/>
              </a:rPr>
              <a:t>MAKE NO CHANGES </a:t>
            </a:r>
            <a:endParaRPr lang="en-US" sz="1600">
              <a:solidFill>
                <a:srgbClr val="000000"/>
              </a:solidFill>
              <a:latin typeface="Arial"/>
              <a:ea typeface="+mn-lt"/>
              <a:cs typeface="Arial"/>
            </a:endParaRPr>
          </a:p>
          <a:p>
            <a:pPr marL="742950" lvl="1" indent="-285750">
              <a:buFont typeface="Arial,Sans-Serif" panose="020B0604020202020204" pitchFamily="34" charset="0"/>
              <a:buChar char="•"/>
            </a:pPr>
            <a:r>
              <a:rPr lang="en-US" sz="1600">
                <a:solidFill>
                  <a:srgbClr val="404040"/>
                </a:solidFill>
                <a:latin typeface="Arial"/>
                <a:ea typeface="+mn-lt"/>
                <a:cs typeface="Arial"/>
              </a:rPr>
              <a:t>Select Change Reason </a:t>
            </a:r>
            <a:r>
              <a:rPr lang="en-US" sz="1600" b="1">
                <a:solidFill>
                  <a:srgbClr val="404040"/>
                </a:solidFill>
                <a:latin typeface="Arial"/>
                <a:ea typeface="+mn-lt"/>
                <a:cs typeface="Arial"/>
              </a:rPr>
              <a:t>“Print CVR Notice”</a:t>
            </a:r>
            <a:r>
              <a:rPr lang="en-US" sz="1600">
                <a:solidFill>
                  <a:srgbClr val="404040"/>
                </a:solidFill>
                <a:latin typeface="Arial"/>
                <a:ea typeface="+mn-lt"/>
                <a:cs typeface="Arial"/>
              </a:rPr>
              <a:t> </a:t>
            </a:r>
            <a:endParaRPr lang="en-US" sz="1600">
              <a:solidFill>
                <a:srgbClr val="000000"/>
              </a:solidFill>
              <a:latin typeface="Arial"/>
              <a:ea typeface="+mn-lt"/>
              <a:cs typeface="Arial"/>
            </a:endParaRPr>
          </a:p>
          <a:p>
            <a:pPr marL="742950" lvl="1" indent="-285750">
              <a:buFont typeface="Arial,Sans-Serif" panose="020B0604020202020204" pitchFamily="34" charset="0"/>
              <a:buChar char="•"/>
            </a:pPr>
            <a:r>
              <a:rPr lang="en-US" sz="1600">
                <a:solidFill>
                  <a:srgbClr val="404040"/>
                </a:solidFill>
                <a:latin typeface="Arial"/>
                <a:ea typeface="+mn-lt"/>
                <a:cs typeface="Arial"/>
              </a:rPr>
              <a:t>Type in Registrar’s Names (if not there already)</a:t>
            </a:r>
            <a:endParaRPr lang="en-US" sz="1600">
              <a:solidFill>
                <a:srgbClr val="000000"/>
              </a:solidFill>
              <a:latin typeface="Arial"/>
              <a:ea typeface="+mn-lt"/>
              <a:cs typeface="Arial"/>
            </a:endParaRPr>
          </a:p>
          <a:p>
            <a:pPr marL="742950" lvl="1" indent="-285750">
              <a:buFont typeface="Arial,Sans-Serif" panose="020B0604020202020204" pitchFamily="34" charset="0"/>
              <a:buChar char="•"/>
            </a:pPr>
            <a:r>
              <a:rPr lang="en-US" sz="1600">
                <a:solidFill>
                  <a:srgbClr val="404040"/>
                </a:solidFill>
                <a:latin typeface="Arial"/>
                <a:ea typeface="+mn-lt"/>
                <a:cs typeface="Arial"/>
              </a:rPr>
              <a:t>Select Print Option </a:t>
            </a:r>
            <a:endParaRPr lang="en-US" sz="1600">
              <a:solidFill>
                <a:srgbClr val="000000"/>
              </a:solidFill>
              <a:latin typeface="Arial"/>
              <a:ea typeface="+mn-lt"/>
              <a:cs typeface="Arial"/>
            </a:endParaRPr>
          </a:p>
          <a:p>
            <a:pPr marL="742950" lvl="1" indent="-285750">
              <a:buFont typeface="Arial,Sans-Serif" panose="020B0604020202020204" pitchFamily="34" charset="0"/>
              <a:buChar char="•"/>
            </a:pPr>
            <a:r>
              <a:rPr lang="en-US" sz="1600">
                <a:solidFill>
                  <a:srgbClr val="404040"/>
                </a:solidFill>
                <a:latin typeface="Arial"/>
                <a:ea typeface="+mn-lt"/>
                <a:cs typeface="Arial"/>
              </a:rPr>
              <a:t>Select language</a:t>
            </a:r>
            <a:endParaRPr lang="en-US" sz="1600">
              <a:solidFill>
                <a:srgbClr val="000000"/>
              </a:solidFill>
              <a:latin typeface="Arial"/>
              <a:ea typeface="+mn-lt"/>
              <a:cs typeface="Arial"/>
            </a:endParaRPr>
          </a:p>
          <a:p>
            <a:pPr marL="742950" lvl="1" indent="-285750">
              <a:buFont typeface="Arial,Sans-Serif" panose="020B0604020202020204" pitchFamily="34" charset="0"/>
              <a:buChar char="•"/>
            </a:pPr>
            <a:r>
              <a:rPr lang="en-US" sz="1600">
                <a:solidFill>
                  <a:srgbClr val="404040"/>
                </a:solidFill>
                <a:latin typeface="Arial"/>
                <a:ea typeface="+mn-lt"/>
                <a:cs typeface="Arial"/>
              </a:rPr>
              <a:t>Make sure the </a:t>
            </a:r>
            <a:r>
              <a:rPr lang="en-US" sz="1600" b="1">
                <a:solidFill>
                  <a:srgbClr val="404040"/>
                </a:solidFill>
                <a:latin typeface="Arial"/>
                <a:ea typeface="+mn-lt"/>
                <a:cs typeface="Arial"/>
              </a:rPr>
              <a:t>“Notice Sent”</a:t>
            </a:r>
            <a:r>
              <a:rPr lang="en-US" sz="1600">
                <a:solidFill>
                  <a:srgbClr val="404040"/>
                </a:solidFill>
                <a:latin typeface="Arial"/>
                <a:ea typeface="+mn-lt"/>
                <a:cs typeface="Arial"/>
              </a:rPr>
              <a:t> date is when you will be mailing the CVRs</a:t>
            </a:r>
            <a:endParaRPr lang="en-US" sz="1600">
              <a:solidFill>
                <a:srgbClr val="000000"/>
              </a:solidFill>
              <a:latin typeface="Arial"/>
              <a:ea typeface="+mn-lt"/>
              <a:cs typeface="Arial"/>
            </a:endParaRPr>
          </a:p>
          <a:p>
            <a:pPr marL="742950" lvl="1" indent="-285750">
              <a:buFont typeface="Arial,Sans-Serif" panose="020B0604020202020204" pitchFamily="34" charset="0"/>
              <a:buChar char="•"/>
            </a:pPr>
            <a:r>
              <a:rPr lang="en-US" sz="1600">
                <a:solidFill>
                  <a:srgbClr val="404040"/>
                </a:solidFill>
                <a:latin typeface="Arial"/>
                <a:ea typeface="+mn-lt"/>
                <a:cs typeface="Arial"/>
              </a:rPr>
              <a:t>Click “Accept”</a:t>
            </a:r>
            <a:endParaRPr lang="en-US" sz="1600">
              <a:solidFill>
                <a:srgbClr val="000000"/>
              </a:solidFill>
              <a:latin typeface="Arial"/>
              <a:ea typeface="+mn-lt"/>
              <a:cs typeface="Arial"/>
            </a:endParaRPr>
          </a:p>
          <a:p>
            <a:pPr marL="742950" lvl="1" indent="-285750">
              <a:buFont typeface="Arial,Sans-Serif" panose="020B0604020202020204" pitchFamily="34" charset="0"/>
              <a:buChar char="•"/>
            </a:pPr>
            <a:r>
              <a:rPr lang="en-US" sz="1600">
                <a:solidFill>
                  <a:srgbClr val="404040"/>
                </a:solidFill>
                <a:latin typeface="Arial"/>
                <a:ea typeface="+mn-lt"/>
                <a:cs typeface="Arial"/>
              </a:rPr>
              <a:t>Print Letter</a:t>
            </a:r>
            <a:endParaRPr lang="en-US"/>
          </a:p>
          <a:p>
            <a:pPr marL="342900" indent="-342900">
              <a:buFont typeface="Arial" panose="020B0604020202020204" pitchFamily="34" charset="0"/>
              <a:buChar char="•"/>
            </a:pPr>
            <a:r>
              <a:rPr lang="en-US" sz="2000" b="1">
                <a:solidFill>
                  <a:srgbClr val="404040"/>
                </a:solidFill>
                <a:ea typeface="+mn-lt"/>
                <a:cs typeface="+mn-lt"/>
              </a:rPr>
              <a:t>Note:</a:t>
            </a:r>
            <a:r>
              <a:rPr lang="en-US" sz="2000">
                <a:solidFill>
                  <a:srgbClr val="404040"/>
                </a:solidFill>
                <a:ea typeface="+mn-lt"/>
                <a:cs typeface="+mn-lt"/>
              </a:rPr>
              <a:t> If ED-683 was sent to a mailing address, it is advisable to resend the ED-683 to the residential address. </a:t>
            </a:r>
            <a:endParaRPr lang="en-US"/>
          </a:p>
          <a:p>
            <a:pPr marL="285750" indent="-285750">
              <a:buFont typeface="Arial"/>
              <a:buChar char="•"/>
            </a:pPr>
            <a:endParaRPr lang="en-US" b="1">
              <a:solidFill>
                <a:srgbClr val="404040"/>
              </a:solidFill>
              <a:ea typeface="+mn-lt"/>
              <a:cs typeface="+mn-lt"/>
            </a:endParaRPr>
          </a:p>
        </p:txBody>
      </p:sp>
      <p:sp>
        <p:nvSpPr>
          <p:cNvPr id="11" name="Text Placeholder 5">
            <a:extLst>
              <a:ext uri="{FF2B5EF4-FFF2-40B4-BE49-F238E27FC236}">
                <a16:creationId xmlns:a16="http://schemas.microsoft.com/office/drawing/2014/main" id="{29A590FB-5676-965B-E68F-DAF8CBF0E926}"/>
              </a:ext>
            </a:extLst>
          </p:cNvPr>
          <p:cNvSpPr txBox="1">
            <a:spLocks/>
          </p:cNvSpPr>
          <p:nvPr/>
        </p:nvSpPr>
        <p:spPr>
          <a:xfrm>
            <a:off x="6304722" y="1635269"/>
            <a:ext cx="4333118" cy="424880"/>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75000"/>
                    <a:lumOff val="25000"/>
                  </a:schemeClr>
                </a:solidFill>
                <a:latin typeface="+mn-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Corbel"/>
              </a:rPr>
              <a:t>Undeliverable by the Post Office</a:t>
            </a:r>
          </a:p>
        </p:txBody>
      </p:sp>
    </p:spTree>
    <p:extLst>
      <p:ext uri="{BB962C8B-B14F-4D97-AF65-F5344CB8AC3E}">
        <p14:creationId xmlns:p14="http://schemas.microsoft.com/office/powerpoint/2010/main" val="3870985005"/>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CF65-0358-F88F-FFC4-BB8107475ED6}"/>
              </a:ext>
            </a:extLst>
          </p:cNvPr>
          <p:cNvSpPr>
            <a:spLocks noGrp="1"/>
          </p:cNvSpPr>
          <p:nvPr>
            <p:ph type="title"/>
          </p:nvPr>
        </p:nvSpPr>
        <p:spPr/>
        <p:txBody>
          <a:bodyPr/>
          <a:lstStyle/>
          <a:p>
            <a:r>
              <a:rPr lang="en-US" sz="2800">
                <a:ea typeface="+mj-lt"/>
                <a:cs typeface="+mj-lt"/>
              </a:rPr>
              <a:t>ED-683 IS RETURNED BY VOTER STATING:</a:t>
            </a:r>
            <a:endParaRPr lang="en-US" sz="2800"/>
          </a:p>
        </p:txBody>
      </p:sp>
      <p:sp>
        <p:nvSpPr>
          <p:cNvPr id="5" name="Content Placeholder 4">
            <a:extLst>
              <a:ext uri="{FF2B5EF4-FFF2-40B4-BE49-F238E27FC236}">
                <a16:creationId xmlns:a16="http://schemas.microsoft.com/office/drawing/2014/main" id="{A309D56B-C1DC-3B25-F21B-E1096076FE50}"/>
              </a:ext>
            </a:extLst>
          </p:cNvPr>
          <p:cNvSpPr>
            <a:spLocks noGrp="1"/>
          </p:cNvSpPr>
          <p:nvPr>
            <p:ph sz="half" idx="2"/>
          </p:nvPr>
        </p:nvSpPr>
        <p:spPr>
          <a:xfrm>
            <a:off x="432000" y="2243600"/>
            <a:ext cx="5233876" cy="4035014"/>
          </a:xfrm>
        </p:spPr>
        <p:txBody>
          <a:bodyPr vert="horz" lIns="0" tIns="0" rIns="0" bIns="0" rtlCol="0" anchor="t">
            <a:noAutofit/>
          </a:bodyPr>
          <a:lstStyle/>
          <a:p>
            <a:pPr marL="0" indent="0">
              <a:buNone/>
            </a:pPr>
            <a:endParaRPr lang="en-US" sz="2000">
              <a:solidFill>
                <a:srgbClr val="404040"/>
              </a:solidFill>
              <a:latin typeface="Candara"/>
              <a:cs typeface="Arial"/>
            </a:endParaRPr>
          </a:p>
          <a:p>
            <a:pPr marL="561975" lvl="1" indent="-285750">
              <a:lnSpc>
                <a:spcPct val="100000"/>
              </a:lnSpc>
              <a:spcBef>
                <a:spcPts val="0"/>
              </a:spcBef>
              <a:buFont typeface="Arial,Sans-Serif"/>
              <a:buChar char="•"/>
            </a:pPr>
            <a:r>
              <a:rPr lang="en-US" sz="2200">
                <a:ea typeface="+mn-lt"/>
                <a:cs typeface="+mn-lt"/>
              </a:rPr>
              <a:t>Change the address to the new address</a:t>
            </a:r>
            <a:endParaRPr lang="en-US" sz="2200">
              <a:ea typeface="+mn-lt"/>
              <a:cs typeface="Arial"/>
            </a:endParaRPr>
          </a:p>
          <a:p>
            <a:pPr marL="561975" lvl="1" indent="-285750">
              <a:lnSpc>
                <a:spcPct val="100000"/>
              </a:lnSpc>
              <a:spcBef>
                <a:spcPts val="0"/>
              </a:spcBef>
              <a:buFont typeface="Arial,Sans-Serif"/>
              <a:buChar char="•"/>
            </a:pPr>
            <a:r>
              <a:rPr lang="en-US" sz="2200">
                <a:ea typeface="+mn-lt"/>
                <a:cs typeface="+mn-lt"/>
              </a:rPr>
              <a:t>Select reason “ED-683 Returned by Voter”</a:t>
            </a:r>
            <a:endParaRPr lang="en-US" sz="2200">
              <a:ea typeface="+mn-lt"/>
              <a:cs typeface="Arial"/>
            </a:endParaRPr>
          </a:p>
          <a:p>
            <a:pPr marL="561975" lvl="1" indent="-285750">
              <a:lnSpc>
                <a:spcPct val="100000"/>
              </a:lnSpc>
              <a:spcBef>
                <a:spcPts val="0"/>
              </a:spcBef>
              <a:buFont typeface="Arial,Sans-Serif"/>
              <a:buChar char="•"/>
            </a:pPr>
            <a:r>
              <a:rPr lang="en-US" sz="2200">
                <a:ea typeface="+mn-lt"/>
                <a:cs typeface="+mn-lt"/>
              </a:rPr>
              <a:t>Print option will be automatically change to “Do Not Print” </a:t>
            </a:r>
            <a:endParaRPr lang="en-US" sz="2200">
              <a:ea typeface="+mn-lt"/>
              <a:cs typeface="Arial"/>
            </a:endParaRPr>
          </a:p>
          <a:p>
            <a:pPr marL="561975" lvl="1" indent="-285750">
              <a:lnSpc>
                <a:spcPct val="100000"/>
              </a:lnSpc>
              <a:spcBef>
                <a:spcPts val="0"/>
              </a:spcBef>
              <a:buFont typeface="Arial,Sans-Serif"/>
              <a:buChar char="•"/>
            </a:pPr>
            <a:r>
              <a:rPr lang="en-US" sz="2200">
                <a:ea typeface="+mn-lt"/>
                <a:cs typeface="+mn-lt"/>
              </a:rPr>
              <a:t>Under “Canvass History Section”</a:t>
            </a:r>
            <a:endParaRPr lang="en-US" sz="2200">
              <a:ea typeface="+mn-lt"/>
              <a:cs typeface="Arial"/>
            </a:endParaRPr>
          </a:p>
          <a:p>
            <a:pPr marL="828675" lvl="2" indent="-285750">
              <a:lnSpc>
                <a:spcPct val="100000"/>
              </a:lnSpc>
              <a:spcBef>
                <a:spcPts val="0"/>
              </a:spcBef>
              <a:buFont typeface="Arial,Sans-Serif"/>
              <a:buChar char="•"/>
            </a:pPr>
            <a:r>
              <a:rPr lang="en-US" sz="2000">
                <a:ea typeface="+mn-lt"/>
                <a:cs typeface="+mn-lt"/>
              </a:rPr>
              <a:t>a. Move Code: “Moved within Town” </a:t>
            </a:r>
            <a:endParaRPr lang="en-US" sz="2000">
              <a:ea typeface="+mn-lt"/>
              <a:cs typeface="Arial"/>
            </a:endParaRPr>
          </a:p>
          <a:p>
            <a:pPr marL="828675" lvl="2" indent="-285750">
              <a:lnSpc>
                <a:spcPct val="100000"/>
              </a:lnSpc>
              <a:spcBef>
                <a:spcPts val="0"/>
              </a:spcBef>
              <a:buFont typeface="Arial,Sans-Serif"/>
              <a:buChar char="•"/>
            </a:pPr>
            <a:r>
              <a:rPr lang="en-US" sz="2000">
                <a:ea typeface="+mn-lt"/>
                <a:cs typeface="+mn-lt"/>
              </a:rPr>
              <a:t>b. Return Date: enter date the letter was received</a:t>
            </a:r>
            <a:endParaRPr lang="en-US" sz="2000">
              <a:ea typeface="+mn-lt"/>
              <a:cs typeface="Arial"/>
            </a:endParaRPr>
          </a:p>
          <a:p>
            <a:pPr marL="561975" lvl="1" indent="-285750">
              <a:lnSpc>
                <a:spcPct val="100000"/>
              </a:lnSpc>
              <a:spcBef>
                <a:spcPts val="0"/>
              </a:spcBef>
              <a:buFont typeface="Arial,Sans-Serif"/>
              <a:buChar char="•"/>
            </a:pPr>
            <a:r>
              <a:rPr lang="en-US" sz="2200">
                <a:ea typeface="+mn-lt"/>
                <a:cs typeface="+mn-lt"/>
              </a:rPr>
              <a:t>Click “Accept” (No letter will be printed)</a:t>
            </a:r>
            <a:endParaRPr lang="en-US" sz="2200">
              <a:latin typeface="Candara"/>
              <a:cs typeface="Arial"/>
            </a:endParaRPr>
          </a:p>
          <a:p>
            <a:pPr marL="828675" lvl="2" indent="-285750">
              <a:lnSpc>
                <a:spcPct val="100000"/>
              </a:lnSpc>
              <a:spcBef>
                <a:spcPts val="0"/>
              </a:spcBef>
              <a:buFont typeface="Arial,Sans-Serif"/>
              <a:buChar char="•"/>
            </a:pPr>
            <a:endParaRPr lang="en-US" sz="2000">
              <a:cs typeface="Arial"/>
            </a:endParaRPr>
          </a:p>
          <a:p>
            <a:pPr marL="0" indent="0">
              <a:buNone/>
            </a:pPr>
            <a:endParaRPr lang="en-US" sz="2000"/>
          </a:p>
          <a:p>
            <a:pPr marL="0" indent="0">
              <a:buNone/>
            </a:pPr>
            <a:endParaRPr lang="en-US" sz="2000"/>
          </a:p>
        </p:txBody>
      </p:sp>
      <p:sp>
        <p:nvSpPr>
          <p:cNvPr id="7" name="Text Placeholder 6">
            <a:extLst>
              <a:ext uri="{FF2B5EF4-FFF2-40B4-BE49-F238E27FC236}">
                <a16:creationId xmlns:a16="http://schemas.microsoft.com/office/drawing/2014/main" id="{FE4A906E-F83D-52F2-75BE-C5BD78BE9ACF}"/>
              </a:ext>
            </a:extLst>
          </p:cNvPr>
          <p:cNvSpPr>
            <a:spLocks noGrp="1"/>
          </p:cNvSpPr>
          <p:nvPr>
            <p:ph type="body" sz="quarter" idx="12"/>
          </p:nvPr>
        </p:nvSpPr>
        <p:spPr>
          <a:xfrm>
            <a:off x="6299887" y="2287532"/>
            <a:ext cx="4926927" cy="3776019"/>
          </a:xfrm>
          <a:noFill/>
        </p:spPr>
        <p:txBody>
          <a:bodyPr vert="horz" lIns="0" tIns="0" rIns="0" bIns="0" rtlCol="0" anchor="t">
            <a:noAutofit/>
          </a:bodyPr>
          <a:lstStyle/>
          <a:p>
            <a:pPr marL="342900" indent="-342900"/>
            <a:endParaRPr lang="en-US" sz="2400">
              <a:solidFill>
                <a:srgbClr val="404040"/>
              </a:solidFill>
              <a:latin typeface="Arial"/>
              <a:cs typeface="Arial"/>
            </a:endParaRPr>
          </a:p>
          <a:p>
            <a:pPr marL="342900" indent="-342900">
              <a:buFont typeface="Arial"/>
              <a:buChar char="•"/>
            </a:pPr>
            <a:endParaRPr lang="en-US" sz="2200">
              <a:solidFill>
                <a:srgbClr val="000000"/>
              </a:solidFill>
              <a:latin typeface="Arial"/>
              <a:cs typeface="Arial"/>
            </a:endParaRPr>
          </a:p>
          <a:p>
            <a:pPr marL="342900" lvl="0" indent="-342900">
              <a:buFont typeface=""/>
              <a:buChar char="•"/>
            </a:pPr>
            <a:endParaRPr lang="en-US" sz="2000">
              <a:cs typeface="Arial"/>
            </a:endParaRPr>
          </a:p>
        </p:txBody>
      </p:sp>
      <p:sp>
        <p:nvSpPr>
          <p:cNvPr id="8" name="Footer Placeholder 7">
            <a:extLst>
              <a:ext uri="{FF2B5EF4-FFF2-40B4-BE49-F238E27FC236}">
                <a16:creationId xmlns:a16="http://schemas.microsoft.com/office/drawing/2014/main" id="{886A1E03-599F-5FDC-0755-3FBBF962009B}"/>
              </a:ext>
            </a:extLst>
          </p:cNvPr>
          <p:cNvSpPr>
            <a:spLocks noGrp="1"/>
          </p:cNvSpPr>
          <p:nvPr>
            <p:ph type="ftr" sz="quarter" idx="14"/>
          </p:nvPr>
        </p:nvSpPr>
        <p:spPr>
          <a:xfrm>
            <a:off x="439938" y="6439820"/>
            <a:ext cx="5664000" cy="295062"/>
          </a:xfrm>
        </p:spPr>
        <p:txBody>
          <a:bodyPr/>
          <a:lstStyle/>
          <a:p>
            <a:r>
              <a:rPr lang="en-US" b="1" baseline="0">
                <a:solidFill>
                  <a:schemeClr val="tx1"/>
                </a:solidFill>
                <a:highlight>
                  <a:srgbClr val="EDEBE9"/>
                </a:highlight>
                <a:latin typeface="Candara"/>
              </a:rPr>
              <a:t>Information found on page</a:t>
            </a:r>
            <a:r>
              <a:rPr lang="en-US" b="1">
                <a:solidFill>
                  <a:schemeClr val="tx1"/>
                </a:solidFill>
                <a:highlight>
                  <a:srgbClr val="EDEBE9"/>
                </a:highlight>
                <a:latin typeface="Candara"/>
              </a:rPr>
              <a:t> 34</a:t>
            </a:r>
            <a:endParaRPr lang="en-US" b="1" noProof="0">
              <a:solidFill>
                <a:schemeClr val="tx1"/>
              </a:solidFill>
              <a:highlight>
                <a:srgbClr val="EDEBE9"/>
              </a:highlight>
            </a:endParaRPr>
          </a:p>
        </p:txBody>
      </p:sp>
      <p:sp>
        <p:nvSpPr>
          <p:cNvPr id="9" name="Slide Number Placeholder 8">
            <a:extLst>
              <a:ext uri="{FF2B5EF4-FFF2-40B4-BE49-F238E27FC236}">
                <a16:creationId xmlns:a16="http://schemas.microsoft.com/office/drawing/2014/main" id="{70946370-3BDE-3144-288F-D52254CE9DA1}"/>
              </a:ext>
            </a:extLst>
          </p:cNvPr>
          <p:cNvSpPr>
            <a:spLocks noGrp="1"/>
          </p:cNvSpPr>
          <p:nvPr>
            <p:ph type="sldNum" sz="quarter" idx="33"/>
          </p:nvPr>
        </p:nvSpPr>
        <p:spPr/>
        <p:txBody>
          <a:bodyPr/>
          <a:lstStyle/>
          <a:p>
            <a:fld id="{19B51A1E-902D-48AF-9020-955120F399B6}" type="slidenum">
              <a:rPr lang="en-US" noProof="0" smtClean="0"/>
              <a:pPr/>
              <a:t>28</a:t>
            </a:fld>
            <a:endParaRPr lang="en-US" noProof="0"/>
          </a:p>
        </p:txBody>
      </p:sp>
      <p:sp>
        <p:nvSpPr>
          <p:cNvPr id="6" name="Text Placeholder 5">
            <a:extLst>
              <a:ext uri="{FF2B5EF4-FFF2-40B4-BE49-F238E27FC236}">
                <a16:creationId xmlns:a16="http://schemas.microsoft.com/office/drawing/2014/main" id="{9067E22F-A550-8BB7-35BC-138756D0E51E}"/>
              </a:ext>
            </a:extLst>
          </p:cNvPr>
          <p:cNvSpPr>
            <a:spLocks noGrp="1"/>
          </p:cNvSpPr>
          <p:nvPr>
            <p:ph type="body" sz="quarter" idx="32"/>
          </p:nvPr>
        </p:nvSpPr>
        <p:spPr>
          <a:xfrm>
            <a:off x="431800" y="1008000"/>
            <a:ext cx="11331576" cy="701312"/>
          </a:xfrm>
        </p:spPr>
        <p:txBody>
          <a:bodyPr vert="horz" lIns="0" tIns="0" rIns="0" bIns="0" rtlCol="0" anchor="t">
            <a:noAutofit/>
          </a:bodyPr>
          <a:lstStyle/>
          <a:p>
            <a:r>
              <a:rPr lang="en-US" b="1">
                <a:latin typeface="Corbel"/>
                <a:ea typeface="+mn-lt"/>
                <a:cs typeface="+mn-lt"/>
              </a:rPr>
              <a:t> “I live at the following address”</a:t>
            </a:r>
            <a:r>
              <a:rPr lang="en-US">
                <a:latin typeface="Corbel"/>
                <a:ea typeface="+mn-lt"/>
                <a:cs typeface="+mn-lt"/>
              </a:rPr>
              <a:t> within town.</a:t>
            </a:r>
            <a:endParaRPr lang="en-US">
              <a:latin typeface="Corbel"/>
            </a:endParaRPr>
          </a:p>
        </p:txBody>
      </p:sp>
      <p:sp>
        <p:nvSpPr>
          <p:cNvPr id="4" name="TextBox 3">
            <a:extLst>
              <a:ext uri="{FF2B5EF4-FFF2-40B4-BE49-F238E27FC236}">
                <a16:creationId xmlns:a16="http://schemas.microsoft.com/office/drawing/2014/main" id="{BBE99439-98E6-4A2C-58ED-171B0E8086DA}"/>
              </a:ext>
            </a:extLst>
          </p:cNvPr>
          <p:cNvSpPr txBox="1"/>
          <p:nvPr/>
        </p:nvSpPr>
        <p:spPr>
          <a:xfrm>
            <a:off x="6302374" y="2242342"/>
            <a:ext cx="5417343"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(Optional)</a:t>
            </a:r>
            <a:endParaRPr lang="en-US"/>
          </a:p>
          <a:p>
            <a:pPr marL="285750" indent="-285750">
              <a:buFont typeface="Arial" panose="020B0604020202020204" pitchFamily="34" charset="0"/>
              <a:buChar char="•"/>
            </a:pPr>
            <a:r>
              <a:rPr lang="en-US">
                <a:ea typeface="+mn-lt"/>
                <a:cs typeface="+mn-lt"/>
              </a:rPr>
              <a:t> If you wish to send a notice of change to the voter confirming their new polling place: </a:t>
            </a:r>
          </a:p>
          <a:p>
            <a:pPr marL="742950" lvl="1" indent="-285750">
              <a:buFont typeface="Arial"/>
              <a:buChar char="•"/>
            </a:pPr>
            <a:r>
              <a:rPr lang="en-US">
                <a:ea typeface="+mn-lt"/>
                <a:cs typeface="+mn-lt"/>
              </a:rPr>
              <a:t>Select Print Option: now or later and language</a:t>
            </a:r>
          </a:p>
          <a:p>
            <a:pPr marL="742950" lvl="1" indent="-285750">
              <a:buFont typeface="Arial"/>
              <a:buChar char="•"/>
            </a:pPr>
            <a:r>
              <a:rPr lang="en-US">
                <a:ea typeface="+mn-lt"/>
                <a:cs typeface="+mn-lt"/>
              </a:rPr>
              <a:t>Letter Type: “Voter Change” </a:t>
            </a:r>
          </a:p>
          <a:p>
            <a:pPr marL="742950" lvl="1" indent="-285750">
              <a:buFont typeface="Arial"/>
              <a:buChar char="•"/>
            </a:pPr>
            <a:r>
              <a:rPr lang="en-US">
                <a:ea typeface="+mn-lt"/>
                <a:cs typeface="+mn-lt"/>
              </a:rPr>
              <a:t>Click “Accept” </a:t>
            </a:r>
          </a:p>
          <a:p>
            <a:pPr marL="742950" lvl="1" indent="-285750">
              <a:buFont typeface="Arial"/>
              <a:buChar char="•"/>
            </a:pPr>
            <a:r>
              <a:rPr lang="en-US">
                <a:ea typeface="+mn-lt"/>
                <a:cs typeface="+mn-lt"/>
              </a:rPr>
              <a:t>Print and send letter to new address. Highlight the new polling place.</a:t>
            </a:r>
            <a:endParaRPr lang="en-US"/>
          </a:p>
        </p:txBody>
      </p:sp>
    </p:spTree>
    <p:extLst>
      <p:ext uri="{BB962C8B-B14F-4D97-AF65-F5344CB8AC3E}">
        <p14:creationId xmlns:p14="http://schemas.microsoft.com/office/powerpoint/2010/main" val="179801044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CF65-0358-F88F-FFC4-BB8107475ED6}"/>
              </a:ext>
            </a:extLst>
          </p:cNvPr>
          <p:cNvSpPr>
            <a:spLocks noGrp="1"/>
          </p:cNvSpPr>
          <p:nvPr>
            <p:ph type="title"/>
          </p:nvPr>
        </p:nvSpPr>
        <p:spPr/>
        <p:txBody>
          <a:bodyPr/>
          <a:lstStyle/>
          <a:p>
            <a:r>
              <a:rPr lang="en-US" sz="2800">
                <a:ea typeface="+mj-lt"/>
                <a:cs typeface="+mj-lt"/>
              </a:rPr>
              <a:t>ED-683 IS RETURNED BY VOTER STATING</a:t>
            </a:r>
            <a:endParaRPr lang="en-US"/>
          </a:p>
        </p:txBody>
      </p:sp>
      <p:sp>
        <p:nvSpPr>
          <p:cNvPr id="5" name="Content Placeholder 4">
            <a:extLst>
              <a:ext uri="{FF2B5EF4-FFF2-40B4-BE49-F238E27FC236}">
                <a16:creationId xmlns:a16="http://schemas.microsoft.com/office/drawing/2014/main" id="{A309D56B-C1DC-3B25-F21B-E1096076FE50}"/>
              </a:ext>
            </a:extLst>
          </p:cNvPr>
          <p:cNvSpPr>
            <a:spLocks noGrp="1"/>
          </p:cNvSpPr>
          <p:nvPr>
            <p:ph sz="half" idx="2"/>
          </p:nvPr>
        </p:nvSpPr>
        <p:spPr>
          <a:xfrm>
            <a:off x="432000" y="2243600"/>
            <a:ext cx="5233876" cy="4035014"/>
          </a:xfrm>
        </p:spPr>
        <p:txBody>
          <a:bodyPr vert="horz" lIns="0" tIns="0" rIns="0" bIns="0" rtlCol="0" anchor="t">
            <a:noAutofit/>
          </a:bodyPr>
          <a:lstStyle/>
          <a:p>
            <a:pPr marL="0" indent="0">
              <a:buNone/>
            </a:pPr>
            <a:endParaRPr lang="en-US" sz="2000">
              <a:solidFill>
                <a:srgbClr val="404040"/>
              </a:solidFill>
              <a:latin typeface="Candara"/>
              <a:cs typeface="Arial"/>
            </a:endParaRPr>
          </a:p>
          <a:p>
            <a:pPr marL="285750" indent="-285750">
              <a:lnSpc>
                <a:spcPct val="100000"/>
              </a:lnSpc>
              <a:spcBef>
                <a:spcPts val="0"/>
              </a:spcBef>
              <a:buFont typeface="Arial,Sans-Serif"/>
              <a:buChar char="•"/>
            </a:pPr>
            <a:r>
              <a:rPr lang="en-US" sz="2400">
                <a:ea typeface="+mn-lt"/>
                <a:cs typeface="+mn-lt"/>
              </a:rPr>
              <a:t>In CVRS go to “Activities” “Canvass” “Change Voter” “ED683” </a:t>
            </a:r>
            <a:endParaRPr lang="en-US" sz="2400">
              <a:ea typeface="+mn-lt"/>
              <a:cs typeface="Arial"/>
            </a:endParaRPr>
          </a:p>
          <a:p>
            <a:pPr marL="561975" lvl="1" indent="-285750">
              <a:lnSpc>
                <a:spcPct val="100000"/>
              </a:lnSpc>
              <a:spcBef>
                <a:spcPts val="0"/>
              </a:spcBef>
              <a:buFont typeface="Arial,Sans-Serif"/>
              <a:buChar char="•"/>
            </a:pPr>
            <a:r>
              <a:rPr lang="en-US" sz="2200">
                <a:ea typeface="+mn-lt"/>
                <a:cs typeface="+mn-lt"/>
              </a:rPr>
              <a:t>Type in voter’s last name </a:t>
            </a:r>
            <a:endParaRPr lang="en-US" sz="2200">
              <a:ea typeface="+mn-lt"/>
              <a:cs typeface="Arial"/>
            </a:endParaRPr>
          </a:p>
          <a:p>
            <a:pPr marL="561975" lvl="1" indent="-285750">
              <a:lnSpc>
                <a:spcPct val="100000"/>
              </a:lnSpc>
              <a:spcBef>
                <a:spcPts val="0"/>
              </a:spcBef>
              <a:buFont typeface="Arial,Sans-Serif"/>
              <a:buChar char="•"/>
            </a:pPr>
            <a:r>
              <a:rPr lang="en-US" sz="2200">
                <a:ea typeface="+mn-lt"/>
                <a:cs typeface="+mn-lt"/>
              </a:rPr>
              <a:t>Click “Search”</a:t>
            </a:r>
            <a:endParaRPr lang="en-US" sz="2200">
              <a:ea typeface="+mn-lt"/>
              <a:cs typeface="Arial"/>
            </a:endParaRPr>
          </a:p>
          <a:p>
            <a:pPr marL="561975" lvl="1" indent="-285750">
              <a:lnSpc>
                <a:spcPct val="100000"/>
              </a:lnSpc>
              <a:spcBef>
                <a:spcPts val="0"/>
              </a:spcBef>
              <a:buFont typeface="Arial,Sans-Serif"/>
              <a:buChar char="•"/>
            </a:pPr>
            <a:r>
              <a:rPr lang="en-US" sz="2200">
                <a:ea typeface="+mn-lt"/>
                <a:cs typeface="+mn-lt"/>
              </a:rPr>
              <a:t>Select elector from list </a:t>
            </a:r>
            <a:endParaRPr lang="en-US" sz="2200">
              <a:ea typeface="+mn-lt"/>
              <a:cs typeface="Arial"/>
            </a:endParaRPr>
          </a:p>
          <a:p>
            <a:pPr marL="561975" lvl="1" indent="-285750">
              <a:lnSpc>
                <a:spcPct val="100000"/>
              </a:lnSpc>
              <a:spcBef>
                <a:spcPts val="0"/>
              </a:spcBef>
              <a:buFont typeface="Arial,Sans-Serif"/>
              <a:buChar char="•"/>
            </a:pPr>
            <a:r>
              <a:rPr lang="en-US" sz="2200">
                <a:ea typeface="+mn-lt"/>
                <a:cs typeface="+mn-lt"/>
              </a:rPr>
              <a:t>Change Status to “OFF” </a:t>
            </a:r>
            <a:endParaRPr lang="en-US" sz="2200">
              <a:ea typeface="+mn-lt"/>
              <a:cs typeface="Arial"/>
            </a:endParaRPr>
          </a:p>
          <a:p>
            <a:pPr marL="561975" lvl="1" indent="-285750">
              <a:lnSpc>
                <a:spcPct val="100000"/>
              </a:lnSpc>
              <a:spcBef>
                <a:spcPts val="0"/>
              </a:spcBef>
              <a:buFont typeface="Arial,Sans-Serif"/>
              <a:buChar char="•"/>
            </a:pPr>
            <a:r>
              <a:rPr lang="en-US" sz="2200">
                <a:ea typeface="+mn-lt"/>
                <a:cs typeface="+mn-lt"/>
              </a:rPr>
              <a:t>Under Change Reason: </a:t>
            </a:r>
            <a:endParaRPr lang="en-US" sz="2200">
              <a:ea typeface="+mn-lt"/>
              <a:cs typeface="Arial"/>
            </a:endParaRPr>
          </a:p>
          <a:p>
            <a:pPr marL="828675" lvl="2" indent="-285750">
              <a:lnSpc>
                <a:spcPct val="100000"/>
              </a:lnSpc>
              <a:spcBef>
                <a:spcPts val="0"/>
              </a:spcBef>
              <a:buFont typeface="Arial,Sans-Serif"/>
              <a:buChar char="•"/>
            </a:pPr>
            <a:r>
              <a:rPr lang="en-US" sz="2000">
                <a:ea typeface="+mn-lt"/>
                <a:cs typeface="+mn-lt"/>
              </a:rPr>
              <a:t>select “ED683 Returned by Voter” </a:t>
            </a:r>
            <a:endParaRPr lang="en-US" sz="2000">
              <a:latin typeface="Candara"/>
              <a:cs typeface="Arial"/>
            </a:endParaRPr>
          </a:p>
          <a:p>
            <a:pPr marL="828675" lvl="2" indent="-285750">
              <a:lnSpc>
                <a:spcPct val="100000"/>
              </a:lnSpc>
              <a:spcBef>
                <a:spcPts val="0"/>
              </a:spcBef>
              <a:buFont typeface="Arial,Sans-Serif"/>
              <a:buChar char="•"/>
            </a:pPr>
            <a:endParaRPr lang="en-US" sz="2000">
              <a:cs typeface="Arial"/>
            </a:endParaRPr>
          </a:p>
          <a:p>
            <a:pPr marL="0" indent="0">
              <a:buNone/>
            </a:pPr>
            <a:endParaRPr lang="en-US" sz="2000"/>
          </a:p>
          <a:p>
            <a:pPr marL="0" indent="0">
              <a:buNone/>
            </a:pPr>
            <a:endParaRPr lang="en-US" sz="2000"/>
          </a:p>
        </p:txBody>
      </p:sp>
      <p:sp>
        <p:nvSpPr>
          <p:cNvPr id="7" name="Text Placeholder 6">
            <a:extLst>
              <a:ext uri="{FF2B5EF4-FFF2-40B4-BE49-F238E27FC236}">
                <a16:creationId xmlns:a16="http://schemas.microsoft.com/office/drawing/2014/main" id="{FE4A906E-F83D-52F2-75BE-C5BD78BE9ACF}"/>
              </a:ext>
            </a:extLst>
          </p:cNvPr>
          <p:cNvSpPr>
            <a:spLocks noGrp="1"/>
          </p:cNvSpPr>
          <p:nvPr>
            <p:ph type="body" sz="quarter" idx="12"/>
          </p:nvPr>
        </p:nvSpPr>
        <p:spPr>
          <a:xfrm>
            <a:off x="6299887" y="2287532"/>
            <a:ext cx="4926927" cy="3776019"/>
          </a:xfrm>
          <a:noFill/>
        </p:spPr>
        <p:txBody>
          <a:bodyPr vert="horz" lIns="0" tIns="0" rIns="0" bIns="0" rtlCol="0" anchor="t">
            <a:noAutofit/>
          </a:bodyPr>
          <a:lstStyle/>
          <a:p>
            <a:pPr marL="342900" indent="-342900"/>
            <a:endParaRPr lang="en-US" sz="2400">
              <a:solidFill>
                <a:srgbClr val="404040"/>
              </a:solidFill>
              <a:latin typeface="Arial"/>
              <a:cs typeface="Arial"/>
            </a:endParaRPr>
          </a:p>
          <a:p>
            <a:pPr marL="342900" indent="-342900">
              <a:buFont typeface="Arial"/>
              <a:buChar char="•"/>
            </a:pPr>
            <a:endParaRPr lang="en-US" sz="2200">
              <a:solidFill>
                <a:srgbClr val="000000"/>
              </a:solidFill>
              <a:latin typeface="Arial"/>
              <a:cs typeface="Arial"/>
            </a:endParaRPr>
          </a:p>
          <a:p>
            <a:pPr marL="342900" lvl="0" indent="-342900">
              <a:buFont typeface=""/>
              <a:buChar char="•"/>
            </a:pPr>
            <a:endParaRPr lang="en-US" sz="2000">
              <a:cs typeface="Arial"/>
            </a:endParaRPr>
          </a:p>
        </p:txBody>
      </p:sp>
      <p:sp>
        <p:nvSpPr>
          <p:cNvPr id="8" name="Footer Placeholder 7">
            <a:extLst>
              <a:ext uri="{FF2B5EF4-FFF2-40B4-BE49-F238E27FC236}">
                <a16:creationId xmlns:a16="http://schemas.microsoft.com/office/drawing/2014/main" id="{886A1E03-599F-5FDC-0755-3FBBF962009B}"/>
              </a:ext>
            </a:extLst>
          </p:cNvPr>
          <p:cNvSpPr>
            <a:spLocks noGrp="1"/>
          </p:cNvSpPr>
          <p:nvPr>
            <p:ph type="ftr" sz="quarter" idx="14"/>
          </p:nvPr>
        </p:nvSpPr>
        <p:spPr/>
        <p:txBody>
          <a:bodyPr/>
          <a:lstStyle/>
          <a:p>
            <a:r>
              <a:rPr lang="en-US" b="1" baseline="0">
                <a:solidFill>
                  <a:schemeClr val="tx1"/>
                </a:solidFill>
                <a:highlight>
                  <a:srgbClr val="EDEBE9"/>
                </a:highlight>
                <a:latin typeface="Candara"/>
              </a:rPr>
              <a:t>Information found on page</a:t>
            </a:r>
            <a:r>
              <a:rPr lang="en-US" b="1">
                <a:solidFill>
                  <a:schemeClr val="tx1"/>
                </a:solidFill>
                <a:highlight>
                  <a:srgbClr val="EDEBE9"/>
                </a:highlight>
                <a:latin typeface="Candara"/>
              </a:rPr>
              <a:t> 35</a:t>
            </a:r>
            <a:endParaRPr lang="en-US" b="1" noProof="0">
              <a:solidFill>
                <a:schemeClr val="tx1"/>
              </a:solidFill>
              <a:highlight>
                <a:srgbClr val="EDEBE9"/>
              </a:highlight>
            </a:endParaRPr>
          </a:p>
        </p:txBody>
      </p:sp>
      <p:sp>
        <p:nvSpPr>
          <p:cNvPr id="9" name="Slide Number Placeholder 8">
            <a:extLst>
              <a:ext uri="{FF2B5EF4-FFF2-40B4-BE49-F238E27FC236}">
                <a16:creationId xmlns:a16="http://schemas.microsoft.com/office/drawing/2014/main" id="{70946370-3BDE-3144-288F-D52254CE9DA1}"/>
              </a:ext>
            </a:extLst>
          </p:cNvPr>
          <p:cNvSpPr>
            <a:spLocks noGrp="1"/>
          </p:cNvSpPr>
          <p:nvPr>
            <p:ph type="sldNum" sz="quarter" idx="33"/>
          </p:nvPr>
        </p:nvSpPr>
        <p:spPr/>
        <p:txBody>
          <a:bodyPr/>
          <a:lstStyle/>
          <a:p>
            <a:fld id="{19B51A1E-902D-48AF-9020-955120F399B6}" type="slidenum">
              <a:rPr lang="en-US" noProof="0" smtClean="0"/>
              <a:pPr/>
              <a:t>29</a:t>
            </a:fld>
            <a:endParaRPr lang="en-US" noProof="0"/>
          </a:p>
        </p:txBody>
      </p:sp>
      <p:sp>
        <p:nvSpPr>
          <p:cNvPr id="6" name="Text Placeholder 5">
            <a:extLst>
              <a:ext uri="{FF2B5EF4-FFF2-40B4-BE49-F238E27FC236}">
                <a16:creationId xmlns:a16="http://schemas.microsoft.com/office/drawing/2014/main" id="{9067E22F-A550-8BB7-35BC-138756D0E51E}"/>
              </a:ext>
            </a:extLst>
          </p:cNvPr>
          <p:cNvSpPr>
            <a:spLocks noGrp="1"/>
          </p:cNvSpPr>
          <p:nvPr>
            <p:ph type="body" sz="quarter" idx="32"/>
          </p:nvPr>
        </p:nvSpPr>
        <p:spPr>
          <a:xfrm>
            <a:off x="431800" y="1008000"/>
            <a:ext cx="11331576" cy="701312"/>
          </a:xfrm>
        </p:spPr>
        <p:txBody>
          <a:bodyPr vert="horz" lIns="0" tIns="0" rIns="0" bIns="0" rtlCol="0" anchor="t">
            <a:noAutofit/>
          </a:bodyPr>
          <a:lstStyle/>
          <a:p>
            <a:r>
              <a:rPr lang="en-US" b="1">
                <a:latin typeface="Corbel"/>
                <a:ea typeface="+mn-lt"/>
                <a:cs typeface="+mn-lt"/>
              </a:rPr>
              <a:t>“I LIVE AT THE FOLLOWING ADDRESS”</a:t>
            </a:r>
            <a:r>
              <a:rPr lang="en-US">
                <a:latin typeface="Corbel"/>
                <a:ea typeface="+mn-lt"/>
                <a:cs typeface="+mn-lt"/>
              </a:rPr>
              <a:t> OUT OF TOWN</a:t>
            </a:r>
            <a:endParaRPr lang="en-US">
              <a:latin typeface="Corbel"/>
            </a:endParaRPr>
          </a:p>
        </p:txBody>
      </p:sp>
      <p:sp>
        <p:nvSpPr>
          <p:cNvPr id="4" name="TextBox 3">
            <a:extLst>
              <a:ext uri="{FF2B5EF4-FFF2-40B4-BE49-F238E27FC236}">
                <a16:creationId xmlns:a16="http://schemas.microsoft.com/office/drawing/2014/main" id="{BBE99439-98E6-4A2C-58ED-171B0E8086DA}"/>
              </a:ext>
            </a:extLst>
          </p:cNvPr>
          <p:cNvSpPr txBox="1"/>
          <p:nvPr/>
        </p:nvSpPr>
        <p:spPr>
          <a:xfrm>
            <a:off x="6254749" y="2456655"/>
            <a:ext cx="5417343"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ea typeface="+mn-lt"/>
                <a:cs typeface="+mn-lt"/>
              </a:rPr>
              <a:t>U</a:t>
            </a:r>
            <a:r>
              <a:rPr lang="en-US" sz="2000">
                <a:ea typeface="+mn-lt"/>
                <a:cs typeface="+mn-lt"/>
              </a:rPr>
              <a:t>nder Canvass History Section </a:t>
            </a:r>
            <a:endParaRPr lang="en-US" sz="2000"/>
          </a:p>
          <a:p>
            <a:pPr marL="742950" lvl="1" indent="-285750">
              <a:buFont typeface="Arial"/>
              <a:buChar char="•"/>
            </a:pPr>
            <a:r>
              <a:rPr lang="en-US" sz="2000">
                <a:ea typeface="+mn-lt"/>
                <a:cs typeface="+mn-lt"/>
              </a:rPr>
              <a:t>Move Code: </a:t>
            </a:r>
          </a:p>
          <a:p>
            <a:pPr marL="1200150" lvl="2" indent="-285750">
              <a:buFont typeface="Arial"/>
              <a:buChar char="•"/>
            </a:pPr>
            <a:r>
              <a:rPr lang="en-US" sz="2000">
                <a:ea typeface="+mn-lt"/>
                <a:cs typeface="+mn-lt"/>
              </a:rPr>
              <a:t>“Out of Town” </a:t>
            </a:r>
          </a:p>
          <a:p>
            <a:pPr marL="742950" lvl="1" indent="-285750">
              <a:buFont typeface="Arial"/>
              <a:buChar char="•"/>
            </a:pPr>
            <a:r>
              <a:rPr lang="en-US" sz="2000">
                <a:ea typeface="+mn-lt"/>
                <a:cs typeface="+mn-lt"/>
              </a:rPr>
              <a:t>Returned: </a:t>
            </a:r>
            <a:endParaRPr lang="en-US" sz="2000"/>
          </a:p>
          <a:p>
            <a:pPr marL="1200150" lvl="2" indent="-285750">
              <a:buFont typeface="Arial"/>
              <a:buChar char="•"/>
            </a:pPr>
            <a:r>
              <a:rPr lang="en-US" sz="2000">
                <a:ea typeface="+mn-lt"/>
                <a:cs typeface="+mn-lt"/>
              </a:rPr>
              <a:t>By Voter </a:t>
            </a:r>
            <a:endParaRPr lang="en-US" sz="2000"/>
          </a:p>
          <a:p>
            <a:pPr marL="742950" lvl="1" indent="-285750">
              <a:buFont typeface="Arial"/>
              <a:buChar char="•"/>
            </a:pPr>
            <a:r>
              <a:rPr lang="en-US" sz="2000">
                <a:ea typeface="+mn-lt"/>
                <a:cs typeface="+mn-lt"/>
              </a:rPr>
              <a:t>Return Date: </a:t>
            </a:r>
          </a:p>
          <a:p>
            <a:pPr marL="1200150" lvl="2" indent="-285750">
              <a:buFont typeface="Arial"/>
              <a:buChar char="•"/>
            </a:pPr>
            <a:r>
              <a:rPr lang="en-US" sz="2000">
                <a:ea typeface="+mn-lt"/>
                <a:cs typeface="+mn-lt"/>
              </a:rPr>
              <a:t>Date the letter was received</a:t>
            </a:r>
            <a:endParaRPr lang="en-US" sz="2000"/>
          </a:p>
          <a:p>
            <a:pPr marL="742950" lvl="1" indent="-285750">
              <a:buFont typeface="Arial"/>
              <a:buChar char="•"/>
            </a:pPr>
            <a:r>
              <a:rPr lang="en-US" sz="2000">
                <a:ea typeface="+mn-lt"/>
                <a:cs typeface="+mn-lt"/>
              </a:rPr>
              <a:t> Action: </a:t>
            </a:r>
          </a:p>
          <a:p>
            <a:pPr marL="1200150" lvl="2" indent="-285750">
              <a:buFont typeface="Arial"/>
              <a:buChar char="•"/>
            </a:pPr>
            <a:r>
              <a:rPr lang="en-US" sz="2000">
                <a:ea typeface="+mn-lt"/>
                <a:cs typeface="+mn-lt"/>
              </a:rPr>
              <a:t>will automatically change to “off” </a:t>
            </a:r>
          </a:p>
          <a:p>
            <a:pPr marL="742950" lvl="1" indent="-285750">
              <a:buFont typeface="Arial"/>
              <a:buChar char="•"/>
            </a:pPr>
            <a:r>
              <a:rPr lang="en-US" sz="2000">
                <a:ea typeface="+mn-lt"/>
                <a:cs typeface="+mn-lt"/>
              </a:rPr>
              <a:t>Click “Accept”</a:t>
            </a:r>
            <a:endParaRPr lang="en-US" sz="2000"/>
          </a:p>
        </p:txBody>
      </p:sp>
    </p:spTree>
    <p:extLst>
      <p:ext uri="{BB962C8B-B14F-4D97-AF65-F5344CB8AC3E}">
        <p14:creationId xmlns:p14="http://schemas.microsoft.com/office/powerpoint/2010/main" val="919598336"/>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7E468295-904F-0743-AD06-67DA21353B9E}"/>
              </a:ext>
            </a:extLst>
          </p:cNvPr>
          <p:cNvPicPr>
            <a:picLocks noGrp="1" noChangeAspect="1"/>
          </p:cNvPicPr>
          <p:nvPr>
            <p:ph type="pic" sz="quarter" idx="14"/>
          </p:nvPr>
        </p:nvPicPr>
        <p:blipFill rotWithShape="1">
          <a:blip r:embed="rId2">
            <a:extLst>
              <a:ext uri="{837473B0-CC2E-450A-ABE3-18F120FF3D39}">
                <a1611:picAttrSrcUrl xmlns:a1611="http://schemas.microsoft.com/office/drawing/2016/11/main" r:id="rId3"/>
              </a:ext>
            </a:extLst>
          </a:blip>
          <a:srcRect/>
          <a:stretch/>
        </p:blipFill>
        <p:spPr>
          <a:xfrm>
            <a:off x="2390" y="2520"/>
            <a:ext cx="5120674" cy="6181823"/>
          </a:xfrm>
        </p:spPr>
      </p:pic>
      <p:sp>
        <p:nvSpPr>
          <p:cNvPr id="20" name="Rectangle 19">
            <a:extLst>
              <a:ext uri="{FF2B5EF4-FFF2-40B4-BE49-F238E27FC236}">
                <a16:creationId xmlns:a16="http://schemas.microsoft.com/office/drawing/2014/main" id="{EFA08948-2B6F-46B1-9D2D-8D7B2B3FBD56}"/>
              </a:ext>
              <a:ext uri="{C183D7F6-B498-43B3-948B-1728B52AA6E4}">
                <adec:decorative xmlns:adec="http://schemas.microsoft.com/office/drawing/2017/decorative" val="1"/>
              </a:ext>
            </a:extLst>
          </p:cNvPr>
          <p:cNvSpPr/>
          <p:nvPr/>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a:xfrm>
            <a:off x="5118100" y="1869795"/>
            <a:ext cx="6641900" cy="1124345"/>
          </a:xfrm>
        </p:spPr>
        <p:txBody>
          <a:bodyPr/>
          <a:lstStyle/>
          <a:p>
            <a:r>
              <a:rPr lang="en-US"/>
              <a:t>Language</a:t>
            </a:r>
          </a:p>
        </p:txBody>
      </p:sp>
      <p:sp>
        <p:nvSpPr>
          <p:cNvPr id="4" name="Content Placeholder 3">
            <a:extLst>
              <a:ext uri="{FF2B5EF4-FFF2-40B4-BE49-F238E27FC236}">
                <a16:creationId xmlns:a16="http://schemas.microsoft.com/office/drawing/2014/main" id="{D355C61F-C8F1-4977-8E1F-F16C0D9EA88C}"/>
              </a:ext>
            </a:extLst>
          </p:cNvPr>
          <p:cNvSpPr>
            <a:spLocks noGrp="1"/>
          </p:cNvSpPr>
          <p:nvPr>
            <p:ph sz="half" idx="1"/>
          </p:nvPr>
        </p:nvSpPr>
        <p:spPr>
          <a:xfrm>
            <a:off x="5517979" y="2993627"/>
            <a:ext cx="6242021" cy="3190351"/>
          </a:xfrm>
        </p:spPr>
        <p:txBody>
          <a:bodyPr vert="horz" lIns="0" tIns="0" rIns="0" bIns="0" rtlCol="0" anchor="t">
            <a:noAutofit/>
          </a:bodyPr>
          <a:lstStyle/>
          <a:p>
            <a:pPr marL="0" indent="0">
              <a:buNone/>
            </a:pPr>
            <a:endParaRPr lang="en-US" sz="2800"/>
          </a:p>
          <a:p>
            <a:pPr algn="just"/>
            <a:r>
              <a:rPr lang="en-US">
                <a:ea typeface="+mn-lt"/>
                <a:cs typeface="+mn-lt"/>
              </a:rPr>
              <a:t>Municipalities with </a:t>
            </a:r>
            <a:r>
              <a:rPr lang="en-US" b="1">
                <a:ea typeface="+mn-lt"/>
                <a:cs typeface="+mn-lt"/>
              </a:rPr>
              <a:t>1%</a:t>
            </a:r>
            <a:r>
              <a:rPr lang="en-US">
                <a:ea typeface="+mn-lt"/>
                <a:cs typeface="+mn-lt"/>
              </a:rPr>
              <a:t> or more of their total population but no less than </a:t>
            </a:r>
            <a:r>
              <a:rPr lang="en-US" b="1">
                <a:ea typeface="+mn-lt"/>
                <a:cs typeface="+mn-lt"/>
              </a:rPr>
              <a:t>500</a:t>
            </a:r>
            <a:r>
              <a:rPr lang="en-US">
                <a:ea typeface="+mn-lt"/>
                <a:cs typeface="+mn-lt"/>
              </a:rPr>
              <a:t> persons of Hispanic origin must print the Notice of Canvass (used in a townwide canvass by mail) and Confirmation of Voting Residence forms in both English and Spanish (Regs 9-32-3 and 9-35-1). </a:t>
            </a:r>
            <a:endParaRPr lang="en-US"/>
          </a:p>
          <a:p>
            <a:pPr algn="just"/>
            <a:r>
              <a:rPr lang="en-US">
                <a:ea typeface="+mn-lt"/>
                <a:cs typeface="+mn-lt"/>
              </a:rPr>
              <a:t>The Spanish forms must indicate prominently on the front </a:t>
            </a:r>
            <a:r>
              <a:rPr lang="en-US" b="1" i="1">
                <a:ea typeface="+mn-lt"/>
                <a:cs typeface="+mn-lt"/>
              </a:rPr>
              <a:t>“Espanol </a:t>
            </a:r>
            <a:r>
              <a:rPr lang="en-US" b="1" i="1" err="1">
                <a:ea typeface="+mn-lt"/>
                <a:cs typeface="+mn-lt"/>
              </a:rPr>
              <a:t>en</a:t>
            </a:r>
            <a:r>
              <a:rPr lang="en-US" b="1" i="1">
                <a:ea typeface="+mn-lt"/>
                <a:cs typeface="+mn-lt"/>
              </a:rPr>
              <a:t> </a:t>
            </a:r>
            <a:r>
              <a:rPr lang="en-US" b="1" i="1" err="1">
                <a:ea typeface="+mn-lt"/>
                <a:cs typeface="+mn-lt"/>
              </a:rPr>
              <a:t>otro</a:t>
            </a:r>
            <a:r>
              <a:rPr lang="en-US" b="1" i="1">
                <a:ea typeface="+mn-lt"/>
                <a:cs typeface="+mn-lt"/>
              </a:rPr>
              <a:t> Lado”</a:t>
            </a:r>
            <a:r>
              <a:rPr lang="en-US">
                <a:ea typeface="+mn-lt"/>
                <a:cs typeface="+mn-lt"/>
              </a:rPr>
              <a:t>. </a:t>
            </a:r>
            <a:endParaRPr lang="en-US"/>
          </a:p>
          <a:p>
            <a:pPr algn="just"/>
            <a:r>
              <a:rPr lang="en-US"/>
              <a:t>On the outside envelope the following </a:t>
            </a:r>
            <a:r>
              <a:rPr lang="en-US" b="1"/>
              <a:t>MUST</a:t>
            </a:r>
            <a:r>
              <a:rPr lang="en-US"/>
              <a:t> appear </a:t>
            </a:r>
            <a:r>
              <a:rPr lang="en-US">
                <a:ea typeface="+mn-lt"/>
                <a:cs typeface="+mn-lt"/>
              </a:rPr>
              <a:t> </a:t>
            </a:r>
            <a:r>
              <a:rPr lang="en-US" b="1" i="1">
                <a:ea typeface="+mn-lt"/>
                <a:cs typeface="+mn-lt"/>
              </a:rPr>
              <a:t> “</a:t>
            </a:r>
            <a:r>
              <a:rPr lang="en-US" b="1" i="1" u="sng">
                <a:ea typeface="+mn-lt"/>
                <a:cs typeface="+mn-lt"/>
              </a:rPr>
              <a:t>Address Service Requested</a:t>
            </a:r>
            <a:r>
              <a:rPr lang="en-US" b="1" i="1">
                <a:ea typeface="+mn-lt"/>
                <a:cs typeface="+mn-lt"/>
              </a:rPr>
              <a:t>”</a:t>
            </a:r>
            <a:r>
              <a:rPr lang="en-US">
                <a:ea typeface="+mn-lt"/>
                <a:cs typeface="+mn-lt"/>
              </a:rPr>
              <a:t>. §9-32(a)</a:t>
            </a:r>
            <a:endParaRPr lang="en-US"/>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a:solidFill>
            <a:schemeClr val="tx1">
              <a:lumMod val="95000"/>
              <a:lumOff val="5000"/>
            </a:schemeClr>
          </a:solidFill>
        </p:spPr>
        <p:txBody>
          <a:bodyPr/>
          <a:lstStyle/>
          <a:p>
            <a:fld id="{19B51A1E-902D-48AF-9020-955120F399B6}" type="slidenum">
              <a:rPr lang="en-US" smtClean="0"/>
              <a:pPr/>
              <a:t>3</a:t>
            </a:fld>
            <a:endParaRPr lang="en-US"/>
          </a:p>
        </p:txBody>
      </p:sp>
      <p:sp>
        <p:nvSpPr>
          <p:cNvPr id="8" name="TextBox 7">
            <a:extLst>
              <a:ext uri="{FF2B5EF4-FFF2-40B4-BE49-F238E27FC236}">
                <a16:creationId xmlns:a16="http://schemas.microsoft.com/office/drawing/2014/main" id="{CCD1C0C4-98E0-4389-8509-615AF4DCF19C}"/>
              </a:ext>
            </a:extLst>
          </p:cNvPr>
          <p:cNvSpPr txBox="1"/>
          <p:nvPr/>
        </p:nvSpPr>
        <p:spPr>
          <a:xfrm>
            <a:off x="10243100" y="6221507"/>
            <a:ext cx="1053900" cy="782829"/>
          </a:xfrm>
          <a:prstGeom prst="rect">
            <a:avLst/>
          </a:prstGeom>
          <a:noFill/>
        </p:spPr>
        <p:txBody>
          <a:bodyPr wrap="square" lIns="91440" tIns="108000" rIns="91440" bIns="0" rtlCol="0" anchor="ctr">
            <a:spAutoFit/>
          </a:bodyPr>
          <a:lstStyle/>
          <a:p>
            <a:pPr algn="r">
              <a:lnSpc>
                <a:spcPct val="120772"/>
              </a:lnSpc>
            </a:pPr>
            <a:r>
              <a:rPr lang="en-US" sz="2500" b="1" i="0" spc="-100" baseline="0" noProof="0">
                <a:solidFill>
                  <a:schemeClr val="accent1"/>
                </a:solidFill>
                <a:latin typeface="+mj-lt"/>
              </a:rPr>
              <a:t>TREY</a:t>
            </a:r>
            <a:r>
              <a:rPr lang="en-US" sz="1600" b="1" i="0" spc="-100" baseline="0" noProof="0">
                <a:solidFill>
                  <a:schemeClr val="accent1"/>
                </a:solidFill>
                <a:latin typeface="+mj-lt"/>
              </a:rPr>
              <a:t> </a:t>
            </a:r>
            <a:br>
              <a:rPr lang="en-US" sz="1600" b="1" i="0" spc="-100" baseline="0" noProof="0">
                <a:solidFill>
                  <a:schemeClr val="accent1"/>
                </a:solidFill>
                <a:latin typeface="+mj-lt"/>
              </a:rPr>
            </a:br>
            <a:r>
              <a:rPr lang="en-US" sz="1200" b="0" i="0" spc="140" baseline="0" noProof="0">
                <a:solidFill>
                  <a:schemeClr val="tx1">
                    <a:lumMod val="75000"/>
                    <a:lumOff val="25000"/>
                  </a:schemeClr>
                </a:solidFill>
                <a:latin typeface="+mj-lt"/>
              </a:rPr>
              <a:t>research</a:t>
            </a:r>
            <a:endParaRPr lang="en-US"/>
          </a:p>
        </p:txBody>
      </p:sp>
    </p:spTree>
    <p:extLst>
      <p:ext uri="{BB962C8B-B14F-4D97-AF65-F5344CB8AC3E}">
        <p14:creationId xmlns:p14="http://schemas.microsoft.com/office/powerpoint/2010/main" val="7220987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4F6D0BA-0B0F-6D66-A121-39413AD47F72}"/>
              </a:ext>
            </a:extLst>
          </p:cNvPr>
          <p:cNvSpPr>
            <a:spLocks noGrp="1"/>
          </p:cNvSpPr>
          <p:nvPr>
            <p:ph type="ftr" sz="quarter" idx="12"/>
          </p:nvPr>
        </p:nvSpPr>
        <p:spPr/>
        <p:txBody>
          <a:bodyPr/>
          <a:lstStyle/>
          <a:p>
            <a:r>
              <a:rPr lang="en-US" sz="900" b="1">
                <a:solidFill>
                  <a:schemeClr val="tx1"/>
                </a:solidFill>
                <a:highlight>
                  <a:srgbClr val="EDEBE9"/>
                </a:highlight>
              </a:rPr>
              <a:t>Information</a:t>
            </a:r>
            <a:r>
              <a:rPr lang="en-US" sz="900" b="1">
                <a:solidFill>
                  <a:schemeClr val="tx1"/>
                </a:solidFill>
                <a:highlight>
                  <a:srgbClr val="EDEBE9"/>
                </a:highlight>
                <a:ea typeface="+mn-lt"/>
                <a:cs typeface="+mn-lt"/>
              </a:rPr>
              <a:t> found on page 35</a:t>
            </a:r>
            <a:endParaRPr lang="en-US" noProof="0"/>
          </a:p>
        </p:txBody>
      </p:sp>
      <p:sp>
        <p:nvSpPr>
          <p:cNvPr id="3" name="Slide Number Placeholder 2">
            <a:extLst>
              <a:ext uri="{FF2B5EF4-FFF2-40B4-BE49-F238E27FC236}">
                <a16:creationId xmlns:a16="http://schemas.microsoft.com/office/drawing/2014/main" id="{F2689D2F-1079-37FF-BCAD-D3C7E3157C08}"/>
              </a:ext>
            </a:extLst>
          </p:cNvPr>
          <p:cNvSpPr>
            <a:spLocks noGrp="1"/>
          </p:cNvSpPr>
          <p:nvPr>
            <p:ph type="sldNum" sz="quarter" idx="13"/>
          </p:nvPr>
        </p:nvSpPr>
        <p:spPr/>
        <p:txBody>
          <a:bodyPr/>
          <a:lstStyle/>
          <a:p>
            <a:fld id="{19B51A1E-902D-48AF-9020-955120F399B6}" type="slidenum">
              <a:rPr lang="en-US" noProof="0" smtClean="0"/>
              <a:pPr/>
              <a:t>30</a:t>
            </a:fld>
            <a:endParaRPr lang="en-US" noProof="0"/>
          </a:p>
        </p:txBody>
      </p:sp>
      <p:sp>
        <p:nvSpPr>
          <p:cNvPr id="4" name="Title 3">
            <a:extLst>
              <a:ext uri="{FF2B5EF4-FFF2-40B4-BE49-F238E27FC236}">
                <a16:creationId xmlns:a16="http://schemas.microsoft.com/office/drawing/2014/main" id="{0E406406-39CD-6730-1672-268DDAF5753C}"/>
              </a:ext>
            </a:extLst>
          </p:cNvPr>
          <p:cNvSpPr>
            <a:spLocks noGrp="1"/>
          </p:cNvSpPr>
          <p:nvPr>
            <p:ph type="title"/>
          </p:nvPr>
        </p:nvSpPr>
        <p:spPr/>
        <p:txBody>
          <a:bodyPr/>
          <a:lstStyle/>
          <a:p>
            <a:r>
              <a:rPr lang="en-US">
                <a:ea typeface="+mj-lt"/>
                <a:cs typeface="+mj-lt"/>
              </a:rPr>
              <a:t>ED-683 IS NOT RETURNED</a:t>
            </a:r>
            <a:endParaRPr lang="en-US"/>
          </a:p>
        </p:txBody>
      </p:sp>
      <p:sp>
        <p:nvSpPr>
          <p:cNvPr id="5" name="Text Placeholder 4">
            <a:extLst>
              <a:ext uri="{FF2B5EF4-FFF2-40B4-BE49-F238E27FC236}">
                <a16:creationId xmlns:a16="http://schemas.microsoft.com/office/drawing/2014/main" id="{733AE5D4-45CB-5EAA-942F-04E9344CFA90}"/>
              </a:ext>
            </a:extLst>
          </p:cNvPr>
          <p:cNvSpPr>
            <a:spLocks noGrp="1"/>
          </p:cNvSpPr>
          <p:nvPr>
            <p:ph type="body" sz="quarter" idx="14"/>
          </p:nvPr>
        </p:nvSpPr>
        <p:spPr/>
        <p:txBody>
          <a:bodyPr/>
          <a:lstStyle/>
          <a:p>
            <a:r>
              <a:rPr lang="en-US"/>
              <a:t>Do nothing in CVRS, </a:t>
            </a:r>
            <a:r>
              <a:rPr lang="en-US" b="1"/>
              <a:t>at this time</a:t>
            </a:r>
            <a:r>
              <a:rPr lang="en-US"/>
              <a:t>, because you have already made the address change.</a:t>
            </a:r>
          </a:p>
        </p:txBody>
      </p:sp>
    </p:spTree>
    <p:extLst>
      <p:ext uri="{BB962C8B-B14F-4D97-AF65-F5344CB8AC3E}">
        <p14:creationId xmlns:p14="http://schemas.microsoft.com/office/powerpoint/2010/main" val="232020887"/>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309D56B-C1DC-3B25-F21B-E1096076FE50}"/>
              </a:ext>
            </a:extLst>
          </p:cNvPr>
          <p:cNvSpPr>
            <a:spLocks noGrp="1"/>
          </p:cNvSpPr>
          <p:nvPr>
            <p:ph sz="half" idx="2"/>
          </p:nvPr>
        </p:nvSpPr>
        <p:spPr>
          <a:xfrm>
            <a:off x="432000" y="2243600"/>
            <a:ext cx="5233876" cy="4035014"/>
          </a:xfrm>
        </p:spPr>
        <p:txBody>
          <a:bodyPr vert="horz" lIns="0" tIns="0" rIns="0" bIns="0" rtlCol="0" anchor="t">
            <a:noAutofit/>
          </a:bodyPr>
          <a:lstStyle/>
          <a:p>
            <a:pPr marL="0" indent="0">
              <a:buNone/>
            </a:pPr>
            <a:endParaRPr lang="en-US" sz="2000">
              <a:solidFill>
                <a:srgbClr val="404040"/>
              </a:solidFill>
              <a:latin typeface="Candara"/>
              <a:cs typeface="Arial"/>
            </a:endParaRPr>
          </a:p>
          <a:p>
            <a:pPr marL="561975" lvl="1" indent="-285750">
              <a:lnSpc>
                <a:spcPct val="100000"/>
              </a:lnSpc>
              <a:spcBef>
                <a:spcPts val="0"/>
              </a:spcBef>
              <a:buFont typeface="Arial,Sans-Serif"/>
              <a:buChar char="•"/>
            </a:pPr>
            <a:r>
              <a:rPr lang="en-US" sz="2200">
                <a:ea typeface="+mn-lt"/>
                <a:cs typeface="+mn-lt"/>
              </a:rPr>
              <a:t>Type in voter’s last name </a:t>
            </a:r>
            <a:endParaRPr lang="en-US" sz="2200">
              <a:ea typeface="+mn-lt"/>
              <a:cs typeface="Arial"/>
            </a:endParaRPr>
          </a:p>
          <a:p>
            <a:pPr marL="561975" lvl="1" indent="-285750">
              <a:lnSpc>
                <a:spcPct val="100000"/>
              </a:lnSpc>
              <a:spcBef>
                <a:spcPts val="0"/>
              </a:spcBef>
              <a:buFont typeface="Arial,Sans-Serif"/>
              <a:buChar char="•"/>
            </a:pPr>
            <a:r>
              <a:rPr lang="en-US" sz="2200">
                <a:ea typeface="+mn-lt"/>
                <a:cs typeface="+mn-lt"/>
              </a:rPr>
              <a:t>Click “Search”</a:t>
            </a:r>
            <a:endParaRPr lang="en-US" sz="2200">
              <a:ea typeface="+mn-lt"/>
              <a:cs typeface="Arial"/>
            </a:endParaRPr>
          </a:p>
          <a:p>
            <a:pPr marL="561975" lvl="1" indent="-285750">
              <a:lnSpc>
                <a:spcPct val="100000"/>
              </a:lnSpc>
              <a:spcBef>
                <a:spcPts val="0"/>
              </a:spcBef>
              <a:buFont typeface="Arial,Sans-Serif"/>
              <a:buChar char="•"/>
            </a:pPr>
            <a:r>
              <a:rPr lang="en-US" sz="2200">
                <a:ea typeface="+mn-lt"/>
                <a:cs typeface="+mn-lt"/>
              </a:rPr>
              <a:t>Select elector from list </a:t>
            </a:r>
            <a:endParaRPr lang="en-US" sz="2200">
              <a:ea typeface="+mn-lt"/>
              <a:cs typeface="Arial"/>
            </a:endParaRPr>
          </a:p>
          <a:p>
            <a:pPr marL="561975" lvl="1" indent="-285750">
              <a:lnSpc>
                <a:spcPct val="100000"/>
              </a:lnSpc>
              <a:spcBef>
                <a:spcPts val="0"/>
              </a:spcBef>
              <a:buFont typeface="Arial,Sans-Serif"/>
              <a:buChar char="•"/>
            </a:pPr>
            <a:r>
              <a:rPr lang="en-US" sz="2200">
                <a:ea typeface="+mn-lt"/>
                <a:cs typeface="+mn-lt"/>
              </a:rPr>
              <a:t>Change Status to </a:t>
            </a:r>
            <a:r>
              <a:rPr lang="en-US" sz="2200" b="1">
                <a:ea typeface="+mn-lt"/>
                <a:cs typeface="+mn-lt"/>
              </a:rPr>
              <a:t>“INACTIVE”</a:t>
            </a:r>
            <a:r>
              <a:rPr lang="en-US" sz="2200">
                <a:ea typeface="+mn-lt"/>
                <a:cs typeface="+mn-lt"/>
              </a:rPr>
              <a:t> </a:t>
            </a:r>
          </a:p>
          <a:p>
            <a:pPr marL="561975" lvl="1" indent="-285750">
              <a:lnSpc>
                <a:spcPct val="100000"/>
              </a:lnSpc>
              <a:spcBef>
                <a:spcPts val="0"/>
              </a:spcBef>
              <a:buFont typeface="Arial,Sans-Serif"/>
              <a:buChar char="•"/>
            </a:pPr>
            <a:r>
              <a:rPr lang="en-US" sz="2200">
                <a:ea typeface="+mn-lt"/>
                <a:cs typeface="+mn-lt"/>
              </a:rPr>
              <a:t>Select “CVR returned by P.O.” under Change Reason </a:t>
            </a:r>
          </a:p>
          <a:p>
            <a:pPr marL="561975" lvl="1" indent="-285750">
              <a:lnSpc>
                <a:spcPct val="100000"/>
              </a:lnSpc>
              <a:spcBef>
                <a:spcPts val="0"/>
              </a:spcBef>
              <a:buFont typeface="Arial,Sans-Serif"/>
              <a:buChar char="•"/>
            </a:pPr>
            <a:r>
              <a:rPr lang="en-US" sz="2200">
                <a:ea typeface="+mn-lt"/>
                <a:cs typeface="+mn-lt"/>
              </a:rPr>
              <a:t>Click “Accept”</a:t>
            </a:r>
            <a:endParaRPr lang="en-US" sz="2200"/>
          </a:p>
          <a:p>
            <a:pPr marL="0" indent="0">
              <a:buNone/>
            </a:pPr>
            <a:endParaRPr lang="en-US" sz="2000"/>
          </a:p>
        </p:txBody>
      </p:sp>
      <p:sp>
        <p:nvSpPr>
          <p:cNvPr id="7" name="Text Placeholder 6">
            <a:extLst>
              <a:ext uri="{FF2B5EF4-FFF2-40B4-BE49-F238E27FC236}">
                <a16:creationId xmlns:a16="http://schemas.microsoft.com/office/drawing/2014/main" id="{FE4A906E-F83D-52F2-75BE-C5BD78BE9ACF}"/>
              </a:ext>
            </a:extLst>
          </p:cNvPr>
          <p:cNvSpPr>
            <a:spLocks noGrp="1"/>
          </p:cNvSpPr>
          <p:nvPr>
            <p:ph type="body" sz="quarter" idx="12"/>
          </p:nvPr>
        </p:nvSpPr>
        <p:spPr>
          <a:xfrm>
            <a:off x="6299887" y="2287532"/>
            <a:ext cx="4926927" cy="3776019"/>
          </a:xfrm>
          <a:noFill/>
        </p:spPr>
        <p:txBody>
          <a:bodyPr vert="horz" lIns="0" tIns="0" rIns="0" bIns="0" rtlCol="0" anchor="t">
            <a:noAutofit/>
          </a:bodyPr>
          <a:lstStyle/>
          <a:p>
            <a:pPr marL="342900" indent="-342900"/>
            <a:endParaRPr lang="en-US" sz="2400">
              <a:solidFill>
                <a:srgbClr val="404040"/>
              </a:solidFill>
              <a:latin typeface="Arial"/>
              <a:cs typeface="Arial"/>
            </a:endParaRPr>
          </a:p>
          <a:p>
            <a:pPr marL="342900" indent="-342900">
              <a:buFont typeface="Arial"/>
              <a:buChar char="•"/>
            </a:pPr>
            <a:endParaRPr lang="en-US" sz="2200">
              <a:solidFill>
                <a:srgbClr val="000000"/>
              </a:solidFill>
              <a:latin typeface="Arial"/>
              <a:cs typeface="Arial"/>
            </a:endParaRPr>
          </a:p>
          <a:p>
            <a:pPr marL="342900" lvl="0" indent="-342900">
              <a:buFont typeface=""/>
              <a:buChar char="•"/>
            </a:pPr>
            <a:endParaRPr lang="en-US" sz="2000">
              <a:cs typeface="Arial"/>
            </a:endParaRPr>
          </a:p>
        </p:txBody>
      </p:sp>
      <p:sp>
        <p:nvSpPr>
          <p:cNvPr id="8" name="Footer Placeholder 7">
            <a:extLst>
              <a:ext uri="{FF2B5EF4-FFF2-40B4-BE49-F238E27FC236}">
                <a16:creationId xmlns:a16="http://schemas.microsoft.com/office/drawing/2014/main" id="{886A1E03-599F-5FDC-0755-3FBBF962009B}"/>
              </a:ext>
            </a:extLst>
          </p:cNvPr>
          <p:cNvSpPr>
            <a:spLocks noGrp="1"/>
          </p:cNvSpPr>
          <p:nvPr>
            <p:ph type="ftr" sz="quarter" idx="14"/>
          </p:nvPr>
        </p:nvSpPr>
        <p:spPr/>
        <p:txBody>
          <a:bodyPr/>
          <a:lstStyle/>
          <a:p>
            <a:r>
              <a:rPr lang="en-US" b="1" baseline="0">
                <a:solidFill>
                  <a:schemeClr val="tx1"/>
                </a:solidFill>
                <a:highlight>
                  <a:srgbClr val="EDEBE9"/>
                </a:highlight>
                <a:latin typeface="Candara"/>
              </a:rPr>
              <a:t>Information found on page</a:t>
            </a:r>
            <a:r>
              <a:rPr lang="en-US" b="1">
                <a:solidFill>
                  <a:schemeClr val="tx1"/>
                </a:solidFill>
                <a:highlight>
                  <a:srgbClr val="EDEBE9"/>
                </a:highlight>
                <a:latin typeface="Candara"/>
              </a:rPr>
              <a:t> 35</a:t>
            </a:r>
            <a:endParaRPr lang="en-US" b="1" noProof="0">
              <a:solidFill>
                <a:schemeClr val="tx1"/>
              </a:solidFill>
              <a:highlight>
                <a:srgbClr val="EDEBE9"/>
              </a:highlight>
            </a:endParaRPr>
          </a:p>
        </p:txBody>
      </p:sp>
      <p:sp>
        <p:nvSpPr>
          <p:cNvPr id="9" name="Slide Number Placeholder 8">
            <a:extLst>
              <a:ext uri="{FF2B5EF4-FFF2-40B4-BE49-F238E27FC236}">
                <a16:creationId xmlns:a16="http://schemas.microsoft.com/office/drawing/2014/main" id="{70946370-3BDE-3144-288F-D52254CE9DA1}"/>
              </a:ext>
            </a:extLst>
          </p:cNvPr>
          <p:cNvSpPr>
            <a:spLocks noGrp="1"/>
          </p:cNvSpPr>
          <p:nvPr>
            <p:ph type="sldNum" sz="quarter" idx="33"/>
          </p:nvPr>
        </p:nvSpPr>
        <p:spPr/>
        <p:txBody>
          <a:bodyPr/>
          <a:lstStyle/>
          <a:p>
            <a:fld id="{19B51A1E-902D-48AF-9020-955120F399B6}" type="slidenum">
              <a:rPr lang="en-US" noProof="0" smtClean="0"/>
              <a:pPr/>
              <a:t>31</a:t>
            </a:fld>
            <a:endParaRPr lang="en-US" noProof="0"/>
          </a:p>
        </p:txBody>
      </p:sp>
      <p:sp>
        <p:nvSpPr>
          <p:cNvPr id="4" name="TextBox 3">
            <a:extLst>
              <a:ext uri="{FF2B5EF4-FFF2-40B4-BE49-F238E27FC236}">
                <a16:creationId xmlns:a16="http://schemas.microsoft.com/office/drawing/2014/main" id="{BBE99439-98E6-4A2C-58ED-171B0E8086DA}"/>
              </a:ext>
            </a:extLst>
          </p:cNvPr>
          <p:cNvSpPr txBox="1"/>
          <p:nvPr/>
        </p:nvSpPr>
        <p:spPr>
          <a:xfrm>
            <a:off x="6254749" y="2456655"/>
            <a:ext cx="5417343" cy="11387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b="1">
                <a:solidFill>
                  <a:srgbClr val="404040"/>
                </a:solidFill>
                <a:ea typeface="+mn-lt"/>
                <a:cs typeface="+mn-lt"/>
              </a:rPr>
              <a:t>Notate the voter’s registration card and move it to the “off” file</a:t>
            </a:r>
            <a:endParaRPr lang="en-US" sz="2400" b="1">
              <a:ea typeface="+mn-lt"/>
              <a:cs typeface="+mn-lt"/>
            </a:endParaRPr>
          </a:p>
          <a:p>
            <a:pPr marL="285750" indent="-285750">
              <a:buFont typeface="Arial"/>
              <a:buChar char="•"/>
            </a:pPr>
            <a:endParaRPr lang="en-US" sz="2000"/>
          </a:p>
        </p:txBody>
      </p:sp>
      <p:sp>
        <p:nvSpPr>
          <p:cNvPr id="10" name="Text Placeholder 9">
            <a:extLst>
              <a:ext uri="{FF2B5EF4-FFF2-40B4-BE49-F238E27FC236}">
                <a16:creationId xmlns:a16="http://schemas.microsoft.com/office/drawing/2014/main" id="{89A4847A-CED3-907C-77BD-EF8270BEF5DE}"/>
              </a:ext>
            </a:extLst>
          </p:cNvPr>
          <p:cNvSpPr>
            <a:spLocks noGrp="1"/>
          </p:cNvSpPr>
          <p:nvPr>
            <p:ph type="body" sz="quarter" idx="32"/>
          </p:nvPr>
        </p:nvSpPr>
        <p:spPr/>
        <p:txBody>
          <a:bodyPr vert="horz" lIns="0" tIns="0" rIns="0" bIns="0" rtlCol="0" anchor="t">
            <a:noAutofit/>
          </a:bodyPr>
          <a:lstStyle/>
          <a:p>
            <a:r>
              <a:rPr lang="en-US" baseline="0">
                <a:solidFill>
                  <a:srgbClr val="404040"/>
                </a:solidFill>
                <a:latin typeface="Candara"/>
                <a:ea typeface="Arial"/>
                <a:cs typeface="Arial"/>
              </a:rPr>
              <a:t>In CVRS go to “Activities” “Canvass” “Change Voter” </a:t>
            </a:r>
            <a:r>
              <a:rPr lang="en-US" b="1" baseline="0">
                <a:solidFill>
                  <a:srgbClr val="404040"/>
                </a:solidFill>
                <a:latin typeface="Candara"/>
                <a:ea typeface="Arial"/>
                <a:cs typeface="Arial"/>
              </a:rPr>
              <a:t>“CVR” </a:t>
            </a:r>
            <a:r>
              <a:rPr lang="en-US" b="1">
                <a:latin typeface="Candara"/>
                <a:ea typeface="Arial"/>
                <a:cs typeface="Arial"/>
              </a:rPr>
              <a:t>​</a:t>
            </a:r>
            <a:endParaRPr lang="en-US" b="1"/>
          </a:p>
        </p:txBody>
      </p:sp>
      <p:sp>
        <p:nvSpPr>
          <p:cNvPr id="6" name="Title 5">
            <a:extLst>
              <a:ext uri="{FF2B5EF4-FFF2-40B4-BE49-F238E27FC236}">
                <a16:creationId xmlns:a16="http://schemas.microsoft.com/office/drawing/2014/main" id="{80E47A35-6A8A-B6E0-B227-290BA68403D1}"/>
              </a:ext>
            </a:extLst>
          </p:cNvPr>
          <p:cNvSpPr>
            <a:spLocks noGrp="1"/>
          </p:cNvSpPr>
          <p:nvPr>
            <p:ph type="title"/>
          </p:nvPr>
        </p:nvSpPr>
        <p:spPr/>
        <p:txBody>
          <a:bodyPr/>
          <a:lstStyle/>
          <a:p>
            <a:r>
              <a:rPr lang="en-US">
                <a:ea typeface="+mj-lt"/>
                <a:cs typeface="+mj-lt"/>
              </a:rPr>
              <a:t>CVR ED-642 RETURNED UNDELIVERABLE BY POST OFFICE</a:t>
            </a:r>
            <a:endParaRPr lang="en-US"/>
          </a:p>
        </p:txBody>
      </p:sp>
    </p:spTree>
    <p:extLst>
      <p:ext uri="{BB962C8B-B14F-4D97-AF65-F5344CB8AC3E}">
        <p14:creationId xmlns:p14="http://schemas.microsoft.com/office/powerpoint/2010/main" val="3166442203"/>
      </p:ext>
    </p:extLst>
  </p:cSld>
  <p:clrMapOvr>
    <a:masterClrMapping/>
  </p:clrMapOvr>
  <p:transition spd="slow">
    <p:wheel spokes="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309D56B-C1DC-3B25-F21B-E1096076FE50}"/>
              </a:ext>
            </a:extLst>
          </p:cNvPr>
          <p:cNvSpPr>
            <a:spLocks noGrp="1"/>
          </p:cNvSpPr>
          <p:nvPr>
            <p:ph sz="half" idx="2"/>
          </p:nvPr>
        </p:nvSpPr>
        <p:spPr>
          <a:xfrm>
            <a:off x="432000" y="2243600"/>
            <a:ext cx="5233876" cy="4035014"/>
          </a:xfrm>
        </p:spPr>
        <p:txBody>
          <a:bodyPr vert="horz" lIns="0" tIns="0" rIns="0" bIns="0" rtlCol="0" anchor="t">
            <a:noAutofit/>
          </a:bodyPr>
          <a:lstStyle/>
          <a:p>
            <a:pPr marL="0" indent="0">
              <a:buNone/>
            </a:pPr>
            <a:endParaRPr lang="en-US" sz="2000">
              <a:solidFill>
                <a:srgbClr val="404040"/>
              </a:solidFill>
              <a:latin typeface="Candara"/>
              <a:cs typeface="Arial"/>
            </a:endParaRPr>
          </a:p>
          <a:p>
            <a:pPr marL="561975" lvl="1" indent="-285750">
              <a:lnSpc>
                <a:spcPct val="100000"/>
              </a:lnSpc>
              <a:spcBef>
                <a:spcPts val="0"/>
              </a:spcBef>
              <a:buFont typeface="Arial,Sans-Serif"/>
              <a:buChar char="•"/>
            </a:pPr>
            <a:r>
              <a:rPr lang="en-US" sz="2200">
                <a:ea typeface="+mn-lt"/>
                <a:cs typeface="+mn-lt"/>
              </a:rPr>
              <a:t>Type in voter’s last name </a:t>
            </a:r>
            <a:endParaRPr lang="en-US" sz="2200">
              <a:ea typeface="+mn-lt"/>
              <a:cs typeface="Arial"/>
            </a:endParaRPr>
          </a:p>
          <a:p>
            <a:pPr marL="561975" lvl="1" indent="-285750">
              <a:lnSpc>
                <a:spcPct val="100000"/>
              </a:lnSpc>
              <a:spcBef>
                <a:spcPts val="0"/>
              </a:spcBef>
              <a:buFont typeface="Arial,Sans-Serif"/>
              <a:buChar char="•"/>
            </a:pPr>
            <a:r>
              <a:rPr lang="en-US" sz="2200">
                <a:ea typeface="+mn-lt"/>
                <a:cs typeface="+mn-lt"/>
              </a:rPr>
              <a:t>Click “Search”</a:t>
            </a:r>
            <a:endParaRPr lang="en-US" sz="2200">
              <a:ea typeface="+mn-lt"/>
              <a:cs typeface="Arial"/>
            </a:endParaRPr>
          </a:p>
          <a:p>
            <a:pPr marL="561975" lvl="1" indent="-285750">
              <a:lnSpc>
                <a:spcPct val="100000"/>
              </a:lnSpc>
              <a:spcBef>
                <a:spcPts val="0"/>
              </a:spcBef>
              <a:buFont typeface="Arial,Sans-Serif"/>
              <a:buChar char="•"/>
            </a:pPr>
            <a:r>
              <a:rPr lang="en-US" sz="2200">
                <a:ea typeface="+mn-lt"/>
                <a:cs typeface="+mn-lt"/>
              </a:rPr>
              <a:t>Select elector from list </a:t>
            </a:r>
            <a:endParaRPr lang="en-US" sz="2200">
              <a:ea typeface="+mn-lt"/>
              <a:cs typeface="Arial"/>
            </a:endParaRPr>
          </a:p>
          <a:p>
            <a:pPr marL="561975" lvl="1" indent="-285750">
              <a:lnSpc>
                <a:spcPct val="100000"/>
              </a:lnSpc>
              <a:spcBef>
                <a:spcPts val="0"/>
              </a:spcBef>
              <a:buFont typeface="Arial,Sans-Serif"/>
              <a:buChar char="•"/>
            </a:pPr>
            <a:r>
              <a:rPr lang="en-US" sz="2200">
                <a:ea typeface="+mn-lt"/>
                <a:cs typeface="+mn-lt"/>
              </a:rPr>
              <a:t>Click </a:t>
            </a:r>
            <a:r>
              <a:rPr lang="en-US" sz="2200" b="1">
                <a:ea typeface="+mn-lt"/>
                <a:cs typeface="+mn-lt"/>
              </a:rPr>
              <a:t>“Change”</a:t>
            </a:r>
          </a:p>
          <a:p>
            <a:pPr marL="561975" lvl="1" indent="-285750">
              <a:lnSpc>
                <a:spcPct val="100000"/>
              </a:lnSpc>
              <a:spcBef>
                <a:spcPts val="0"/>
              </a:spcBef>
              <a:buFont typeface="Arial,Sans-Serif"/>
              <a:buChar char="•"/>
            </a:pPr>
            <a:r>
              <a:rPr lang="en-US" sz="2200">
                <a:ea typeface="+mn-lt"/>
                <a:cs typeface="+mn-lt"/>
              </a:rPr>
              <a:t>Change Status to </a:t>
            </a:r>
            <a:r>
              <a:rPr lang="en-US" sz="2200" b="1">
                <a:ea typeface="+mn-lt"/>
                <a:cs typeface="+mn-lt"/>
              </a:rPr>
              <a:t>“OFF”</a:t>
            </a:r>
            <a:r>
              <a:rPr lang="en-US" sz="2200">
                <a:ea typeface="+mn-lt"/>
                <a:cs typeface="+mn-lt"/>
              </a:rPr>
              <a:t> </a:t>
            </a:r>
            <a:endParaRPr lang="en-US">
              <a:ea typeface="+mn-lt"/>
              <a:cs typeface="+mn-lt"/>
            </a:endParaRPr>
          </a:p>
          <a:p>
            <a:pPr marL="561975" lvl="1" indent="-285750">
              <a:lnSpc>
                <a:spcPct val="100000"/>
              </a:lnSpc>
              <a:spcBef>
                <a:spcPts val="0"/>
              </a:spcBef>
              <a:buFont typeface="Arial,Sans-Serif"/>
              <a:buChar char="•"/>
            </a:pPr>
            <a:r>
              <a:rPr lang="en-US" sz="2200">
                <a:ea typeface="+mn-lt"/>
                <a:cs typeface="+mn-lt"/>
              </a:rPr>
              <a:t>Click “Accept” </a:t>
            </a:r>
            <a:endParaRPr lang="en-US">
              <a:ea typeface="+mn-lt"/>
              <a:cs typeface="+mn-lt"/>
            </a:endParaRPr>
          </a:p>
          <a:p>
            <a:pPr marL="561975" lvl="1" indent="-285750">
              <a:lnSpc>
                <a:spcPct val="100000"/>
              </a:lnSpc>
              <a:spcBef>
                <a:spcPts val="0"/>
              </a:spcBef>
              <a:buFont typeface="Arial,Sans-Serif"/>
              <a:buChar char="•"/>
            </a:pPr>
            <a:r>
              <a:rPr lang="en-US" sz="2200">
                <a:ea typeface="+mn-lt"/>
                <a:cs typeface="+mn-lt"/>
              </a:rPr>
              <a:t>Select </a:t>
            </a:r>
            <a:r>
              <a:rPr lang="en-US" sz="2200" b="1">
                <a:ea typeface="+mn-lt"/>
                <a:cs typeface="+mn-lt"/>
              </a:rPr>
              <a:t>“CVR returned by Voter”</a:t>
            </a:r>
            <a:r>
              <a:rPr lang="en-US" sz="2200">
                <a:ea typeface="+mn-lt"/>
                <a:cs typeface="+mn-lt"/>
              </a:rPr>
              <a:t> under Change Reason </a:t>
            </a:r>
            <a:endParaRPr lang="en-US">
              <a:ea typeface="+mn-lt"/>
              <a:cs typeface="+mn-lt"/>
            </a:endParaRPr>
          </a:p>
          <a:p>
            <a:pPr marL="561975" lvl="1" indent="-285750">
              <a:lnSpc>
                <a:spcPct val="100000"/>
              </a:lnSpc>
              <a:spcBef>
                <a:spcPts val="0"/>
              </a:spcBef>
              <a:buFont typeface="Arial,Sans-Serif"/>
              <a:buChar char="•"/>
            </a:pPr>
            <a:r>
              <a:rPr lang="en-US" sz="2200">
                <a:ea typeface="+mn-lt"/>
                <a:cs typeface="+mn-lt"/>
              </a:rPr>
              <a:t>Click “Accept”</a:t>
            </a:r>
            <a:endParaRPr lang="en-US"/>
          </a:p>
          <a:p>
            <a:pPr marL="0" indent="0">
              <a:buNone/>
            </a:pPr>
            <a:endParaRPr lang="en-US" sz="2000"/>
          </a:p>
        </p:txBody>
      </p:sp>
      <p:sp>
        <p:nvSpPr>
          <p:cNvPr id="7" name="Text Placeholder 6">
            <a:extLst>
              <a:ext uri="{FF2B5EF4-FFF2-40B4-BE49-F238E27FC236}">
                <a16:creationId xmlns:a16="http://schemas.microsoft.com/office/drawing/2014/main" id="{FE4A906E-F83D-52F2-75BE-C5BD78BE9ACF}"/>
              </a:ext>
            </a:extLst>
          </p:cNvPr>
          <p:cNvSpPr>
            <a:spLocks noGrp="1"/>
          </p:cNvSpPr>
          <p:nvPr>
            <p:ph type="body" sz="quarter" idx="12"/>
          </p:nvPr>
        </p:nvSpPr>
        <p:spPr>
          <a:xfrm>
            <a:off x="6299887" y="2287532"/>
            <a:ext cx="4926927" cy="3776019"/>
          </a:xfrm>
          <a:noFill/>
        </p:spPr>
        <p:txBody>
          <a:bodyPr vert="horz" lIns="0" tIns="0" rIns="0" bIns="0" rtlCol="0" anchor="t">
            <a:noAutofit/>
          </a:bodyPr>
          <a:lstStyle/>
          <a:p>
            <a:pPr marL="342900" indent="-342900"/>
            <a:endParaRPr lang="en-US" sz="2400">
              <a:solidFill>
                <a:srgbClr val="404040"/>
              </a:solidFill>
              <a:latin typeface="Arial"/>
              <a:cs typeface="Arial"/>
            </a:endParaRPr>
          </a:p>
          <a:p>
            <a:pPr marL="342900" indent="-342900">
              <a:buFont typeface="Arial"/>
              <a:buChar char="•"/>
            </a:pPr>
            <a:endParaRPr lang="en-US" sz="2200">
              <a:solidFill>
                <a:srgbClr val="000000"/>
              </a:solidFill>
              <a:latin typeface="Arial"/>
              <a:cs typeface="Arial"/>
            </a:endParaRPr>
          </a:p>
          <a:p>
            <a:pPr marL="342900" lvl="0" indent="-342900">
              <a:buFont typeface=""/>
              <a:buChar char="•"/>
            </a:pPr>
            <a:endParaRPr lang="en-US" sz="2000">
              <a:cs typeface="Arial"/>
            </a:endParaRPr>
          </a:p>
        </p:txBody>
      </p:sp>
      <p:sp>
        <p:nvSpPr>
          <p:cNvPr id="8" name="Footer Placeholder 7">
            <a:extLst>
              <a:ext uri="{FF2B5EF4-FFF2-40B4-BE49-F238E27FC236}">
                <a16:creationId xmlns:a16="http://schemas.microsoft.com/office/drawing/2014/main" id="{886A1E03-599F-5FDC-0755-3FBBF962009B}"/>
              </a:ext>
            </a:extLst>
          </p:cNvPr>
          <p:cNvSpPr>
            <a:spLocks noGrp="1"/>
          </p:cNvSpPr>
          <p:nvPr>
            <p:ph type="ftr" sz="quarter" idx="14"/>
          </p:nvPr>
        </p:nvSpPr>
        <p:spPr/>
        <p:txBody>
          <a:bodyPr/>
          <a:lstStyle/>
          <a:p>
            <a:r>
              <a:rPr lang="en-US" b="1" baseline="0">
                <a:solidFill>
                  <a:schemeClr val="tx1"/>
                </a:solidFill>
                <a:highlight>
                  <a:srgbClr val="EDEBE9"/>
                </a:highlight>
                <a:latin typeface="Candara"/>
              </a:rPr>
              <a:t>Information found on page</a:t>
            </a:r>
            <a:r>
              <a:rPr lang="en-US" b="1">
                <a:solidFill>
                  <a:schemeClr val="tx1"/>
                </a:solidFill>
                <a:highlight>
                  <a:srgbClr val="EDEBE9"/>
                </a:highlight>
                <a:latin typeface="Candara"/>
              </a:rPr>
              <a:t> 35</a:t>
            </a:r>
            <a:endParaRPr lang="en-US" b="1" noProof="0">
              <a:solidFill>
                <a:schemeClr val="tx1"/>
              </a:solidFill>
              <a:highlight>
                <a:srgbClr val="EDEBE9"/>
              </a:highlight>
            </a:endParaRPr>
          </a:p>
        </p:txBody>
      </p:sp>
      <p:sp>
        <p:nvSpPr>
          <p:cNvPr id="9" name="Slide Number Placeholder 8">
            <a:extLst>
              <a:ext uri="{FF2B5EF4-FFF2-40B4-BE49-F238E27FC236}">
                <a16:creationId xmlns:a16="http://schemas.microsoft.com/office/drawing/2014/main" id="{70946370-3BDE-3144-288F-D52254CE9DA1}"/>
              </a:ext>
            </a:extLst>
          </p:cNvPr>
          <p:cNvSpPr>
            <a:spLocks noGrp="1"/>
          </p:cNvSpPr>
          <p:nvPr>
            <p:ph type="sldNum" sz="quarter" idx="33"/>
          </p:nvPr>
        </p:nvSpPr>
        <p:spPr/>
        <p:txBody>
          <a:bodyPr/>
          <a:lstStyle/>
          <a:p>
            <a:fld id="{19B51A1E-902D-48AF-9020-955120F399B6}" type="slidenum">
              <a:rPr lang="en-US" noProof="0" smtClean="0"/>
              <a:pPr/>
              <a:t>32</a:t>
            </a:fld>
            <a:endParaRPr lang="en-US" noProof="0"/>
          </a:p>
        </p:txBody>
      </p:sp>
      <p:sp>
        <p:nvSpPr>
          <p:cNvPr id="4" name="TextBox 3">
            <a:extLst>
              <a:ext uri="{FF2B5EF4-FFF2-40B4-BE49-F238E27FC236}">
                <a16:creationId xmlns:a16="http://schemas.microsoft.com/office/drawing/2014/main" id="{BBE99439-98E6-4A2C-58ED-171B0E8086DA}"/>
              </a:ext>
            </a:extLst>
          </p:cNvPr>
          <p:cNvSpPr txBox="1"/>
          <p:nvPr/>
        </p:nvSpPr>
        <p:spPr>
          <a:xfrm>
            <a:off x="6254749" y="2456655"/>
            <a:ext cx="5417343" cy="11387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b="1">
                <a:solidFill>
                  <a:srgbClr val="404040"/>
                </a:solidFill>
                <a:ea typeface="+mn-lt"/>
                <a:cs typeface="+mn-lt"/>
              </a:rPr>
              <a:t>Notate the voter’s registration card and move it to the “off” file</a:t>
            </a:r>
            <a:endParaRPr lang="en-US" sz="2400" b="1">
              <a:ea typeface="+mn-lt"/>
              <a:cs typeface="+mn-lt"/>
            </a:endParaRPr>
          </a:p>
          <a:p>
            <a:pPr marL="285750" indent="-285750">
              <a:buFont typeface="Arial"/>
              <a:buChar char="•"/>
            </a:pPr>
            <a:endParaRPr lang="en-US" sz="2000"/>
          </a:p>
        </p:txBody>
      </p:sp>
      <p:sp>
        <p:nvSpPr>
          <p:cNvPr id="10" name="Text Placeholder 9">
            <a:extLst>
              <a:ext uri="{FF2B5EF4-FFF2-40B4-BE49-F238E27FC236}">
                <a16:creationId xmlns:a16="http://schemas.microsoft.com/office/drawing/2014/main" id="{89A4847A-CED3-907C-77BD-EF8270BEF5DE}"/>
              </a:ext>
            </a:extLst>
          </p:cNvPr>
          <p:cNvSpPr>
            <a:spLocks noGrp="1"/>
          </p:cNvSpPr>
          <p:nvPr>
            <p:ph type="body" sz="quarter" idx="32"/>
          </p:nvPr>
        </p:nvSpPr>
        <p:spPr/>
        <p:txBody>
          <a:bodyPr vert="horz" lIns="0" tIns="0" rIns="0" bIns="0" rtlCol="0" anchor="t">
            <a:noAutofit/>
          </a:bodyPr>
          <a:lstStyle/>
          <a:p>
            <a:r>
              <a:rPr lang="en-US" baseline="0">
                <a:solidFill>
                  <a:srgbClr val="404040"/>
                </a:solidFill>
                <a:latin typeface="Candara"/>
                <a:ea typeface="Arial"/>
                <a:cs typeface="Arial"/>
              </a:rPr>
              <a:t>In CVRS go to “Activities” “Canvass” “Change Voter” </a:t>
            </a:r>
            <a:r>
              <a:rPr lang="en-US" b="1" baseline="0">
                <a:solidFill>
                  <a:srgbClr val="404040"/>
                </a:solidFill>
                <a:latin typeface="Candara"/>
                <a:ea typeface="Arial"/>
                <a:cs typeface="Arial"/>
              </a:rPr>
              <a:t>“CVR” </a:t>
            </a:r>
            <a:r>
              <a:rPr lang="en-US" b="1">
                <a:latin typeface="Candara"/>
                <a:ea typeface="Arial"/>
                <a:cs typeface="Arial"/>
              </a:rPr>
              <a:t>​</a:t>
            </a:r>
            <a:endParaRPr lang="en-US" b="1"/>
          </a:p>
        </p:txBody>
      </p:sp>
      <p:sp>
        <p:nvSpPr>
          <p:cNvPr id="6" name="Title 5">
            <a:extLst>
              <a:ext uri="{FF2B5EF4-FFF2-40B4-BE49-F238E27FC236}">
                <a16:creationId xmlns:a16="http://schemas.microsoft.com/office/drawing/2014/main" id="{80E47A35-6A8A-B6E0-B227-290BA68403D1}"/>
              </a:ext>
            </a:extLst>
          </p:cNvPr>
          <p:cNvSpPr>
            <a:spLocks noGrp="1"/>
          </p:cNvSpPr>
          <p:nvPr>
            <p:ph type="title"/>
          </p:nvPr>
        </p:nvSpPr>
        <p:spPr/>
        <p:txBody>
          <a:bodyPr/>
          <a:lstStyle/>
          <a:p>
            <a:r>
              <a:rPr lang="en-US" sz="3000" b="0">
                <a:ea typeface="+mj-lt"/>
                <a:cs typeface="+mj-lt"/>
              </a:rPr>
              <a:t>CVR ED-642 RETURNED BY VOTER STATING </a:t>
            </a:r>
            <a:r>
              <a:rPr lang="en-US" sz="3000">
                <a:ea typeface="+mj-lt"/>
                <a:cs typeface="+mj-lt"/>
              </a:rPr>
              <a:t>“YES, I MOVED OUT OF TOWN” </a:t>
            </a:r>
          </a:p>
        </p:txBody>
      </p:sp>
    </p:spTree>
    <p:extLst>
      <p:ext uri="{BB962C8B-B14F-4D97-AF65-F5344CB8AC3E}">
        <p14:creationId xmlns:p14="http://schemas.microsoft.com/office/powerpoint/2010/main" val="2017444809"/>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309D56B-C1DC-3B25-F21B-E1096076FE50}"/>
              </a:ext>
            </a:extLst>
          </p:cNvPr>
          <p:cNvSpPr>
            <a:spLocks noGrp="1"/>
          </p:cNvSpPr>
          <p:nvPr>
            <p:ph sz="half" idx="2"/>
          </p:nvPr>
        </p:nvSpPr>
        <p:spPr>
          <a:xfrm>
            <a:off x="432000" y="2107529"/>
            <a:ext cx="5233876" cy="4035014"/>
          </a:xfrm>
        </p:spPr>
        <p:txBody>
          <a:bodyPr vert="horz" lIns="0" tIns="0" rIns="0" bIns="0" rtlCol="0" anchor="t">
            <a:noAutofit/>
          </a:bodyPr>
          <a:lstStyle/>
          <a:p>
            <a:pPr marL="0" indent="0">
              <a:buNone/>
            </a:pPr>
            <a:endParaRPr lang="en-US" sz="2000">
              <a:solidFill>
                <a:srgbClr val="404040"/>
              </a:solidFill>
              <a:latin typeface="Candara"/>
              <a:cs typeface="Arial"/>
            </a:endParaRPr>
          </a:p>
          <a:p>
            <a:pPr marL="285750" indent="-285750">
              <a:lnSpc>
                <a:spcPct val="100000"/>
              </a:lnSpc>
              <a:spcBef>
                <a:spcPts val="0"/>
              </a:spcBef>
              <a:buFont typeface="Arial,Sans-Serif"/>
              <a:buChar char="•"/>
            </a:pPr>
            <a:r>
              <a:rPr lang="en-US" sz="2400">
                <a:ea typeface="+mn-lt"/>
                <a:cs typeface="+mn-lt"/>
              </a:rPr>
              <a:t>Type in voter’s last name </a:t>
            </a:r>
            <a:endParaRPr lang="en-US" sz="2400">
              <a:ea typeface="+mn-lt"/>
              <a:cs typeface="Arial"/>
            </a:endParaRPr>
          </a:p>
          <a:p>
            <a:pPr marL="285750" indent="-285750">
              <a:lnSpc>
                <a:spcPct val="100000"/>
              </a:lnSpc>
              <a:spcBef>
                <a:spcPts val="0"/>
              </a:spcBef>
              <a:buFont typeface="Arial,Sans-Serif"/>
              <a:buChar char="•"/>
            </a:pPr>
            <a:r>
              <a:rPr lang="en-US" sz="2400">
                <a:ea typeface="+mn-lt"/>
                <a:cs typeface="+mn-lt"/>
              </a:rPr>
              <a:t>Click “Search”</a:t>
            </a:r>
            <a:endParaRPr lang="en-US" sz="2400">
              <a:ea typeface="+mn-lt"/>
              <a:cs typeface="Arial"/>
            </a:endParaRPr>
          </a:p>
          <a:p>
            <a:pPr marL="285750" indent="-285750">
              <a:lnSpc>
                <a:spcPct val="100000"/>
              </a:lnSpc>
              <a:spcBef>
                <a:spcPts val="0"/>
              </a:spcBef>
              <a:buFont typeface="Arial,Sans-Serif"/>
              <a:buChar char="•"/>
            </a:pPr>
            <a:r>
              <a:rPr lang="en-US" sz="2400">
                <a:ea typeface="+mn-lt"/>
                <a:cs typeface="+mn-lt"/>
              </a:rPr>
              <a:t>Select elector from list </a:t>
            </a:r>
            <a:endParaRPr lang="en-US" sz="2400">
              <a:ea typeface="+mn-lt"/>
              <a:cs typeface="Arial"/>
            </a:endParaRPr>
          </a:p>
          <a:p>
            <a:pPr marL="285750" indent="-285750">
              <a:lnSpc>
                <a:spcPct val="100000"/>
              </a:lnSpc>
              <a:spcBef>
                <a:spcPts val="0"/>
              </a:spcBef>
              <a:buFont typeface="Arial,Sans-Serif"/>
              <a:buChar char="•"/>
            </a:pPr>
            <a:r>
              <a:rPr lang="en-US" sz="2400">
                <a:ea typeface="+mn-lt"/>
                <a:cs typeface="+mn-lt"/>
              </a:rPr>
              <a:t>Click </a:t>
            </a:r>
            <a:r>
              <a:rPr lang="en-US" sz="2400" b="1">
                <a:ea typeface="+mn-lt"/>
                <a:cs typeface="+mn-lt"/>
              </a:rPr>
              <a:t>“Change”</a:t>
            </a:r>
          </a:p>
          <a:p>
            <a:pPr marL="285750" indent="-285750">
              <a:lnSpc>
                <a:spcPct val="100000"/>
              </a:lnSpc>
              <a:spcBef>
                <a:spcPts val="0"/>
              </a:spcBef>
              <a:buFont typeface="Arial,Sans-Serif"/>
              <a:buChar char="•"/>
            </a:pPr>
            <a:r>
              <a:rPr lang="en-US" sz="2400">
                <a:ea typeface="+mn-lt"/>
                <a:cs typeface="+mn-lt"/>
              </a:rPr>
              <a:t>Change the address to the correct address </a:t>
            </a:r>
            <a:endParaRPr lang="en-US" sz="2400" b="1">
              <a:ea typeface="+mn-lt"/>
              <a:cs typeface="+mn-lt"/>
            </a:endParaRPr>
          </a:p>
          <a:p>
            <a:pPr marL="285750" indent="-285750">
              <a:lnSpc>
                <a:spcPct val="100000"/>
              </a:lnSpc>
              <a:spcBef>
                <a:spcPts val="0"/>
              </a:spcBef>
              <a:buFont typeface="Arial,Sans-Serif"/>
              <a:buChar char="•"/>
            </a:pPr>
            <a:r>
              <a:rPr lang="en-US" sz="2400">
                <a:ea typeface="+mn-lt"/>
                <a:cs typeface="+mn-lt"/>
              </a:rPr>
              <a:t>Select “CVR returned by Voter” under Change Reason </a:t>
            </a:r>
            <a:endParaRPr lang="en-US" sz="2400" b="1">
              <a:ea typeface="+mn-lt"/>
              <a:cs typeface="+mn-lt"/>
            </a:endParaRPr>
          </a:p>
          <a:p>
            <a:pPr marL="285750" indent="-285750">
              <a:lnSpc>
                <a:spcPct val="100000"/>
              </a:lnSpc>
              <a:spcBef>
                <a:spcPts val="0"/>
              </a:spcBef>
              <a:buFont typeface="Arial,Sans-Serif"/>
              <a:buChar char="•"/>
            </a:pPr>
            <a:r>
              <a:rPr lang="en-US" sz="2400">
                <a:ea typeface="+mn-lt"/>
                <a:cs typeface="+mn-lt"/>
              </a:rPr>
              <a:t>Click “Accept”</a:t>
            </a:r>
            <a:endParaRPr lang="en-US" sz="2400" b="1"/>
          </a:p>
          <a:p>
            <a:pPr marL="285750" indent="-285750">
              <a:lnSpc>
                <a:spcPct val="100000"/>
              </a:lnSpc>
              <a:spcBef>
                <a:spcPts val="0"/>
              </a:spcBef>
              <a:buFont typeface="Arial,Sans-Serif"/>
              <a:buChar char="•"/>
            </a:pPr>
            <a:endParaRPr lang="en-US"/>
          </a:p>
        </p:txBody>
      </p:sp>
      <p:sp>
        <p:nvSpPr>
          <p:cNvPr id="7" name="Text Placeholder 6">
            <a:extLst>
              <a:ext uri="{FF2B5EF4-FFF2-40B4-BE49-F238E27FC236}">
                <a16:creationId xmlns:a16="http://schemas.microsoft.com/office/drawing/2014/main" id="{FE4A906E-F83D-52F2-75BE-C5BD78BE9ACF}"/>
              </a:ext>
            </a:extLst>
          </p:cNvPr>
          <p:cNvSpPr>
            <a:spLocks noGrp="1"/>
          </p:cNvSpPr>
          <p:nvPr>
            <p:ph type="body" sz="quarter" idx="12"/>
          </p:nvPr>
        </p:nvSpPr>
        <p:spPr>
          <a:xfrm>
            <a:off x="6299887" y="2287532"/>
            <a:ext cx="4926927" cy="3776019"/>
          </a:xfrm>
          <a:noFill/>
        </p:spPr>
        <p:txBody>
          <a:bodyPr vert="horz" lIns="0" tIns="0" rIns="0" bIns="0" rtlCol="0" anchor="t">
            <a:noAutofit/>
          </a:bodyPr>
          <a:lstStyle/>
          <a:p>
            <a:pPr marL="342900" indent="-342900"/>
            <a:endParaRPr lang="en-US" sz="2400">
              <a:solidFill>
                <a:srgbClr val="404040"/>
              </a:solidFill>
              <a:latin typeface="Arial"/>
              <a:cs typeface="Arial"/>
            </a:endParaRPr>
          </a:p>
          <a:p>
            <a:pPr marL="342900" indent="-342900">
              <a:buFont typeface="Arial"/>
              <a:buChar char="•"/>
            </a:pPr>
            <a:endParaRPr lang="en-US" sz="2200">
              <a:solidFill>
                <a:srgbClr val="000000"/>
              </a:solidFill>
              <a:latin typeface="Arial"/>
              <a:cs typeface="Arial"/>
            </a:endParaRPr>
          </a:p>
          <a:p>
            <a:pPr marL="342900" lvl="0" indent="-342900">
              <a:buFont typeface=""/>
              <a:buChar char="•"/>
            </a:pPr>
            <a:endParaRPr lang="en-US" sz="2000">
              <a:cs typeface="Arial"/>
            </a:endParaRPr>
          </a:p>
        </p:txBody>
      </p:sp>
      <p:sp>
        <p:nvSpPr>
          <p:cNvPr id="8" name="Footer Placeholder 7">
            <a:extLst>
              <a:ext uri="{FF2B5EF4-FFF2-40B4-BE49-F238E27FC236}">
                <a16:creationId xmlns:a16="http://schemas.microsoft.com/office/drawing/2014/main" id="{886A1E03-599F-5FDC-0755-3FBBF962009B}"/>
              </a:ext>
            </a:extLst>
          </p:cNvPr>
          <p:cNvSpPr>
            <a:spLocks noGrp="1"/>
          </p:cNvSpPr>
          <p:nvPr>
            <p:ph type="ftr" sz="quarter" idx="14"/>
          </p:nvPr>
        </p:nvSpPr>
        <p:spPr/>
        <p:txBody>
          <a:bodyPr/>
          <a:lstStyle/>
          <a:p>
            <a:r>
              <a:rPr lang="en-US" b="1" baseline="0">
                <a:solidFill>
                  <a:schemeClr val="tx1"/>
                </a:solidFill>
                <a:highlight>
                  <a:srgbClr val="EDEBE9"/>
                </a:highlight>
                <a:latin typeface="Candara"/>
              </a:rPr>
              <a:t>Information found on page</a:t>
            </a:r>
            <a:r>
              <a:rPr lang="en-US" b="1">
                <a:solidFill>
                  <a:schemeClr val="tx1"/>
                </a:solidFill>
                <a:highlight>
                  <a:srgbClr val="EDEBE9"/>
                </a:highlight>
                <a:latin typeface="Candara"/>
              </a:rPr>
              <a:t> 35</a:t>
            </a:r>
            <a:endParaRPr lang="en-US" b="1" noProof="0">
              <a:solidFill>
                <a:schemeClr val="tx1"/>
              </a:solidFill>
              <a:highlight>
                <a:srgbClr val="EDEBE9"/>
              </a:highlight>
            </a:endParaRPr>
          </a:p>
        </p:txBody>
      </p:sp>
      <p:sp>
        <p:nvSpPr>
          <p:cNvPr id="9" name="Slide Number Placeholder 8">
            <a:extLst>
              <a:ext uri="{FF2B5EF4-FFF2-40B4-BE49-F238E27FC236}">
                <a16:creationId xmlns:a16="http://schemas.microsoft.com/office/drawing/2014/main" id="{70946370-3BDE-3144-288F-D52254CE9DA1}"/>
              </a:ext>
            </a:extLst>
          </p:cNvPr>
          <p:cNvSpPr>
            <a:spLocks noGrp="1"/>
          </p:cNvSpPr>
          <p:nvPr>
            <p:ph type="sldNum" sz="quarter" idx="33"/>
          </p:nvPr>
        </p:nvSpPr>
        <p:spPr/>
        <p:txBody>
          <a:bodyPr/>
          <a:lstStyle/>
          <a:p>
            <a:fld id="{19B51A1E-902D-48AF-9020-955120F399B6}" type="slidenum">
              <a:rPr lang="en-US" noProof="0" smtClean="0"/>
              <a:pPr/>
              <a:t>33</a:t>
            </a:fld>
            <a:endParaRPr lang="en-US" noProof="0"/>
          </a:p>
        </p:txBody>
      </p:sp>
      <p:sp>
        <p:nvSpPr>
          <p:cNvPr id="4" name="TextBox 3">
            <a:extLst>
              <a:ext uri="{FF2B5EF4-FFF2-40B4-BE49-F238E27FC236}">
                <a16:creationId xmlns:a16="http://schemas.microsoft.com/office/drawing/2014/main" id="{BBE99439-98E6-4A2C-58ED-171B0E8086DA}"/>
              </a:ext>
            </a:extLst>
          </p:cNvPr>
          <p:cNvSpPr txBox="1"/>
          <p:nvPr/>
        </p:nvSpPr>
        <p:spPr>
          <a:xfrm>
            <a:off x="6299199" y="2240755"/>
            <a:ext cx="5417343" cy="4462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404040"/>
                </a:solidFill>
                <a:ea typeface="+mn-lt"/>
                <a:cs typeface="+mn-lt"/>
              </a:rPr>
              <a:t>(Optional) </a:t>
            </a:r>
            <a:endParaRPr lang="en-US" sz="2400" b="1">
              <a:solidFill>
                <a:srgbClr val="404040"/>
              </a:solidFill>
              <a:ea typeface="+mn-lt"/>
              <a:cs typeface="+mn-lt"/>
            </a:endParaRPr>
          </a:p>
          <a:p>
            <a:r>
              <a:rPr lang="en-US" sz="2400">
                <a:solidFill>
                  <a:srgbClr val="404040"/>
                </a:solidFill>
                <a:ea typeface="+mn-lt"/>
                <a:cs typeface="+mn-lt"/>
              </a:rPr>
              <a:t>If you wish to send a notice of change to the voter confirming their new polling place: </a:t>
            </a:r>
            <a:endParaRPr lang="en-US" sz="2400" b="1">
              <a:solidFill>
                <a:srgbClr val="404040"/>
              </a:solidFill>
              <a:ea typeface="+mn-lt"/>
              <a:cs typeface="+mn-lt"/>
            </a:endParaRPr>
          </a:p>
          <a:p>
            <a:pPr marL="342900" indent="-342900">
              <a:buFont typeface="Arial"/>
              <a:buChar char="•"/>
            </a:pPr>
            <a:r>
              <a:rPr lang="en-US" sz="2400">
                <a:solidFill>
                  <a:srgbClr val="404040"/>
                </a:solidFill>
                <a:ea typeface="+mn-lt"/>
                <a:cs typeface="+mn-lt"/>
              </a:rPr>
              <a:t>Select Print Option: now or later and language </a:t>
            </a:r>
            <a:endParaRPr lang="en-US" sz="2400" b="1">
              <a:solidFill>
                <a:srgbClr val="404040"/>
              </a:solidFill>
              <a:ea typeface="+mn-lt"/>
              <a:cs typeface="+mn-lt"/>
            </a:endParaRPr>
          </a:p>
          <a:p>
            <a:pPr marL="342900" indent="-342900">
              <a:buFont typeface="Arial"/>
              <a:buChar char="•"/>
            </a:pPr>
            <a:r>
              <a:rPr lang="en-US" sz="2400">
                <a:solidFill>
                  <a:srgbClr val="404040"/>
                </a:solidFill>
                <a:ea typeface="+mn-lt"/>
                <a:cs typeface="+mn-lt"/>
              </a:rPr>
              <a:t>Letter type: voter change</a:t>
            </a:r>
            <a:endParaRPr lang="en-US" sz="2400" b="1">
              <a:solidFill>
                <a:srgbClr val="404040"/>
              </a:solidFill>
              <a:ea typeface="+mn-lt"/>
              <a:cs typeface="+mn-lt"/>
            </a:endParaRPr>
          </a:p>
          <a:p>
            <a:pPr marL="342900" indent="-342900">
              <a:buFont typeface="Arial"/>
              <a:buChar char="•"/>
            </a:pPr>
            <a:r>
              <a:rPr lang="en-US" sz="2400">
                <a:solidFill>
                  <a:srgbClr val="404040"/>
                </a:solidFill>
                <a:ea typeface="+mn-lt"/>
                <a:cs typeface="+mn-lt"/>
              </a:rPr>
              <a:t>Click “Accept” </a:t>
            </a:r>
            <a:endParaRPr lang="en-US" sz="2400" b="1">
              <a:solidFill>
                <a:srgbClr val="404040"/>
              </a:solidFill>
              <a:ea typeface="+mn-lt"/>
              <a:cs typeface="+mn-lt"/>
            </a:endParaRPr>
          </a:p>
          <a:p>
            <a:pPr marL="342900" indent="-342900">
              <a:buFont typeface="Arial"/>
              <a:buChar char="•"/>
            </a:pPr>
            <a:r>
              <a:rPr lang="en-US" sz="2400">
                <a:solidFill>
                  <a:srgbClr val="404040"/>
                </a:solidFill>
                <a:ea typeface="+mn-lt"/>
                <a:cs typeface="+mn-lt"/>
              </a:rPr>
              <a:t>Print and mail letter to the new address. Highlight the new polling place</a:t>
            </a:r>
            <a:endParaRPr lang="en-US" sz="2400" b="1">
              <a:solidFill>
                <a:srgbClr val="404040"/>
              </a:solidFill>
              <a:ea typeface="+mn-lt"/>
              <a:cs typeface="+mn-lt"/>
            </a:endParaRPr>
          </a:p>
          <a:p>
            <a:pPr marL="285750" indent="-285750">
              <a:buFont typeface="Arial"/>
              <a:buChar char="•"/>
            </a:pPr>
            <a:endParaRPr lang="en-US" sz="2000"/>
          </a:p>
        </p:txBody>
      </p:sp>
      <p:sp>
        <p:nvSpPr>
          <p:cNvPr id="10" name="Text Placeholder 9">
            <a:extLst>
              <a:ext uri="{FF2B5EF4-FFF2-40B4-BE49-F238E27FC236}">
                <a16:creationId xmlns:a16="http://schemas.microsoft.com/office/drawing/2014/main" id="{89A4847A-CED3-907C-77BD-EF8270BEF5DE}"/>
              </a:ext>
            </a:extLst>
          </p:cNvPr>
          <p:cNvSpPr>
            <a:spLocks noGrp="1"/>
          </p:cNvSpPr>
          <p:nvPr>
            <p:ph type="body" sz="quarter" idx="32"/>
          </p:nvPr>
        </p:nvSpPr>
        <p:spPr/>
        <p:txBody>
          <a:bodyPr vert="horz" lIns="0" tIns="0" rIns="0" bIns="0" rtlCol="0" anchor="t">
            <a:noAutofit/>
          </a:bodyPr>
          <a:lstStyle/>
          <a:p>
            <a:r>
              <a:rPr lang="en-US" baseline="0">
                <a:solidFill>
                  <a:srgbClr val="404040"/>
                </a:solidFill>
                <a:latin typeface="Candara"/>
                <a:ea typeface="Arial"/>
                <a:cs typeface="Arial"/>
              </a:rPr>
              <a:t>In CVRS go to “Activities” “Canvass” “Change Voter” </a:t>
            </a:r>
            <a:r>
              <a:rPr lang="en-US" b="1" baseline="0">
                <a:solidFill>
                  <a:srgbClr val="404040"/>
                </a:solidFill>
                <a:latin typeface="Candara"/>
                <a:ea typeface="Arial"/>
                <a:cs typeface="Arial"/>
              </a:rPr>
              <a:t>“CVR” </a:t>
            </a:r>
            <a:r>
              <a:rPr lang="en-US" b="1">
                <a:latin typeface="Candara"/>
                <a:ea typeface="Arial"/>
                <a:cs typeface="Arial"/>
              </a:rPr>
              <a:t>​</a:t>
            </a:r>
            <a:endParaRPr lang="en-US" b="1"/>
          </a:p>
        </p:txBody>
      </p:sp>
      <p:sp>
        <p:nvSpPr>
          <p:cNvPr id="6" name="Title 5">
            <a:extLst>
              <a:ext uri="{FF2B5EF4-FFF2-40B4-BE49-F238E27FC236}">
                <a16:creationId xmlns:a16="http://schemas.microsoft.com/office/drawing/2014/main" id="{80E47A35-6A8A-B6E0-B227-290BA68403D1}"/>
              </a:ext>
            </a:extLst>
          </p:cNvPr>
          <p:cNvSpPr>
            <a:spLocks noGrp="1"/>
          </p:cNvSpPr>
          <p:nvPr>
            <p:ph type="title"/>
          </p:nvPr>
        </p:nvSpPr>
        <p:spPr/>
        <p:txBody>
          <a:bodyPr/>
          <a:lstStyle/>
          <a:p>
            <a:r>
              <a:rPr lang="en-US" b="0">
                <a:ea typeface="+mj-lt"/>
                <a:cs typeface="+mj-lt"/>
              </a:rPr>
              <a:t>CVR ED-642 RETURNED BY VOTER STATING </a:t>
            </a:r>
            <a:r>
              <a:rPr lang="en-US">
                <a:ea typeface="+mj-lt"/>
                <a:cs typeface="+mj-lt"/>
              </a:rPr>
              <a:t>“I MOVED WITHIN TOWN” </a:t>
            </a:r>
          </a:p>
        </p:txBody>
      </p:sp>
    </p:spTree>
    <p:extLst>
      <p:ext uri="{BB962C8B-B14F-4D97-AF65-F5344CB8AC3E}">
        <p14:creationId xmlns:p14="http://schemas.microsoft.com/office/powerpoint/2010/main" val="5886291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309D56B-C1DC-3B25-F21B-E1096076FE50}"/>
              </a:ext>
            </a:extLst>
          </p:cNvPr>
          <p:cNvSpPr>
            <a:spLocks noGrp="1"/>
          </p:cNvSpPr>
          <p:nvPr>
            <p:ph sz="half" idx="2"/>
          </p:nvPr>
        </p:nvSpPr>
        <p:spPr>
          <a:xfrm>
            <a:off x="432000" y="2107529"/>
            <a:ext cx="5233876" cy="4035014"/>
          </a:xfrm>
        </p:spPr>
        <p:txBody>
          <a:bodyPr vert="horz" lIns="0" tIns="0" rIns="0" bIns="0" rtlCol="0" anchor="t">
            <a:noAutofit/>
          </a:bodyPr>
          <a:lstStyle/>
          <a:p>
            <a:pPr marL="0" indent="0">
              <a:buNone/>
            </a:pPr>
            <a:endParaRPr lang="en-US" sz="2000">
              <a:solidFill>
                <a:srgbClr val="404040"/>
              </a:solidFill>
              <a:latin typeface="Candara"/>
              <a:cs typeface="Arial"/>
            </a:endParaRPr>
          </a:p>
          <a:p>
            <a:pPr marL="285750" indent="-285750">
              <a:lnSpc>
                <a:spcPct val="100000"/>
              </a:lnSpc>
              <a:spcBef>
                <a:spcPts val="0"/>
              </a:spcBef>
              <a:buFont typeface="Arial,Sans-Serif"/>
              <a:buChar char="•"/>
            </a:pPr>
            <a:r>
              <a:rPr lang="en-US" sz="2400">
                <a:ea typeface="+mn-lt"/>
                <a:cs typeface="+mn-lt"/>
              </a:rPr>
              <a:t>Type in voter’s last name </a:t>
            </a:r>
            <a:endParaRPr lang="en-US" sz="2400">
              <a:ea typeface="+mn-lt"/>
              <a:cs typeface="Arial"/>
            </a:endParaRPr>
          </a:p>
          <a:p>
            <a:pPr marL="285750" indent="-285750">
              <a:lnSpc>
                <a:spcPct val="100000"/>
              </a:lnSpc>
              <a:spcBef>
                <a:spcPts val="0"/>
              </a:spcBef>
              <a:buFont typeface="Arial,Sans-Serif"/>
              <a:buChar char="•"/>
            </a:pPr>
            <a:r>
              <a:rPr lang="en-US" sz="2400">
                <a:ea typeface="+mn-lt"/>
                <a:cs typeface="+mn-lt"/>
              </a:rPr>
              <a:t>Click “Search”</a:t>
            </a:r>
            <a:endParaRPr lang="en-US" sz="2400">
              <a:ea typeface="+mn-lt"/>
              <a:cs typeface="Arial"/>
            </a:endParaRPr>
          </a:p>
          <a:p>
            <a:pPr marL="285750" indent="-285750">
              <a:lnSpc>
                <a:spcPct val="100000"/>
              </a:lnSpc>
              <a:spcBef>
                <a:spcPts val="0"/>
              </a:spcBef>
              <a:buFont typeface="Arial,Sans-Serif"/>
              <a:buChar char="•"/>
            </a:pPr>
            <a:r>
              <a:rPr lang="en-US" sz="2400">
                <a:ea typeface="+mn-lt"/>
                <a:cs typeface="+mn-lt"/>
              </a:rPr>
              <a:t>Select elector from list </a:t>
            </a:r>
            <a:endParaRPr lang="en-US" sz="2400">
              <a:ea typeface="+mn-lt"/>
              <a:cs typeface="Arial"/>
            </a:endParaRPr>
          </a:p>
          <a:p>
            <a:pPr marL="285750" indent="-285750">
              <a:lnSpc>
                <a:spcPct val="100000"/>
              </a:lnSpc>
              <a:spcBef>
                <a:spcPts val="0"/>
              </a:spcBef>
              <a:buFont typeface="Arial,Sans-Serif"/>
              <a:buChar char="•"/>
            </a:pPr>
            <a:r>
              <a:rPr lang="en-US" sz="2400">
                <a:ea typeface="+mn-lt"/>
                <a:cs typeface="+mn-lt"/>
              </a:rPr>
              <a:t>Click “Select”</a:t>
            </a:r>
          </a:p>
          <a:p>
            <a:pPr marL="285750" indent="-285750">
              <a:lnSpc>
                <a:spcPct val="100000"/>
              </a:lnSpc>
              <a:spcBef>
                <a:spcPts val="0"/>
              </a:spcBef>
              <a:buFont typeface="Arial,Sans-Serif"/>
              <a:buChar char="•"/>
            </a:pPr>
            <a:r>
              <a:rPr lang="en-US" sz="2400">
                <a:ea typeface="+mn-lt"/>
                <a:cs typeface="+mn-lt"/>
              </a:rPr>
              <a:t>Make no changes</a:t>
            </a:r>
          </a:p>
          <a:p>
            <a:pPr marL="285750" indent="-285750">
              <a:lnSpc>
                <a:spcPct val="100000"/>
              </a:lnSpc>
              <a:spcBef>
                <a:spcPts val="0"/>
              </a:spcBef>
              <a:buFont typeface="Arial,Sans-Serif"/>
              <a:buChar char="•"/>
            </a:pPr>
            <a:r>
              <a:rPr lang="en-US" sz="2400">
                <a:ea typeface="+mn-lt"/>
                <a:cs typeface="+mn-lt"/>
              </a:rPr>
              <a:t>Select “CVR returned by Voter” under Change Reason </a:t>
            </a:r>
            <a:endParaRPr lang="en-US" sz="2400"/>
          </a:p>
        </p:txBody>
      </p:sp>
      <p:sp>
        <p:nvSpPr>
          <p:cNvPr id="7" name="Text Placeholder 6">
            <a:extLst>
              <a:ext uri="{FF2B5EF4-FFF2-40B4-BE49-F238E27FC236}">
                <a16:creationId xmlns:a16="http://schemas.microsoft.com/office/drawing/2014/main" id="{FE4A906E-F83D-52F2-75BE-C5BD78BE9ACF}"/>
              </a:ext>
            </a:extLst>
          </p:cNvPr>
          <p:cNvSpPr>
            <a:spLocks noGrp="1"/>
          </p:cNvSpPr>
          <p:nvPr>
            <p:ph type="body" sz="quarter" idx="12"/>
          </p:nvPr>
        </p:nvSpPr>
        <p:spPr>
          <a:xfrm>
            <a:off x="6299887" y="2287532"/>
            <a:ext cx="4926927" cy="3776019"/>
          </a:xfrm>
          <a:noFill/>
        </p:spPr>
        <p:txBody>
          <a:bodyPr vert="horz" lIns="0" tIns="0" rIns="0" bIns="0" rtlCol="0" anchor="t">
            <a:noAutofit/>
          </a:bodyPr>
          <a:lstStyle/>
          <a:p>
            <a:pPr marL="342900" indent="-342900"/>
            <a:endParaRPr lang="en-US" sz="2400">
              <a:solidFill>
                <a:srgbClr val="404040"/>
              </a:solidFill>
              <a:latin typeface="Arial"/>
              <a:cs typeface="Arial"/>
            </a:endParaRPr>
          </a:p>
          <a:p>
            <a:pPr marL="342900" indent="-342900">
              <a:buFont typeface="Arial"/>
              <a:buChar char="•"/>
            </a:pPr>
            <a:endParaRPr lang="en-US" sz="2200">
              <a:solidFill>
                <a:srgbClr val="000000"/>
              </a:solidFill>
              <a:latin typeface="Arial"/>
              <a:cs typeface="Arial"/>
            </a:endParaRPr>
          </a:p>
          <a:p>
            <a:pPr marL="342900" lvl="0" indent="-342900">
              <a:buFont typeface=""/>
              <a:buChar char="•"/>
            </a:pPr>
            <a:endParaRPr lang="en-US" sz="2000">
              <a:cs typeface="Arial"/>
            </a:endParaRPr>
          </a:p>
        </p:txBody>
      </p:sp>
      <p:sp>
        <p:nvSpPr>
          <p:cNvPr id="8" name="Footer Placeholder 7">
            <a:extLst>
              <a:ext uri="{FF2B5EF4-FFF2-40B4-BE49-F238E27FC236}">
                <a16:creationId xmlns:a16="http://schemas.microsoft.com/office/drawing/2014/main" id="{886A1E03-599F-5FDC-0755-3FBBF962009B}"/>
              </a:ext>
            </a:extLst>
          </p:cNvPr>
          <p:cNvSpPr>
            <a:spLocks noGrp="1"/>
          </p:cNvSpPr>
          <p:nvPr>
            <p:ph type="ftr" sz="quarter" idx="14"/>
          </p:nvPr>
        </p:nvSpPr>
        <p:spPr/>
        <p:txBody>
          <a:bodyPr/>
          <a:lstStyle/>
          <a:p>
            <a:r>
              <a:rPr lang="en-US" b="1" baseline="0">
                <a:solidFill>
                  <a:schemeClr val="tx1"/>
                </a:solidFill>
                <a:highlight>
                  <a:srgbClr val="EDEBE9"/>
                </a:highlight>
                <a:latin typeface="Candara"/>
              </a:rPr>
              <a:t>Information found on page</a:t>
            </a:r>
            <a:r>
              <a:rPr lang="en-US" b="1">
                <a:solidFill>
                  <a:schemeClr val="tx1"/>
                </a:solidFill>
                <a:highlight>
                  <a:srgbClr val="EDEBE9"/>
                </a:highlight>
                <a:latin typeface="Candara"/>
              </a:rPr>
              <a:t> 36</a:t>
            </a:r>
            <a:endParaRPr lang="en-US" b="1" noProof="0">
              <a:solidFill>
                <a:schemeClr val="tx1"/>
              </a:solidFill>
              <a:highlight>
                <a:srgbClr val="EDEBE9"/>
              </a:highlight>
            </a:endParaRPr>
          </a:p>
        </p:txBody>
      </p:sp>
      <p:sp>
        <p:nvSpPr>
          <p:cNvPr id="9" name="Slide Number Placeholder 8">
            <a:extLst>
              <a:ext uri="{FF2B5EF4-FFF2-40B4-BE49-F238E27FC236}">
                <a16:creationId xmlns:a16="http://schemas.microsoft.com/office/drawing/2014/main" id="{70946370-3BDE-3144-288F-D52254CE9DA1}"/>
              </a:ext>
            </a:extLst>
          </p:cNvPr>
          <p:cNvSpPr>
            <a:spLocks noGrp="1"/>
          </p:cNvSpPr>
          <p:nvPr>
            <p:ph type="sldNum" sz="quarter" idx="33"/>
          </p:nvPr>
        </p:nvSpPr>
        <p:spPr/>
        <p:txBody>
          <a:bodyPr/>
          <a:lstStyle/>
          <a:p>
            <a:fld id="{19B51A1E-902D-48AF-9020-955120F399B6}" type="slidenum">
              <a:rPr lang="en-US" noProof="0" smtClean="0"/>
              <a:pPr/>
              <a:t>34</a:t>
            </a:fld>
            <a:endParaRPr lang="en-US" noProof="0"/>
          </a:p>
        </p:txBody>
      </p:sp>
      <p:sp>
        <p:nvSpPr>
          <p:cNvPr id="4" name="TextBox 3">
            <a:extLst>
              <a:ext uri="{FF2B5EF4-FFF2-40B4-BE49-F238E27FC236}">
                <a16:creationId xmlns:a16="http://schemas.microsoft.com/office/drawing/2014/main" id="{BBE99439-98E6-4A2C-58ED-171B0E8086DA}"/>
              </a:ext>
            </a:extLst>
          </p:cNvPr>
          <p:cNvSpPr txBox="1"/>
          <p:nvPr/>
        </p:nvSpPr>
        <p:spPr>
          <a:xfrm>
            <a:off x="6299199" y="2240755"/>
            <a:ext cx="5417343"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a:solidFill>
                  <a:srgbClr val="404040"/>
                </a:solidFill>
                <a:ea typeface="+mn-lt"/>
                <a:cs typeface="+mn-lt"/>
              </a:rPr>
              <a:t>Under “Canvass History Section” </a:t>
            </a:r>
            <a:endParaRPr lang="en-US" sz="2400">
              <a:solidFill>
                <a:srgbClr val="000000"/>
              </a:solidFill>
              <a:ea typeface="+mn-lt"/>
              <a:cs typeface="+mn-lt"/>
            </a:endParaRPr>
          </a:p>
          <a:p>
            <a:pPr marL="800100" lvl="1" indent="-342900">
              <a:buFont typeface="Arial"/>
              <a:buChar char="•"/>
            </a:pPr>
            <a:r>
              <a:rPr lang="en-US" sz="2400">
                <a:solidFill>
                  <a:srgbClr val="404040"/>
                </a:solidFill>
                <a:ea typeface="+mn-lt"/>
                <a:cs typeface="+mn-lt"/>
              </a:rPr>
              <a:t>a. Select “Did Not Move” under Move Code </a:t>
            </a:r>
            <a:endParaRPr lang="en-US" sz="2400">
              <a:solidFill>
                <a:srgbClr val="000000"/>
              </a:solidFill>
              <a:ea typeface="+mn-lt"/>
              <a:cs typeface="+mn-lt"/>
            </a:endParaRPr>
          </a:p>
          <a:p>
            <a:pPr marL="800100" lvl="1" indent="-342900">
              <a:buFont typeface="Arial"/>
              <a:buChar char="•"/>
            </a:pPr>
            <a:r>
              <a:rPr lang="en-US" sz="2400">
                <a:solidFill>
                  <a:srgbClr val="404040"/>
                </a:solidFill>
                <a:ea typeface="+mn-lt"/>
                <a:cs typeface="+mn-lt"/>
              </a:rPr>
              <a:t>b. Action: “no move” </a:t>
            </a:r>
            <a:endParaRPr lang="en-US" sz="2400">
              <a:solidFill>
                <a:srgbClr val="000000"/>
              </a:solidFill>
              <a:ea typeface="+mn-lt"/>
              <a:cs typeface="+mn-lt"/>
            </a:endParaRPr>
          </a:p>
          <a:p>
            <a:pPr marL="800100" lvl="1" indent="-342900">
              <a:buFont typeface="Arial"/>
              <a:buChar char="•"/>
            </a:pPr>
            <a:r>
              <a:rPr lang="en-US" sz="2400">
                <a:solidFill>
                  <a:srgbClr val="404040"/>
                </a:solidFill>
                <a:ea typeface="+mn-lt"/>
                <a:cs typeface="+mn-lt"/>
              </a:rPr>
              <a:t>c. Click “Accept”</a:t>
            </a:r>
            <a:endParaRPr lang="en-US" sz="2400">
              <a:solidFill>
                <a:srgbClr val="000000"/>
              </a:solidFill>
              <a:ea typeface="+mn-lt"/>
              <a:cs typeface="+mn-lt"/>
            </a:endParaRPr>
          </a:p>
          <a:p>
            <a:endParaRPr lang="en-US" sz="2400">
              <a:solidFill>
                <a:srgbClr val="404040"/>
              </a:solidFill>
              <a:ea typeface="+mn-lt"/>
              <a:cs typeface="+mn-lt"/>
            </a:endParaRPr>
          </a:p>
        </p:txBody>
      </p:sp>
      <p:sp>
        <p:nvSpPr>
          <p:cNvPr id="10" name="Text Placeholder 9">
            <a:extLst>
              <a:ext uri="{FF2B5EF4-FFF2-40B4-BE49-F238E27FC236}">
                <a16:creationId xmlns:a16="http://schemas.microsoft.com/office/drawing/2014/main" id="{89A4847A-CED3-907C-77BD-EF8270BEF5DE}"/>
              </a:ext>
            </a:extLst>
          </p:cNvPr>
          <p:cNvSpPr>
            <a:spLocks noGrp="1"/>
          </p:cNvSpPr>
          <p:nvPr>
            <p:ph type="body" sz="quarter" idx="32"/>
          </p:nvPr>
        </p:nvSpPr>
        <p:spPr/>
        <p:txBody>
          <a:bodyPr vert="horz" lIns="0" tIns="0" rIns="0" bIns="0" rtlCol="0" anchor="t">
            <a:noAutofit/>
          </a:bodyPr>
          <a:lstStyle/>
          <a:p>
            <a:r>
              <a:rPr lang="en-US" baseline="0">
                <a:solidFill>
                  <a:srgbClr val="404040"/>
                </a:solidFill>
                <a:latin typeface="Candara"/>
                <a:ea typeface="Arial"/>
                <a:cs typeface="Arial"/>
              </a:rPr>
              <a:t>In CVRS go to “Activities” “Canvass” “Change Voter” </a:t>
            </a:r>
            <a:r>
              <a:rPr lang="en-US" b="1" baseline="0">
                <a:solidFill>
                  <a:srgbClr val="404040"/>
                </a:solidFill>
                <a:latin typeface="Candara"/>
                <a:ea typeface="Arial"/>
                <a:cs typeface="Arial"/>
              </a:rPr>
              <a:t>“CVR” </a:t>
            </a:r>
            <a:r>
              <a:rPr lang="en-US" b="1">
                <a:latin typeface="Candara"/>
                <a:ea typeface="Arial"/>
                <a:cs typeface="Arial"/>
              </a:rPr>
              <a:t>​</a:t>
            </a:r>
            <a:endParaRPr lang="en-US" b="1"/>
          </a:p>
        </p:txBody>
      </p:sp>
      <p:sp>
        <p:nvSpPr>
          <p:cNvPr id="6" name="Title 5">
            <a:extLst>
              <a:ext uri="{FF2B5EF4-FFF2-40B4-BE49-F238E27FC236}">
                <a16:creationId xmlns:a16="http://schemas.microsoft.com/office/drawing/2014/main" id="{80E47A35-6A8A-B6E0-B227-290BA68403D1}"/>
              </a:ext>
            </a:extLst>
          </p:cNvPr>
          <p:cNvSpPr>
            <a:spLocks noGrp="1"/>
          </p:cNvSpPr>
          <p:nvPr>
            <p:ph type="title"/>
          </p:nvPr>
        </p:nvSpPr>
        <p:spPr/>
        <p:txBody>
          <a:bodyPr/>
          <a:lstStyle/>
          <a:p>
            <a:r>
              <a:rPr lang="en-US" sz="2400" b="0">
                <a:ea typeface="+mj-lt"/>
                <a:cs typeface="+mj-lt"/>
              </a:rPr>
              <a:t>CVR ED-642 RETURNED BY VOTER STATING </a:t>
            </a:r>
            <a:r>
              <a:rPr lang="en-US" sz="2400">
                <a:ea typeface="+mj-lt"/>
                <a:cs typeface="+mj-lt"/>
              </a:rPr>
              <a:t>“DID NOT MOVE” OR “TEMPORARILY ABSENT” </a:t>
            </a:r>
          </a:p>
        </p:txBody>
      </p:sp>
    </p:spTree>
    <p:extLst>
      <p:ext uri="{BB962C8B-B14F-4D97-AF65-F5344CB8AC3E}">
        <p14:creationId xmlns:p14="http://schemas.microsoft.com/office/powerpoint/2010/main" val="328338778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309D56B-C1DC-3B25-F21B-E1096076FE50}"/>
              </a:ext>
            </a:extLst>
          </p:cNvPr>
          <p:cNvSpPr>
            <a:spLocks noGrp="1"/>
          </p:cNvSpPr>
          <p:nvPr>
            <p:ph sz="half" idx="2"/>
          </p:nvPr>
        </p:nvSpPr>
        <p:spPr>
          <a:xfrm>
            <a:off x="432000" y="1989600"/>
            <a:ext cx="5233876" cy="4035014"/>
          </a:xfrm>
        </p:spPr>
        <p:txBody>
          <a:bodyPr vert="horz" lIns="0" tIns="0" rIns="0" bIns="0" rtlCol="0" anchor="t">
            <a:noAutofit/>
          </a:bodyPr>
          <a:lstStyle/>
          <a:p>
            <a:pPr marL="0" indent="0">
              <a:buNone/>
            </a:pPr>
            <a:endParaRPr lang="en-US" sz="2000">
              <a:solidFill>
                <a:srgbClr val="404040"/>
              </a:solidFill>
              <a:latin typeface="Candara"/>
              <a:cs typeface="Arial"/>
            </a:endParaRPr>
          </a:p>
          <a:p>
            <a:pPr marL="0" indent="0">
              <a:lnSpc>
                <a:spcPct val="100000"/>
              </a:lnSpc>
              <a:spcBef>
                <a:spcPts val="0"/>
              </a:spcBef>
              <a:buNone/>
            </a:pPr>
            <a:r>
              <a:rPr lang="en-US" sz="2400">
                <a:ea typeface="+mn-lt"/>
                <a:cs typeface="+mn-lt"/>
              </a:rPr>
              <a:t>Print a report to see who has not replied </a:t>
            </a:r>
          </a:p>
          <a:p>
            <a:pPr marL="561975" lvl="1" indent="-285750">
              <a:lnSpc>
                <a:spcPct val="100000"/>
              </a:lnSpc>
              <a:spcBef>
                <a:spcPts val="0"/>
              </a:spcBef>
              <a:buFont typeface="Arial,Sans-Serif"/>
              <a:buChar char="•"/>
            </a:pPr>
            <a:r>
              <a:rPr lang="en-US" sz="2200">
                <a:ea typeface="+mn-lt"/>
                <a:cs typeface="+mn-lt"/>
              </a:rPr>
              <a:t>In CVRS go to “Activities” “Canvass” “Canvass History Report” </a:t>
            </a:r>
          </a:p>
          <a:p>
            <a:pPr marL="561975" lvl="1" indent="-285750">
              <a:lnSpc>
                <a:spcPct val="100000"/>
              </a:lnSpc>
              <a:spcBef>
                <a:spcPts val="0"/>
              </a:spcBef>
              <a:buFont typeface="Arial,Sans-Serif"/>
              <a:buChar char="•"/>
            </a:pPr>
            <a:r>
              <a:rPr lang="en-US" sz="2200">
                <a:ea typeface="+mn-lt"/>
                <a:cs typeface="+mn-lt"/>
              </a:rPr>
              <a:t>Click “OK” </a:t>
            </a:r>
          </a:p>
          <a:p>
            <a:pPr marL="561975" lvl="1" indent="-285750">
              <a:lnSpc>
                <a:spcPct val="100000"/>
              </a:lnSpc>
              <a:spcBef>
                <a:spcPts val="0"/>
              </a:spcBef>
              <a:buFont typeface="Arial,Sans-Serif"/>
              <a:buChar char="•"/>
            </a:pPr>
            <a:r>
              <a:rPr lang="en-US" sz="2200">
                <a:ea typeface="+mn-lt"/>
                <a:cs typeface="+mn-lt"/>
              </a:rPr>
              <a:t>Under “State” highlight your desired district(s)  </a:t>
            </a:r>
          </a:p>
          <a:p>
            <a:pPr marL="561975" lvl="1" indent="-285750">
              <a:lnSpc>
                <a:spcPct val="100000"/>
              </a:lnSpc>
              <a:spcBef>
                <a:spcPts val="0"/>
              </a:spcBef>
              <a:buFont typeface="Arial,Sans-Serif"/>
              <a:buChar char="•"/>
            </a:pPr>
            <a:r>
              <a:rPr lang="en-US" sz="2200">
                <a:ea typeface="+mn-lt"/>
                <a:cs typeface="+mn-lt"/>
              </a:rPr>
              <a:t>Type in canvass start date (same date as used above) </a:t>
            </a:r>
          </a:p>
          <a:p>
            <a:pPr marL="561975" lvl="1" indent="-285750">
              <a:lnSpc>
                <a:spcPct val="100000"/>
              </a:lnSpc>
              <a:spcBef>
                <a:spcPts val="0"/>
              </a:spcBef>
              <a:buFont typeface="Arial,Sans-Serif"/>
              <a:buChar char="•"/>
            </a:pPr>
            <a:r>
              <a:rPr lang="en-US" sz="2200">
                <a:ea typeface="+mn-lt"/>
                <a:cs typeface="+mn-lt"/>
              </a:rPr>
              <a:t>Select options </a:t>
            </a:r>
            <a:r>
              <a:rPr lang="en-US" sz="2200" b="1">
                <a:ea typeface="+mn-lt"/>
                <a:cs typeface="+mn-lt"/>
              </a:rPr>
              <a:t>“Out of Town” </a:t>
            </a:r>
            <a:r>
              <a:rPr lang="en-US" sz="2200">
                <a:ea typeface="+mn-lt"/>
                <a:cs typeface="+mn-lt"/>
              </a:rPr>
              <a:t>and </a:t>
            </a:r>
            <a:r>
              <a:rPr lang="en-US" sz="2200" b="1">
                <a:ea typeface="+mn-lt"/>
                <a:cs typeface="+mn-lt"/>
              </a:rPr>
              <a:t>“Only those more than 30 days old”</a:t>
            </a:r>
            <a:r>
              <a:rPr lang="en-US" sz="2200">
                <a:ea typeface="+mn-lt"/>
                <a:cs typeface="+mn-lt"/>
              </a:rPr>
              <a:t> </a:t>
            </a:r>
          </a:p>
          <a:p>
            <a:pPr marL="619125" lvl="1" indent="-342900">
              <a:lnSpc>
                <a:spcPct val="100000"/>
              </a:lnSpc>
              <a:spcBef>
                <a:spcPts val="0"/>
              </a:spcBef>
            </a:pPr>
            <a:r>
              <a:rPr lang="en-US" sz="2200">
                <a:ea typeface="+mn-lt"/>
                <a:cs typeface="+mn-lt"/>
              </a:rPr>
              <a:t>Click “Print”</a:t>
            </a:r>
            <a:endParaRPr lang="en-US" sz="2200"/>
          </a:p>
        </p:txBody>
      </p:sp>
      <p:sp>
        <p:nvSpPr>
          <p:cNvPr id="7" name="Text Placeholder 6">
            <a:extLst>
              <a:ext uri="{FF2B5EF4-FFF2-40B4-BE49-F238E27FC236}">
                <a16:creationId xmlns:a16="http://schemas.microsoft.com/office/drawing/2014/main" id="{FE4A906E-F83D-52F2-75BE-C5BD78BE9ACF}"/>
              </a:ext>
            </a:extLst>
          </p:cNvPr>
          <p:cNvSpPr>
            <a:spLocks noGrp="1"/>
          </p:cNvSpPr>
          <p:nvPr>
            <p:ph type="body" sz="quarter" idx="12"/>
          </p:nvPr>
        </p:nvSpPr>
        <p:spPr>
          <a:xfrm>
            <a:off x="6299887" y="2287532"/>
            <a:ext cx="4926927" cy="3776019"/>
          </a:xfrm>
          <a:noFill/>
        </p:spPr>
        <p:txBody>
          <a:bodyPr vert="horz" lIns="0" tIns="0" rIns="0" bIns="0" rtlCol="0" anchor="t">
            <a:noAutofit/>
          </a:bodyPr>
          <a:lstStyle/>
          <a:p>
            <a:pPr marL="342900" indent="-342900"/>
            <a:endParaRPr lang="en-US" sz="2400">
              <a:solidFill>
                <a:srgbClr val="404040"/>
              </a:solidFill>
              <a:latin typeface="Arial"/>
              <a:cs typeface="Arial"/>
            </a:endParaRPr>
          </a:p>
          <a:p>
            <a:pPr marL="342900" indent="-342900">
              <a:buFont typeface="Arial"/>
              <a:buChar char="•"/>
            </a:pPr>
            <a:endParaRPr lang="en-US" sz="2200">
              <a:solidFill>
                <a:srgbClr val="000000"/>
              </a:solidFill>
              <a:latin typeface="Arial"/>
              <a:cs typeface="Arial"/>
            </a:endParaRPr>
          </a:p>
          <a:p>
            <a:pPr marL="342900" lvl="0" indent="-342900">
              <a:buFont typeface=""/>
              <a:buChar char="•"/>
            </a:pPr>
            <a:endParaRPr lang="en-US" sz="2000">
              <a:cs typeface="Arial"/>
            </a:endParaRPr>
          </a:p>
        </p:txBody>
      </p:sp>
      <p:sp>
        <p:nvSpPr>
          <p:cNvPr id="8" name="Footer Placeholder 7">
            <a:extLst>
              <a:ext uri="{FF2B5EF4-FFF2-40B4-BE49-F238E27FC236}">
                <a16:creationId xmlns:a16="http://schemas.microsoft.com/office/drawing/2014/main" id="{886A1E03-599F-5FDC-0755-3FBBF962009B}"/>
              </a:ext>
            </a:extLst>
          </p:cNvPr>
          <p:cNvSpPr>
            <a:spLocks noGrp="1"/>
          </p:cNvSpPr>
          <p:nvPr>
            <p:ph type="ftr" sz="quarter" idx="14"/>
          </p:nvPr>
        </p:nvSpPr>
        <p:spPr/>
        <p:txBody>
          <a:bodyPr/>
          <a:lstStyle/>
          <a:p>
            <a:r>
              <a:rPr lang="en-US" b="1" baseline="0">
                <a:solidFill>
                  <a:schemeClr val="tx1"/>
                </a:solidFill>
                <a:highlight>
                  <a:srgbClr val="EDEBE9"/>
                </a:highlight>
                <a:latin typeface="Candara"/>
              </a:rPr>
              <a:t>Information found on page</a:t>
            </a:r>
            <a:r>
              <a:rPr lang="en-US" b="1">
                <a:solidFill>
                  <a:schemeClr val="tx1"/>
                </a:solidFill>
                <a:highlight>
                  <a:srgbClr val="EDEBE9"/>
                </a:highlight>
                <a:latin typeface="Candara"/>
              </a:rPr>
              <a:t> 36</a:t>
            </a:r>
            <a:endParaRPr lang="en-US" b="1" noProof="0">
              <a:solidFill>
                <a:schemeClr val="tx1"/>
              </a:solidFill>
              <a:highlight>
                <a:srgbClr val="EDEBE9"/>
              </a:highlight>
            </a:endParaRPr>
          </a:p>
        </p:txBody>
      </p:sp>
      <p:sp>
        <p:nvSpPr>
          <p:cNvPr id="9" name="Slide Number Placeholder 8">
            <a:extLst>
              <a:ext uri="{FF2B5EF4-FFF2-40B4-BE49-F238E27FC236}">
                <a16:creationId xmlns:a16="http://schemas.microsoft.com/office/drawing/2014/main" id="{70946370-3BDE-3144-288F-D52254CE9DA1}"/>
              </a:ext>
            </a:extLst>
          </p:cNvPr>
          <p:cNvSpPr>
            <a:spLocks noGrp="1"/>
          </p:cNvSpPr>
          <p:nvPr>
            <p:ph type="sldNum" sz="quarter" idx="33"/>
          </p:nvPr>
        </p:nvSpPr>
        <p:spPr/>
        <p:txBody>
          <a:bodyPr/>
          <a:lstStyle/>
          <a:p>
            <a:fld id="{19B51A1E-902D-48AF-9020-955120F399B6}" type="slidenum">
              <a:rPr lang="en-US" noProof="0" smtClean="0"/>
              <a:pPr/>
              <a:t>35</a:t>
            </a:fld>
            <a:endParaRPr lang="en-US" noProof="0"/>
          </a:p>
        </p:txBody>
      </p:sp>
      <p:sp>
        <p:nvSpPr>
          <p:cNvPr id="4" name="TextBox 3">
            <a:extLst>
              <a:ext uri="{FF2B5EF4-FFF2-40B4-BE49-F238E27FC236}">
                <a16:creationId xmlns:a16="http://schemas.microsoft.com/office/drawing/2014/main" id="{BBE99439-98E6-4A2C-58ED-171B0E8086DA}"/>
              </a:ext>
            </a:extLst>
          </p:cNvPr>
          <p:cNvSpPr txBox="1"/>
          <p:nvPr/>
        </p:nvSpPr>
        <p:spPr>
          <a:xfrm>
            <a:off x="6299199" y="2240755"/>
            <a:ext cx="5417343"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a:solidFill>
                  <a:srgbClr val="404040"/>
                </a:solidFill>
                <a:ea typeface="+mn-lt"/>
                <a:cs typeface="+mn-lt"/>
              </a:rPr>
              <a:t>The registration cards for voters made inactive this way will need to be notated and moved to the inactive file</a:t>
            </a:r>
          </a:p>
        </p:txBody>
      </p:sp>
      <p:sp>
        <p:nvSpPr>
          <p:cNvPr id="10" name="Text Placeholder 9">
            <a:extLst>
              <a:ext uri="{FF2B5EF4-FFF2-40B4-BE49-F238E27FC236}">
                <a16:creationId xmlns:a16="http://schemas.microsoft.com/office/drawing/2014/main" id="{89A4847A-CED3-907C-77BD-EF8270BEF5DE}"/>
              </a:ext>
            </a:extLst>
          </p:cNvPr>
          <p:cNvSpPr>
            <a:spLocks noGrp="1"/>
          </p:cNvSpPr>
          <p:nvPr>
            <p:ph type="body" sz="quarter" idx="32"/>
          </p:nvPr>
        </p:nvSpPr>
        <p:spPr>
          <a:xfrm>
            <a:off x="431800" y="1008000"/>
            <a:ext cx="11330442" cy="840785"/>
          </a:xfrm>
        </p:spPr>
        <p:txBody>
          <a:bodyPr vert="horz" lIns="0" tIns="0" rIns="0" bIns="0" rtlCol="0" anchor="t">
            <a:noAutofit/>
          </a:bodyPr>
          <a:lstStyle/>
          <a:p>
            <a:r>
              <a:rPr lang="en-US">
                <a:ea typeface="+mn-lt"/>
                <a:cs typeface="+mn-lt"/>
              </a:rPr>
              <a:t>Voters’ status will automatically change to Inactive if there has been no activity with the voter’s record in CVRS within 30 days from the date of the notice. (</a:t>
            </a:r>
            <a:r>
              <a:rPr lang="en-US" b="1">
                <a:ea typeface="+mn-lt"/>
                <a:cs typeface="+mn-lt"/>
              </a:rPr>
              <a:t>IMPORTANT:</a:t>
            </a:r>
            <a:r>
              <a:rPr lang="en-US">
                <a:ea typeface="+mn-lt"/>
                <a:cs typeface="+mn-lt"/>
              </a:rPr>
              <a:t> Run a Canvass History Report to verify that this function worked. If not, manually change voter status to Inactive.) </a:t>
            </a:r>
            <a:endParaRPr lang="en-US"/>
          </a:p>
        </p:txBody>
      </p:sp>
      <p:sp>
        <p:nvSpPr>
          <p:cNvPr id="6" name="Title 5">
            <a:extLst>
              <a:ext uri="{FF2B5EF4-FFF2-40B4-BE49-F238E27FC236}">
                <a16:creationId xmlns:a16="http://schemas.microsoft.com/office/drawing/2014/main" id="{80E47A35-6A8A-B6E0-B227-290BA68403D1}"/>
              </a:ext>
            </a:extLst>
          </p:cNvPr>
          <p:cNvSpPr>
            <a:spLocks noGrp="1"/>
          </p:cNvSpPr>
          <p:nvPr>
            <p:ph type="title"/>
          </p:nvPr>
        </p:nvSpPr>
        <p:spPr/>
        <p:txBody>
          <a:bodyPr/>
          <a:lstStyle/>
          <a:p>
            <a:r>
              <a:rPr lang="en-US" sz="2400">
                <a:ea typeface="+mj-lt"/>
                <a:cs typeface="+mj-lt"/>
              </a:rPr>
              <a:t>CVR ED-642 NOT RETURNED AFTER 30 DAYS HAVE EXPIRED</a:t>
            </a:r>
            <a:endParaRPr lang="en-US"/>
          </a:p>
        </p:txBody>
      </p:sp>
    </p:spTree>
    <p:extLst>
      <p:ext uri="{BB962C8B-B14F-4D97-AF65-F5344CB8AC3E}">
        <p14:creationId xmlns:p14="http://schemas.microsoft.com/office/powerpoint/2010/main" val="141222824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4F6D0BA-0B0F-6D66-A121-39413AD47F72}"/>
              </a:ext>
            </a:extLst>
          </p:cNvPr>
          <p:cNvSpPr>
            <a:spLocks noGrp="1"/>
          </p:cNvSpPr>
          <p:nvPr>
            <p:ph type="ftr" sz="quarter" idx="12"/>
          </p:nvPr>
        </p:nvSpPr>
        <p:spPr/>
        <p:txBody>
          <a:bodyPr/>
          <a:lstStyle/>
          <a:p>
            <a:r>
              <a:rPr lang="en-US" sz="900" b="1">
                <a:solidFill>
                  <a:schemeClr val="tx1"/>
                </a:solidFill>
                <a:highlight>
                  <a:srgbClr val="EDEBE9"/>
                </a:highlight>
              </a:rPr>
              <a:t>Information</a:t>
            </a:r>
            <a:r>
              <a:rPr lang="en-US" sz="900" b="1">
                <a:solidFill>
                  <a:schemeClr val="tx1"/>
                </a:solidFill>
                <a:highlight>
                  <a:srgbClr val="EDEBE9"/>
                </a:highlight>
                <a:ea typeface="+mn-lt"/>
                <a:cs typeface="+mn-lt"/>
              </a:rPr>
              <a:t> found on page 37</a:t>
            </a:r>
            <a:endParaRPr lang="en-US" noProof="0">
              <a:solidFill>
                <a:schemeClr val="tx1"/>
              </a:solidFill>
            </a:endParaRPr>
          </a:p>
        </p:txBody>
      </p:sp>
      <p:sp>
        <p:nvSpPr>
          <p:cNvPr id="3" name="Slide Number Placeholder 2">
            <a:extLst>
              <a:ext uri="{FF2B5EF4-FFF2-40B4-BE49-F238E27FC236}">
                <a16:creationId xmlns:a16="http://schemas.microsoft.com/office/drawing/2014/main" id="{F2689D2F-1079-37FF-BCAD-D3C7E3157C08}"/>
              </a:ext>
            </a:extLst>
          </p:cNvPr>
          <p:cNvSpPr>
            <a:spLocks noGrp="1"/>
          </p:cNvSpPr>
          <p:nvPr>
            <p:ph type="sldNum" sz="quarter" idx="13"/>
          </p:nvPr>
        </p:nvSpPr>
        <p:spPr/>
        <p:txBody>
          <a:bodyPr/>
          <a:lstStyle/>
          <a:p>
            <a:fld id="{19B51A1E-902D-48AF-9020-955120F399B6}" type="slidenum">
              <a:rPr lang="en-US" noProof="0" smtClean="0"/>
              <a:pPr/>
              <a:t>36</a:t>
            </a:fld>
            <a:endParaRPr lang="en-US" noProof="0"/>
          </a:p>
        </p:txBody>
      </p:sp>
      <p:sp>
        <p:nvSpPr>
          <p:cNvPr id="4" name="Title 3">
            <a:extLst>
              <a:ext uri="{FF2B5EF4-FFF2-40B4-BE49-F238E27FC236}">
                <a16:creationId xmlns:a16="http://schemas.microsoft.com/office/drawing/2014/main" id="{0E406406-39CD-6730-1672-268DDAF5753C}"/>
              </a:ext>
            </a:extLst>
          </p:cNvPr>
          <p:cNvSpPr>
            <a:spLocks noGrp="1"/>
          </p:cNvSpPr>
          <p:nvPr>
            <p:ph type="title"/>
          </p:nvPr>
        </p:nvSpPr>
        <p:spPr/>
        <p:txBody>
          <a:bodyPr/>
          <a:lstStyle/>
          <a:p>
            <a:r>
              <a:rPr lang="en-US">
                <a:ea typeface="+mj-lt"/>
                <a:cs typeface="+mj-lt"/>
              </a:rPr>
              <a:t>Completion of Canvass &amp; ERIC</a:t>
            </a:r>
            <a:endParaRPr lang="en-US"/>
          </a:p>
        </p:txBody>
      </p:sp>
      <p:sp>
        <p:nvSpPr>
          <p:cNvPr id="5" name="Text Placeholder 4">
            <a:extLst>
              <a:ext uri="{FF2B5EF4-FFF2-40B4-BE49-F238E27FC236}">
                <a16:creationId xmlns:a16="http://schemas.microsoft.com/office/drawing/2014/main" id="{733AE5D4-45CB-5EAA-942F-04E9344CFA90}"/>
              </a:ext>
            </a:extLst>
          </p:cNvPr>
          <p:cNvSpPr>
            <a:spLocks noGrp="1"/>
          </p:cNvSpPr>
          <p:nvPr>
            <p:ph type="body" sz="quarter" idx="14"/>
          </p:nvPr>
        </p:nvSpPr>
        <p:spPr>
          <a:xfrm>
            <a:off x="1123240" y="1890023"/>
            <a:ext cx="8863262" cy="2790825"/>
          </a:xfrm>
        </p:spPr>
        <p:txBody>
          <a:bodyPr/>
          <a:lstStyle/>
          <a:p>
            <a:pPr algn="just"/>
            <a:r>
              <a:rPr lang="en-US" sz="3200">
                <a:ea typeface="+mn-lt"/>
                <a:cs typeface="+mn-lt"/>
              </a:rPr>
              <a:t>A Statement of Completion of Canvass (ED-632) must be filed with the Secretary of the State not later than the 30th day following each regular election. The form, </a:t>
            </a:r>
            <a:r>
              <a:rPr lang="en-US" sz="3200" b="1">
                <a:ea typeface="+mn-lt"/>
                <a:cs typeface="+mn-lt"/>
              </a:rPr>
              <a:t>provided to you</a:t>
            </a:r>
            <a:r>
              <a:rPr lang="en-US" sz="3200">
                <a:ea typeface="+mn-lt"/>
                <a:cs typeface="+mn-lt"/>
              </a:rPr>
              <a:t> by the Secretary of the State, specifies the method(s) and the date(s) the canvass was conducted and is signed by the Registrars (§ 9-32(c)).</a:t>
            </a:r>
            <a:endParaRPr lang="en-US" sz="2400"/>
          </a:p>
        </p:txBody>
      </p:sp>
    </p:spTree>
    <p:extLst>
      <p:ext uri="{BB962C8B-B14F-4D97-AF65-F5344CB8AC3E}">
        <p14:creationId xmlns:p14="http://schemas.microsoft.com/office/powerpoint/2010/main" val="1163743339"/>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Placeholder 31" descr="hand clapping">
            <a:extLst>
              <a:ext uri="{FF2B5EF4-FFF2-40B4-BE49-F238E27FC236}">
                <a16:creationId xmlns:a16="http://schemas.microsoft.com/office/drawing/2014/main" id="{AAB6EE12-FEF8-FB41-A909-0DA61D7725C7}"/>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14" name="Title 13">
            <a:extLst>
              <a:ext uri="{FF2B5EF4-FFF2-40B4-BE49-F238E27FC236}">
                <a16:creationId xmlns:a16="http://schemas.microsoft.com/office/drawing/2014/main" id="{6C38D7A9-9299-4108-BB08-026F4B9CAE7B}"/>
              </a:ext>
            </a:extLst>
          </p:cNvPr>
          <p:cNvSpPr>
            <a:spLocks noGrp="1"/>
          </p:cNvSpPr>
          <p:nvPr>
            <p:ph type="ctrTitle"/>
          </p:nvPr>
        </p:nvSpPr>
        <p:spPr/>
        <p:txBody>
          <a:bodyPr/>
          <a:lstStyle/>
          <a:p>
            <a:r>
              <a:rPr lang="en-US"/>
              <a:t>Thank You</a:t>
            </a:r>
          </a:p>
        </p:txBody>
      </p:sp>
      <p:pic>
        <p:nvPicPr>
          <p:cNvPr id="8" name="Graphic 7" descr="User" title="Icon - Presenter Name">
            <a:extLst>
              <a:ext uri="{FF2B5EF4-FFF2-40B4-BE49-F238E27FC236}">
                <a16:creationId xmlns:a16="http://schemas.microsoft.com/office/drawing/2014/main" id="{111541C4-DB03-4E53-994D-499C7D73C4D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485495" y="4006655"/>
            <a:ext cx="218900" cy="218900"/>
          </a:xfrm>
          <a:prstGeom prst="rect">
            <a:avLst/>
          </a:prstGeom>
        </p:spPr>
      </p:pic>
      <p:sp>
        <p:nvSpPr>
          <p:cNvPr id="5" name="Text Placeholder 4">
            <a:extLst>
              <a:ext uri="{FF2B5EF4-FFF2-40B4-BE49-F238E27FC236}">
                <a16:creationId xmlns:a16="http://schemas.microsoft.com/office/drawing/2014/main" id="{11265965-2271-4C1C-BD0A-6F85F80FF9A6}"/>
              </a:ext>
            </a:extLst>
          </p:cNvPr>
          <p:cNvSpPr>
            <a:spLocks noGrp="1"/>
          </p:cNvSpPr>
          <p:nvPr>
            <p:ph type="body" sz="quarter" idx="16"/>
          </p:nvPr>
        </p:nvSpPr>
        <p:spPr>
          <a:solidFill>
            <a:schemeClr val="tx1">
              <a:lumMod val="75000"/>
              <a:lumOff val="25000"/>
            </a:schemeClr>
          </a:solidFill>
        </p:spPr>
        <p:txBody>
          <a:bodyPr/>
          <a:lstStyle/>
          <a:p>
            <a:r>
              <a:rPr lang="en-US"/>
              <a:t>860-291-7281</a:t>
            </a:r>
          </a:p>
        </p:txBody>
      </p:sp>
      <p:pic>
        <p:nvPicPr>
          <p:cNvPr id="10" name="Graphic 9" descr="Smart Phone" title="Icon - Presenter Phone Number">
            <a:extLst>
              <a:ext uri="{FF2B5EF4-FFF2-40B4-BE49-F238E27FC236}">
                <a16:creationId xmlns:a16="http://schemas.microsoft.com/office/drawing/2014/main" id="{A29DE31C-E099-4579-BB03-675E0A40C5F2}"/>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485495" y="4355103"/>
            <a:ext cx="218900" cy="218900"/>
          </a:xfrm>
          <a:prstGeom prst="rect">
            <a:avLst/>
          </a:prstGeom>
        </p:spPr>
      </p:pic>
      <p:sp>
        <p:nvSpPr>
          <p:cNvPr id="6" name="Text Placeholder 5">
            <a:extLst>
              <a:ext uri="{FF2B5EF4-FFF2-40B4-BE49-F238E27FC236}">
                <a16:creationId xmlns:a16="http://schemas.microsoft.com/office/drawing/2014/main" id="{50A3BCC3-A277-4C0B-9EBA-EB53990D8EBD}"/>
              </a:ext>
            </a:extLst>
          </p:cNvPr>
          <p:cNvSpPr>
            <a:spLocks noGrp="1"/>
          </p:cNvSpPr>
          <p:nvPr>
            <p:ph type="body" sz="quarter" idx="17"/>
          </p:nvPr>
        </p:nvSpPr>
        <p:spPr>
          <a:solidFill>
            <a:schemeClr val="tx1">
              <a:lumMod val="75000"/>
              <a:lumOff val="25000"/>
            </a:schemeClr>
          </a:solidFill>
        </p:spPr>
        <p:txBody>
          <a:bodyPr/>
          <a:lstStyle/>
          <a:p>
            <a:r>
              <a:rPr lang="en-US"/>
              <a:t>vrosario@easthartfordct.gov</a:t>
            </a:r>
          </a:p>
        </p:txBody>
      </p:sp>
      <p:pic>
        <p:nvPicPr>
          <p:cNvPr id="9" name="Graphic 8" descr="Envelope" title="Icon Presenter Email">
            <a:extLst>
              <a:ext uri="{FF2B5EF4-FFF2-40B4-BE49-F238E27FC236}">
                <a16:creationId xmlns:a16="http://schemas.microsoft.com/office/drawing/2014/main" id="{773C1382-ACE1-460F-A1B6-AB761A7D2E6B}"/>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1485495" y="4703551"/>
            <a:ext cx="218900" cy="218900"/>
          </a:xfrm>
          <a:prstGeom prst="rect">
            <a:avLst/>
          </a:prstGeom>
        </p:spPr>
      </p:pic>
      <p:sp>
        <p:nvSpPr>
          <p:cNvPr id="16" name="Text Placeholder 15">
            <a:extLst>
              <a:ext uri="{FF2B5EF4-FFF2-40B4-BE49-F238E27FC236}">
                <a16:creationId xmlns:a16="http://schemas.microsoft.com/office/drawing/2014/main" id="{FD8A1232-50A8-4535-AAF9-7F4180EAA0DD}"/>
              </a:ext>
            </a:extLst>
          </p:cNvPr>
          <p:cNvSpPr>
            <a:spLocks noGrp="1"/>
          </p:cNvSpPr>
          <p:nvPr>
            <p:ph type="body" sz="quarter" idx="18"/>
          </p:nvPr>
        </p:nvSpPr>
        <p:spPr>
          <a:solidFill>
            <a:schemeClr val="tx1">
              <a:lumMod val="75000"/>
              <a:lumOff val="25000"/>
            </a:schemeClr>
          </a:solidFill>
        </p:spPr>
        <p:txBody>
          <a:bodyPr/>
          <a:lstStyle/>
          <a:p>
            <a:r>
              <a:rPr lang="en-US"/>
              <a:t>ROV, Town of East Hartford</a:t>
            </a:r>
          </a:p>
        </p:txBody>
      </p:sp>
      <p:sp>
        <p:nvSpPr>
          <p:cNvPr id="12" name="Slide Number Placeholder 11">
            <a:extLst>
              <a:ext uri="{FF2B5EF4-FFF2-40B4-BE49-F238E27FC236}">
                <a16:creationId xmlns:a16="http://schemas.microsoft.com/office/drawing/2014/main" id="{91814EC9-246A-4C6E-941E-5774FE72F08E}"/>
              </a:ext>
            </a:extLst>
          </p:cNvPr>
          <p:cNvSpPr>
            <a:spLocks noGrp="1"/>
          </p:cNvSpPr>
          <p:nvPr>
            <p:ph type="sldNum" sz="quarter" idx="20"/>
          </p:nvPr>
        </p:nvSpPr>
        <p:spPr>
          <a:solidFill>
            <a:schemeClr val="tx1">
              <a:lumMod val="95000"/>
              <a:lumOff val="5000"/>
            </a:schemeClr>
          </a:solidFill>
        </p:spPr>
        <p:txBody>
          <a:bodyPr/>
          <a:lstStyle/>
          <a:p>
            <a:fld id="{19B51A1E-902D-48AF-9020-955120F399B6}" type="slidenum">
              <a:rPr lang="en-US" smtClean="0"/>
              <a:pPr/>
              <a:t>37</a:t>
            </a:fld>
            <a:endParaRPr lang="en-US"/>
          </a:p>
        </p:txBody>
      </p:sp>
      <p:sp>
        <p:nvSpPr>
          <p:cNvPr id="13" name="TextBox 12">
            <a:extLst>
              <a:ext uri="{FF2B5EF4-FFF2-40B4-BE49-F238E27FC236}">
                <a16:creationId xmlns:a16="http://schemas.microsoft.com/office/drawing/2014/main" id="{72743D1A-5C29-48E0-AA30-57D127716B1B}"/>
              </a:ext>
            </a:extLst>
          </p:cNvPr>
          <p:cNvSpPr txBox="1"/>
          <p:nvPr/>
        </p:nvSpPr>
        <p:spPr>
          <a:xfrm>
            <a:off x="10243100" y="6221507"/>
            <a:ext cx="1053900" cy="782829"/>
          </a:xfrm>
          <a:prstGeom prst="rect">
            <a:avLst/>
          </a:prstGeom>
          <a:noFill/>
        </p:spPr>
        <p:txBody>
          <a:bodyPr wrap="square" lIns="91440" tIns="108000" rIns="91440" bIns="0" rtlCol="0" anchor="ctr">
            <a:spAutoFit/>
          </a:bodyPr>
          <a:lstStyle/>
          <a:p>
            <a:pPr algn="r">
              <a:lnSpc>
                <a:spcPct val="120772"/>
              </a:lnSpc>
            </a:pPr>
            <a:r>
              <a:rPr lang="en-US" sz="2500" b="1" i="0" spc="-100" baseline="0" noProof="0">
                <a:solidFill>
                  <a:schemeClr val="accent1"/>
                </a:solidFill>
                <a:latin typeface="+mj-lt"/>
              </a:rPr>
              <a:t>TREY</a:t>
            </a:r>
            <a:r>
              <a:rPr lang="en-US" sz="1600" b="1" i="0" spc="-100" baseline="0" noProof="0">
                <a:solidFill>
                  <a:schemeClr val="accent1"/>
                </a:solidFill>
                <a:latin typeface="+mj-lt"/>
              </a:rPr>
              <a:t> </a:t>
            </a:r>
            <a:br>
              <a:rPr lang="en-US" sz="1600" b="1" i="0" spc="-100" baseline="0" noProof="0">
                <a:solidFill>
                  <a:schemeClr val="accent1"/>
                </a:solidFill>
                <a:latin typeface="+mj-lt"/>
              </a:rPr>
            </a:br>
            <a:r>
              <a:rPr lang="en-US" sz="1200" b="0" i="0" spc="140" baseline="0" noProof="0">
                <a:solidFill>
                  <a:schemeClr val="tx1">
                    <a:lumMod val="75000"/>
                    <a:lumOff val="25000"/>
                  </a:schemeClr>
                </a:solidFill>
                <a:latin typeface="+mj-lt"/>
              </a:rPr>
              <a:t>research</a:t>
            </a:r>
            <a:endParaRPr lang="en-US"/>
          </a:p>
        </p:txBody>
      </p:sp>
      <p:sp>
        <p:nvSpPr>
          <p:cNvPr id="3" name="Text Placeholder 2">
            <a:extLst>
              <a:ext uri="{FF2B5EF4-FFF2-40B4-BE49-F238E27FC236}">
                <a16:creationId xmlns:a16="http://schemas.microsoft.com/office/drawing/2014/main" id="{D7390B70-EF89-739B-81B3-B279B6043956}"/>
              </a:ext>
            </a:extLst>
          </p:cNvPr>
          <p:cNvSpPr>
            <a:spLocks noGrp="1"/>
          </p:cNvSpPr>
          <p:nvPr>
            <p:ph type="body" sz="quarter" idx="15"/>
          </p:nvPr>
        </p:nvSpPr>
        <p:spPr/>
        <p:txBody>
          <a:bodyPr/>
          <a:lstStyle/>
          <a:p>
            <a:r>
              <a:rPr lang="en-US"/>
              <a:t>Veronica Rosario</a:t>
            </a:r>
          </a:p>
        </p:txBody>
      </p:sp>
    </p:spTree>
    <p:extLst>
      <p:ext uri="{BB962C8B-B14F-4D97-AF65-F5344CB8AC3E}">
        <p14:creationId xmlns:p14="http://schemas.microsoft.com/office/powerpoint/2010/main" val="4153678306"/>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人 電話 カウンセラー - Pixabayの無料ベクター素材">
            <a:extLst>
              <a:ext uri="{FF2B5EF4-FFF2-40B4-BE49-F238E27FC236}">
                <a16:creationId xmlns:a16="http://schemas.microsoft.com/office/drawing/2014/main" id="{7E468295-904F-0743-AD06-67DA21353B9E}"/>
              </a:ext>
            </a:extLst>
          </p:cNvPr>
          <p:cNvPicPr>
            <a:picLocks noGrp="1" noChangeAspect="1"/>
          </p:cNvPicPr>
          <p:nvPr>
            <p:ph type="pic" sz="quarter" idx="14"/>
          </p:nvPr>
        </p:nvPicPr>
        <p:blipFill rotWithShape="1">
          <a:blip r:embed="rId2"/>
          <a:srcRect/>
          <a:stretch/>
        </p:blipFill>
        <p:spPr>
          <a:xfrm>
            <a:off x="16042" y="211368"/>
            <a:ext cx="5021179" cy="3943349"/>
          </a:xfrm>
        </p:spPr>
      </p:pic>
      <p:pic>
        <p:nvPicPr>
          <p:cNvPr id="5" name="Picture 4">
            <a:extLst>
              <a:ext uri="{FF2B5EF4-FFF2-40B4-BE49-F238E27FC236}">
                <a16:creationId xmlns:a16="http://schemas.microsoft.com/office/drawing/2014/main" id="{50C8F6E4-AFDD-BA0D-60A6-83E93DF52A5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004391" y="3436837"/>
            <a:ext cx="3095111" cy="2879926"/>
          </a:xfrm>
          <a:prstGeom prst="rect">
            <a:avLst/>
          </a:prstGeom>
        </p:spPr>
      </p:pic>
      <p:sp>
        <p:nvSpPr>
          <p:cNvPr id="20" name="Rectangle 19">
            <a:extLst>
              <a:ext uri="{FF2B5EF4-FFF2-40B4-BE49-F238E27FC236}">
                <a16:creationId xmlns:a16="http://schemas.microsoft.com/office/drawing/2014/main" id="{EFA08948-2B6F-46B1-9D2D-8D7B2B3FBD56}"/>
              </a:ext>
              <a:ext uri="{C183D7F6-B498-43B3-948B-1728B52AA6E4}">
                <adec:decorative xmlns:adec="http://schemas.microsoft.com/office/drawing/2017/decorative" val="1"/>
              </a:ext>
            </a:extLst>
          </p:cNvPr>
          <p:cNvSpPr/>
          <p:nvPr/>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a:xfrm>
            <a:off x="5118100" y="1869795"/>
            <a:ext cx="6641900" cy="1124345"/>
          </a:xfrm>
        </p:spPr>
        <p:txBody>
          <a:bodyPr/>
          <a:lstStyle/>
          <a:p>
            <a:r>
              <a:rPr lang="en-US"/>
              <a:t>Types of Canvass</a:t>
            </a:r>
          </a:p>
        </p:txBody>
      </p:sp>
      <p:sp>
        <p:nvSpPr>
          <p:cNvPr id="3" name="Text Placeholder 2">
            <a:extLst>
              <a:ext uri="{FF2B5EF4-FFF2-40B4-BE49-F238E27FC236}">
                <a16:creationId xmlns:a16="http://schemas.microsoft.com/office/drawing/2014/main" id="{611DC577-0A95-47D0-95D9-5F8DA763D46B}"/>
              </a:ext>
            </a:extLst>
          </p:cNvPr>
          <p:cNvSpPr>
            <a:spLocks noGrp="1"/>
          </p:cNvSpPr>
          <p:nvPr>
            <p:ph type="body" sz="quarter" idx="32"/>
          </p:nvPr>
        </p:nvSpPr>
        <p:spPr/>
        <p:txBody>
          <a:bodyPr vert="horz" lIns="180000" tIns="180000" rIns="180000" bIns="180000" rtlCol="0" anchor="t">
            <a:noAutofit/>
          </a:bodyPr>
          <a:lstStyle/>
          <a:p>
            <a:r>
              <a:rPr lang="en-US"/>
              <a:t>A Canvass can be conducted by:</a:t>
            </a:r>
          </a:p>
        </p:txBody>
      </p:sp>
      <p:sp>
        <p:nvSpPr>
          <p:cNvPr id="4" name="Content Placeholder 3">
            <a:extLst>
              <a:ext uri="{FF2B5EF4-FFF2-40B4-BE49-F238E27FC236}">
                <a16:creationId xmlns:a16="http://schemas.microsoft.com/office/drawing/2014/main" id="{D355C61F-C8F1-4977-8E1F-F16C0D9EA88C}"/>
              </a:ext>
            </a:extLst>
          </p:cNvPr>
          <p:cNvSpPr>
            <a:spLocks noGrp="1"/>
          </p:cNvSpPr>
          <p:nvPr>
            <p:ph sz="half" idx="1"/>
          </p:nvPr>
        </p:nvSpPr>
        <p:spPr/>
        <p:txBody>
          <a:bodyPr vert="horz" lIns="0" tIns="0" rIns="0" bIns="0" rtlCol="0" anchor="t">
            <a:noAutofit/>
          </a:bodyPr>
          <a:lstStyle/>
          <a:p>
            <a:pPr marL="0" indent="0">
              <a:buNone/>
            </a:pPr>
            <a:endParaRPr lang="en-US"/>
          </a:p>
          <a:p>
            <a:r>
              <a:rPr lang="en-US"/>
              <a:t>In Person plus </a:t>
            </a:r>
            <a:r>
              <a:rPr lang="en-US" b="1"/>
              <a:t>ERIC</a:t>
            </a:r>
          </a:p>
          <a:p>
            <a:r>
              <a:rPr lang="en-US"/>
              <a:t>By Phone plus </a:t>
            </a:r>
            <a:r>
              <a:rPr lang="en-US" b="1"/>
              <a:t>ERIC</a:t>
            </a:r>
          </a:p>
          <a:p>
            <a:r>
              <a:rPr lang="en-US"/>
              <a:t>By mail to all voters plus </a:t>
            </a:r>
            <a:r>
              <a:rPr lang="en-US" b="1"/>
              <a:t>ERIC</a:t>
            </a:r>
          </a:p>
          <a:p>
            <a:r>
              <a:rPr lang="en-US">
                <a:ea typeface="+mn-lt"/>
                <a:cs typeface="+mn-lt"/>
              </a:rPr>
              <a:t>Using the National Change of Address System (</a:t>
            </a:r>
            <a:r>
              <a:rPr lang="en-US" b="1">
                <a:ea typeface="+mn-lt"/>
                <a:cs typeface="+mn-lt"/>
              </a:rPr>
              <a:t>NCOA</a:t>
            </a:r>
            <a:r>
              <a:rPr lang="en-US">
                <a:ea typeface="+mn-lt"/>
                <a:cs typeface="+mn-lt"/>
              </a:rPr>
              <a:t>) of the U. S. Postal Service plus ERIC</a:t>
            </a:r>
          </a:p>
          <a:p>
            <a:r>
              <a:rPr lang="en-US">
                <a:ea typeface="+mn-lt"/>
                <a:cs typeface="+mn-lt"/>
              </a:rPr>
              <a:t>By a combination of these methods plus </a:t>
            </a:r>
            <a:r>
              <a:rPr lang="en-US" b="1">
                <a:ea typeface="+mn-lt"/>
                <a:cs typeface="+mn-lt"/>
              </a:rPr>
              <a:t>ERIC</a:t>
            </a:r>
            <a:r>
              <a:rPr lang="en-US">
                <a:ea typeface="+mn-lt"/>
                <a:cs typeface="+mn-lt"/>
              </a:rPr>
              <a:t>. </a:t>
            </a:r>
            <a:endParaRPr lang="en-US"/>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a:solidFill>
            <a:schemeClr val="tx1">
              <a:lumMod val="95000"/>
              <a:lumOff val="5000"/>
            </a:schemeClr>
          </a:solidFill>
        </p:spPr>
        <p:txBody>
          <a:bodyPr/>
          <a:lstStyle/>
          <a:p>
            <a:fld id="{19B51A1E-902D-48AF-9020-955120F399B6}" type="slidenum">
              <a:rPr lang="en-US" smtClean="0"/>
              <a:pPr/>
              <a:t>4</a:t>
            </a:fld>
            <a:endParaRPr lang="en-US"/>
          </a:p>
        </p:txBody>
      </p:sp>
      <p:sp>
        <p:nvSpPr>
          <p:cNvPr id="8" name="TextBox 7">
            <a:extLst>
              <a:ext uri="{FF2B5EF4-FFF2-40B4-BE49-F238E27FC236}">
                <a16:creationId xmlns:a16="http://schemas.microsoft.com/office/drawing/2014/main" id="{CCD1C0C4-98E0-4389-8509-615AF4DCF19C}"/>
              </a:ext>
            </a:extLst>
          </p:cNvPr>
          <p:cNvSpPr txBox="1"/>
          <p:nvPr/>
        </p:nvSpPr>
        <p:spPr>
          <a:xfrm>
            <a:off x="10243100" y="6221507"/>
            <a:ext cx="1053900" cy="782829"/>
          </a:xfrm>
          <a:prstGeom prst="rect">
            <a:avLst/>
          </a:prstGeom>
          <a:noFill/>
        </p:spPr>
        <p:txBody>
          <a:bodyPr wrap="square" lIns="91440" tIns="108000" rIns="91440" bIns="0" rtlCol="0" anchor="ctr">
            <a:spAutoFit/>
          </a:bodyPr>
          <a:lstStyle/>
          <a:p>
            <a:pPr algn="r">
              <a:lnSpc>
                <a:spcPct val="120772"/>
              </a:lnSpc>
            </a:pPr>
            <a:r>
              <a:rPr lang="en-US" sz="2500" b="1" i="0" spc="-100" baseline="0" noProof="0">
                <a:solidFill>
                  <a:schemeClr val="accent1"/>
                </a:solidFill>
                <a:latin typeface="+mj-lt"/>
              </a:rPr>
              <a:t>TREY</a:t>
            </a:r>
            <a:r>
              <a:rPr lang="en-US" sz="1600" b="1" i="0" spc="-100" baseline="0" noProof="0">
                <a:solidFill>
                  <a:schemeClr val="accent1"/>
                </a:solidFill>
                <a:latin typeface="+mj-lt"/>
              </a:rPr>
              <a:t> </a:t>
            </a:r>
            <a:br>
              <a:rPr lang="en-US" sz="1600" b="1" i="0" spc="-100" baseline="0" noProof="0">
                <a:solidFill>
                  <a:schemeClr val="accent1"/>
                </a:solidFill>
                <a:latin typeface="+mj-lt"/>
              </a:rPr>
            </a:br>
            <a:r>
              <a:rPr lang="en-US" sz="1200" b="0" i="0" spc="140" baseline="0" noProof="0">
                <a:solidFill>
                  <a:schemeClr val="tx1">
                    <a:lumMod val="75000"/>
                    <a:lumOff val="25000"/>
                  </a:schemeClr>
                </a:solidFill>
                <a:latin typeface="+mj-lt"/>
              </a:rPr>
              <a:t>research</a:t>
            </a:r>
            <a:endParaRPr lang="en-US"/>
          </a:p>
        </p:txBody>
      </p:sp>
      <p:pic>
        <p:nvPicPr>
          <p:cNvPr id="10" name="Picture 9">
            <a:extLst>
              <a:ext uri="{FF2B5EF4-FFF2-40B4-BE49-F238E27FC236}">
                <a16:creationId xmlns:a16="http://schemas.microsoft.com/office/drawing/2014/main" id="{C0C045CD-87D8-08A4-5B6E-B569658724ED}"/>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1240" y="3032323"/>
            <a:ext cx="3162460" cy="3239776"/>
          </a:xfrm>
          <a:prstGeom prst="rect">
            <a:avLst/>
          </a:prstGeom>
        </p:spPr>
      </p:pic>
      <p:sp>
        <p:nvSpPr>
          <p:cNvPr id="18" name="TextBox 17">
            <a:extLst>
              <a:ext uri="{FF2B5EF4-FFF2-40B4-BE49-F238E27FC236}">
                <a16:creationId xmlns:a16="http://schemas.microsoft.com/office/drawing/2014/main" id="{F5F20689-DDF8-A8A2-384B-BA16B5B06B6A}"/>
              </a:ext>
            </a:extLst>
          </p:cNvPr>
          <p:cNvSpPr txBox="1"/>
          <p:nvPr/>
        </p:nvSpPr>
        <p:spPr>
          <a:xfrm>
            <a:off x="20052" y="284747"/>
            <a:ext cx="177666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Hello...</a:t>
            </a:r>
          </a:p>
          <a:p>
            <a:pPr algn="ctr"/>
            <a:r>
              <a:rPr lang="en-US"/>
              <a:t>This is the Registrars of Voters calling...</a:t>
            </a:r>
          </a:p>
        </p:txBody>
      </p:sp>
      <p:sp>
        <p:nvSpPr>
          <p:cNvPr id="22" name="Speech Bubble: Rectangle with Corners Rounded 21">
            <a:extLst>
              <a:ext uri="{FF2B5EF4-FFF2-40B4-BE49-F238E27FC236}">
                <a16:creationId xmlns:a16="http://schemas.microsoft.com/office/drawing/2014/main" id="{09CE2D90-BC65-9F94-C1EE-430620ECA06D}"/>
              </a:ext>
            </a:extLst>
          </p:cNvPr>
          <p:cNvSpPr/>
          <p:nvPr/>
        </p:nvSpPr>
        <p:spPr>
          <a:xfrm>
            <a:off x="1066800" y="3194865"/>
            <a:ext cx="1163052" cy="757026"/>
          </a:xfrm>
          <a:prstGeom prst="wedgeRoundRectCallo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35B1F96F-FBBD-FA28-EF9E-D28758FF4810}"/>
              </a:ext>
            </a:extLst>
          </p:cNvPr>
          <p:cNvSpPr txBox="1"/>
          <p:nvPr/>
        </p:nvSpPr>
        <p:spPr>
          <a:xfrm>
            <a:off x="1118934" y="3172325"/>
            <a:ext cx="128737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t>Hello...</a:t>
            </a:r>
            <a:endParaRPr lang="en-US"/>
          </a:p>
          <a:p>
            <a:r>
              <a:rPr lang="en-US" sz="1200"/>
              <a:t>I'm from the </a:t>
            </a:r>
          </a:p>
          <a:p>
            <a:r>
              <a:rPr lang="en-US" sz="1200"/>
              <a:t>Registrars of Voters....</a:t>
            </a:r>
            <a:endParaRPr lang="en-US"/>
          </a:p>
        </p:txBody>
      </p:sp>
    </p:spTree>
    <p:extLst>
      <p:ext uri="{BB962C8B-B14F-4D97-AF65-F5344CB8AC3E}">
        <p14:creationId xmlns:p14="http://schemas.microsoft.com/office/powerpoint/2010/main" val="2390640291"/>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CF65-0358-F88F-FFC4-BB8107475ED6}"/>
              </a:ext>
            </a:extLst>
          </p:cNvPr>
          <p:cNvSpPr>
            <a:spLocks noGrp="1"/>
          </p:cNvSpPr>
          <p:nvPr>
            <p:ph type="title"/>
          </p:nvPr>
        </p:nvSpPr>
        <p:spPr/>
        <p:txBody>
          <a:bodyPr/>
          <a:lstStyle/>
          <a:p>
            <a:r>
              <a:rPr lang="en-US"/>
              <a:t>Types of Canvass</a:t>
            </a:r>
          </a:p>
        </p:txBody>
      </p:sp>
      <p:sp>
        <p:nvSpPr>
          <p:cNvPr id="3" name="Text Placeholder 2">
            <a:extLst>
              <a:ext uri="{FF2B5EF4-FFF2-40B4-BE49-F238E27FC236}">
                <a16:creationId xmlns:a16="http://schemas.microsoft.com/office/drawing/2014/main" id="{F702AFD2-C296-F241-3E4D-4B2299578C89}"/>
              </a:ext>
            </a:extLst>
          </p:cNvPr>
          <p:cNvSpPr>
            <a:spLocks noGrp="1"/>
          </p:cNvSpPr>
          <p:nvPr>
            <p:ph type="body" sz="quarter" idx="32"/>
          </p:nvPr>
        </p:nvSpPr>
        <p:spPr/>
        <p:txBody>
          <a:bodyPr vert="horz" lIns="0" tIns="0" rIns="0" bIns="0" rtlCol="0" anchor="t">
            <a:noAutofit/>
          </a:bodyPr>
          <a:lstStyle/>
          <a:p>
            <a:r>
              <a:rPr lang="en-US"/>
              <a:t>REMEMBER! Choose </a:t>
            </a:r>
            <a:r>
              <a:rPr lang="en-US" b="1"/>
              <a:t>ONE</a:t>
            </a:r>
            <a:r>
              <a:rPr lang="en-US"/>
              <a:t> plus ERIC</a:t>
            </a:r>
          </a:p>
        </p:txBody>
      </p:sp>
      <p:sp>
        <p:nvSpPr>
          <p:cNvPr id="4" name="Text Placeholder 3">
            <a:extLst>
              <a:ext uri="{FF2B5EF4-FFF2-40B4-BE49-F238E27FC236}">
                <a16:creationId xmlns:a16="http://schemas.microsoft.com/office/drawing/2014/main" id="{F4C850B0-F85C-7EC7-C618-A525E679389B}"/>
              </a:ext>
            </a:extLst>
          </p:cNvPr>
          <p:cNvSpPr>
            <a:spLocks noGrp="1"/>
          </p:cNvSpPr>
          <p:nvPr>
            <p:ph type="body" idx="1"/>
          </p:nvPr>
        </p:nvSpPr>
        <p:spPr/>
        <p:txBody>
          <a:bodyPr/>
          <a:lstStyle/>
          <a:p>
            <a:r>
              <a:rPr lang="en-US"/>
              <a:t>In Person</a:t>
            </a:r>
          </a:p>
        </p:txBody>
      </p:sp>
      <p:sp>
        <p:nvSpPr>
          <p:cNvPr id="5" name="Content Placeholder 4">
            <a:extLst>
              <a:ext uri="{FF2B5EF4-FFF2-40B4-BE49-F238E27FC236}">
                <a16:creationId xmlns:a16="http://schemas.microsoft.com/office/drawing/2014/main" id="{A309D56B-C1DC-3B25-F21B-E1096076FE50}"/>
              </a:ext>
            </a:extLst>
          </p:cNvPr>
          <p:cNvSpPr>
            <a:spLocks noGrp="1"/>
          </p:cNvSpPr>
          <p:nvPr>
            <p:ph sz="half" idx="2"/>
          </p:nvPr>
        </p:nvSpPr>
        <p:spPr/>
        <p:txBody>
          <a:bodyPr vert="horz" lIns="0" tIns="0" rIns="0" bIns="0" rtlCol="0" anchor="t">
            <a:noAutofit/>
          </a:bodyPr>
          <a:lstStyle/>
          <a:p>
            <a:pPr algn="just"/>
            <a:r>
              <a:rPr lang="en-US">
                <a:ea typeface="+mn-lt"/>
                <a:cs typeface="+mn-lt"/>
              </a:rPr>
              <a:t>A house-to-house canvass is made in person to </a:t>
            </a:r>
            <a:r>
              <a:rPr lang="en-US" b="1">
                <a:ea typeface="+mn-lt"/>
                <a:cs typeface="+mn-lt"/>
              </a:rPr>
              <a:t>each</a:t>
            </a:r>
            <a:r>
              <a:rPr lang="en-US">
                <a:ea typeface="+mn-lt"/>
                <a:cs typeface="+mn-lt"/>
              </a:rPr>
              <a:t> </a:t>
            </a:r>
            <a:r>
              <a:rPr lang="en-US" b="1">
                <a:ea typeface="+mn-lt"/>
                <a:cs typeface="+mn-lt"/>
              </a:rPr>
              <a:t>residence</a:t>
            </a:r>
            <a:r>
              <a:rPr lang="en-US">
                <a:ea typeface="+mn-lt"/>
                <a:cs typeface="+mn-lt"/>
              </a:rPr>
              <a:t> on every </a:t>
            </a:r>
            <a:r>
              <a:rPr lang="en-US" b="1">
                <a:ea typeface="+mn-lt"/>
                <a:cs typeface="+mn-lt"/>
              </a:rPr>
              <a:t>street</a:t>
            </a:r>
            <a:r>
              <a:rPr lang="en-US">
                <a:ea typeface="+mn-lt"/>
                <a:cs typeface="+mn-lt"/>
              </a:rPr>
              <a:t> within the town. </a:t>
            </a:r>
            <a:endParaRPr lang="en-US"/>
          </a:p>
          <a:p>
            <a:pPr algn="just"/>
            <a:r>
              <a:rPr lang="en-US" b="1">
                <a:ea typeface="+mn-lt"/>
                <a:cs typeface="+mn-lt"/>
              </a:rPr>
              <a:t>Nonpartisan</a:t>
            </a:r>
            <a:r>
              <a:rPr lang="en-US">
                <a:ea typeface="+mn-lt"/>
                <a:cs typeface="+mn-lt"/>
              </a:rPr>
              <a:t> literature which describes opportunities for voter registration and is approved by the Secretary of the State may be distributed.</a:t>
            </a:r>
          </a:p>
          <a:p>
            <a:pPr algn="just"/>
            <a:r>
              <a:rPr lang="en-US">
                <a:ea typeface="+mn-lt"/>
                <a:cs typeface="+mn-lt"/>
              </a:rPr>
              <a:t>Registrars </a:t>
            </a:r>
            <a:r>
              <a:rPr lang="en-US" b="1">
                <a:ea typeface="+mn-lt"/>
                <a:cs typeface="+mn-lt"/>
              </a:rPr>
              <a:t>may not ask</a:t>
            </a:r>
            <a:r>
              <a:rPr lang="en-US">
                <a:ea typeface="+mn-lt"/>
                <a:cs typeface="+mn-lt"/>
              </a:rPr>
              <a:t> for Social Security numbers during the canvass. (§9-32)</a:t>
            </a:r>
          </a:p>
        </p:txBody>
      </p:sp>
      <p:sp>
        <p:nvSpPr>
          <p:cNvPr id="6" name="Text Placeholder 5">
            <a:extLst>
              <a:ext uri="{FF2B5EF4-FFF2-40B4-BE49-F238E27FC236}">
                <a16:creationId xmlns:a16="http://schemas.microsoft.com/office/drawing/2014/main" id="{B0D6C281-AA85-9179-6EFA-8E9760441D16}"/>
              </a:ext>
            </a:extLst>
          </p:cNvPr>
          <p:cNvSpPr>
            <a:spLocks noGrp="1"/>
          </p:cNvSpPr>
          <p:nvPr>
            <p:ph type="body" sz="quarter" idx="13"/>
          </p:nvPr>
        </p:nvSpPr>
        <p:spPr/>
        <p:txBody>
          <a:bodyPr vert="horz" lIns="0" tIns="0" rIns="0" bIns="0" rtlCol="0" anchor="t">
            <a:noAutofit/>
          </a:bodyPr>
          <a:lstStyle/>
          <a:p>
            <a:r>
              <a:rPr lang="en-US"/>
              <a:t>By Phone</a:t>
            </a:r>
          </a:p>
        </p:txBody>
      </p:sp>
      <p:sp>
        <p:nvSpPr>
          <p:cNvPr id="7" name="Text Placeholder 6">
            <a:extLst>
              <a:ext uri="{FF2B5EF4-FFF2-40B4-BE49-F238E27FC236}">
                <a16:creationId xmlns:a16="http://schemas.microsoft.com/office/drawing/2014/main" id="{FE4A906E-F83D-52F2-75BE-C5BD78BE9ACF}"/>
              </a:ext>
            </a:extLst>
          </p:cNvPr>
          <p:cNvSpPr>
            <a:spLocks noGrp="1"/>
          </p:cNvSpPr>
          <p:nvPr>
            <p:ph type="body" sz="quarter" idx="12"/>
          </p:nvPr>
        </p:nvSpPr>
        <p:spPr/>
        <p:txBody>
          <a:bodyPr vert="horz" lIns="0" tIns="0" rIns="0" bIns="0" rtlCol="0" anchor="t">
            <a:noAutofit/>
          </a:bodyPr>
          <a:lstStyle/>
          <a:p>
            <a:pPr algn="just"/>
            <a:r>
              <a:rPr lang="en-US" sz="1700"/>
              <a:t>A telephone call is made by the Registrars or their designee to the household of each elector listed on the registry list that has </a:t>
            </a:r>
            <a:r>
              <a:rPr lang="en-US" sz="1700" b="1"/>
              <a:t>both</a:t>
            </a:r>
            <a:r>
              <a:rPr lang="en-US" sz="1700"/>
              <a:t> a </a:t>
            </a:r>
            <a:r>
              <a:rPr lang="en-US" sz="1700" u="sng"/>
              <a:t>published number</a:t>
            </a:r>
            <a:r>
              <a:rPr lang="en-US" sz="1700"/>
              <a:t> and a number which is </a:t>
            </a:r>
            <a:r>
              <a:rPr lang="en-US" sz="1700" u="sng"/>
              <a:t>in service</a:t>
            </a:r>
            <a:r>
              <a:rPr lang="en-US" sz="1700"/>
              <a:t> at the time the call is made.</a:t>
            </a:r>
            <a:endParaRPr lang="en-US"/>
          </a:p>
          <a:p>
            <a:pPr algn="just"/>
            <a:r>
              <a:rPr lang="en-US" sz="1700">
                <a:ea typeface="+mn-lt"/>
                <a:cs typeface="+mn-lt"/>
              </a:rPr>
              <a:t>A telephone number provided to the </a:t>
            </a:r>
            <a:r>
              <a:rPr lang="en-US" sz="1700" b="1">
                <a:ea typeface="+mn-lt"/>
                <a:cs typeface="+mn-lt"/>
              </a:rPr>
              <a:t>Registrars or Town Clerk</a:t>
            </a:r>
            <a:r>
              <a:rPr lang="en-US" sz="1700">
                <a:ea typeface="+mn-lt"/>
                <a:cs typeface="+mn-lt"/>
              </a:rPr>
              <a:t> is considered published. (Reg. 9-32-7(b)) </a:t>
            </a:r>
          </a:p>
          <a:p>
            <a:pPr algn="just"/>
            <a:r>
              <a:rPr lang="en-US" sz="1700">
                <a:ea typeface="+mn-lt"/>
                <a:cs typeface="+mn-lt"/>
              </a:rPr>
              <a:t>Confirmation of information may be obtained from </a:t>
            </a:r>
            <a:r>
              <a:rPr lang="en-US" sz="1700" b="1">
                <a:ea typeface="+mn-lt"/>
                <a:cs typeface="+mn-lt"/>
              </a:rPr>
              <a:t>anyone</a:t>
            </a:r>
            <a:r>
              <a:rPr lang="en-US" sz="1700">
                <a:ea typeface="+mn-lt"/>
                <a:cs typeface="+mn-lt"/>
              </a:rPr>
              <a:t> answering the telephone. (9-32-7(d))</a:t>
            </a:r>
          </a:p>
          <a:p>
            <a:pPr algn="just"/>
            <a:r>
              <a:rPr lang="en-US" sz="1700">
                <a:ea typeface="+mn-lt"/>
                <a:cs typeface="+mn-lt"/>
              </a:rPr>
              <a:t>The Registrar shall sign a written memorandum of each telephone call which shall include the </a:t>
            </a:r>
            <a:r>
              <a:rPr lang="en-US" sz="1700" b="1">
                <a:ea typeface="+mn-lt"/>
                <a:cs typeface="+mn-lt"/>
              </a:rPr>
              <a:t>date and time, the number called</a:t>
            </a:r>
            <a:r>
              <a:rPr lang="en-US" sz="1700">
                <a:ea typeface="+mn-lt"/>
                <a:cs typeface="+mn-lt"/>
              </a:rPr>
              <a:t> and if possible, the </a:t>
            </a:r>
            <a:r>
              <a:rPr lang="en-US" sz="1700" b="1" i="1">
                <a:ea typeface="+mn-lt"/>
                <a:cs typeface="+mn-lt"/>
              </a:rPr>
              <a:t>name of the person giving the information</a:t>
            </a:r>
            <a:r>
              <a:rPr lang="en-US" sz="1700" i="1">
                <a:ea typeface="+mn-lt"/>
                <a:cs typeface="+mn-lt"/>
              </a:rPr>
              <a:t>. </a:t>
            </a:r>
            <a:r>
              <a:rPr lang="en-US" sz="1700">
                <a:ea typeface="+mn-lt"/>
                <a:cs typeface="+mn-lt"/>
              </a:rPr>
              <a:t>(Reg. 9-32-7(d))</a:t>
            </a:r>
          </a:p>
        </p:txBody>
      </p:sp>
      <p:sp>
        <p:nvSpPr>
          <p:cNvPr id="9" name="Slide Number Placeholder 8">
            <a:extLst>
              <a:ext uri="{FF2B5EF4-FFF2-40B4-BE49-F238E27FC236}">
                <a16:creationId xmlns:a16="http://schemas.microsoft.com/office/drawing/2014/main" id="{70946370-3BDE-3144-288F-D52254CE9DA1}"/>
              </a:ext>
            </a:extLst>
          </p:cNvPr>
          <p:cNvSpPr>
            <a:spLocks noGrp="1"/>
          </p:cNvSpPr>
          <p:nvPr>
            <p:ph type="sldNum" sz="quarter" idx="33"/>
          </p:nvPr>
        </p:nvSpPr>
        <p:spPr/>
        <p:txBody>
          <a:bodyPr/>
          <a:lstStyle/>
          <a:p>
            <a:fld id="{19B51A1E-902D-48AF-9020-955120F399B6}" type="slidenum">
              <a:rPr lang="en-US" noProof="0" smtClean="0"/>
              <a:pPr/>
              <a:t>5</a:t>
            </a:fld>
            <a:endParaRPr lang="en-US" noProof="0"/>
          </a:p>
        </p:txBody>
      </p:sp>
    </p:spTree>
    <p:extLst>
      <p:ext uri="{BB962C8B-B14F-4D97-AF65-F5344CB8AC3E}">
        <p14:creationId xmlns:p14="http://schemas.microsoft.com/office/powerpoint/2010/main" val="285340986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CF65-0358-F88F-FFC4-BB8107475ED6}"/>
              </a:ext>
            </a:extLst>
          </p:cNvPr>
          <p:cNvSpPr>
            <a:spLocks noGrp="1"/>
          </p:cNvSpPr>
          <p:nvPr>
            <p:ph type="title"/>
          </p:nvPr>
        </p:nvSpPr>
        <p:spPr/>
        <p:txBody>
          <a:bodyPr/>
          <a:lstStyle/>
          <a:p>
            <a:r>
              <a:rPr lang="en-US"/>
              <a:t>Types of Canvass</a:t>
            </a:r>
          </a:p>
        </p:txBody>
      </p:sp>
      <p:sp>
        <p:nvSpPr>
          <p:cNvPr id="3" name="Text Placeholder 2">
            <a:extLst>
              <a:ext uri="{FF2B5EF4-FFF2-40B4-BE49-F238E27FC236}">
                <a16:creationId xmlns:a16="http://schemas.microsoft.com/office/drawing/2014/main" id="{F702AFD2-C296-F241-3E4D-4B2299578C89}"/>
              </a:ext>
            </a:extLst>
          </p:cNvPr>
          <p:cNvSpPr>
            <a:spLocks noGrp="1"/>
          </p:cNvSpPr>
          <p:nvPr>
            <p:ph type="body" sz="quarter" idx="32"/>
          </p:nvPr>
        </p:nvSpPr>
        <p:spPr/>
        <p:txBody>
          <a:bodyPr vert="horz" lIns="0" tIns="0" rIns="0" bIns="0" rtlCol="0" anchor="t">
            <a:noAutofit/>
          </a:bodyPr>
          <a:lstStyle/>
          <a:p>
            <a:r>
              <a:rPr lang="en-US"/>
              <a:t>REMEMBER! Choose </a:t>
            </a:r>
            <a:r>
              <a:rPr lang="en-US" b="1"/>
              <a:t>ONE</a:t>
            </a:r>
            <a:r>
              <a:rPr lang="en-US"/>
              <a:t> plus ERIC</a:t>
            </a:r>
          </a:p>
        </p:txBody>
      </p:sp>
      <p:sp>
        <p:nvSpPr>
          <p:cNvPr id="4" name="Text Placeholder 3">
            <a:extLst>
              <a:ext uri="{FF2B5EF4-FFF2-40B4-BE49-F238E27FC236}">
                <a16:creationId xmlns:a16="http://schemas.microsoft.com/office/drawing/2014/main" id="{F4C850B0-F85C-7EC7-C618-A525E679389B}"/>
              </a:ext>
            </a:extLst>
          </p:cNvPr>
          <p:cNvSpPr>
            <a:spLocks noGrp="1"/>
          </p:cNvSpPr>
          <p:nvPr>
            <p:ph type="body" idx="1"/>
          </p:nvPr>
        </p:nvSpPr>
        <p:spPr/>
        <p:txBody>
          <a:bodyPr/>
          <a:lstStyle/>
          <a:p>
            <a:r>
              <a:rPr lang="en-US"/>
              <a:t>By Mail</a:t>
            </a:r>
          </a:p>
        </p:txBody>
      </p:sp>
      <p:sp>
        <p:nvSpPr>
          <p:cNvPr id="5" name="Content Placeholder 4">
            <a:extLst>
              <a:ext uri="{FF2B5EF4-FFF2-40B4-BE49-F238E27FC236}">
                <a16:creationId xmlns:a16="http://schemas.microsoft.com/office/drawing/2014/main" id="{A309D56B-C1DC-3B25-F21B-E1096076FE50}"/>
              </a:ext>
            </a:extLst>
          </p:cNvPr>
          <p:cNvSpPr>
            <a:spLocks noGrp="1"/>
          </p:cNvSpPr>
          <p:nvPr>
            <p:ph sz="half" idx="2"/>
          </p:nvPr>
        </p:nvSpPr>
        <p:spPr/>
        <p:txBody>
          <a:bodyPr vert="horz" lIns="0" tIns="0" rIns="0" bIns="0" rtlCol="0" anchor="t">
            <a:noAutofit/>
          </a:bodyPr>
          <a:lstStyle/>
          <a:p>
            <a:pPr algn="just"/>
            <a:r>
              <a:rPr lang="en-US" sz="1700">
                <a:ea typeface="+mn-lt"/>
                <a:cs typeface="+mn-lt"/>
              </a:rPr>
              <a:t>A complete canvass is made by mail to </a:t>
            </a:r>
            <a:r>
              <a:rPr lang="en-US" sz="1700" b="1">
                <a:ea typeface="+mn-lt"/>
                <a:cs typeface="+mn-lt"/>
              </a:rPr>
              <a:t>every</a:t>
            </a:r>
            <a:r>
              <a:rPr lang="en-US" sz="1700">
                <a:ea typeface="+mn-lt"/>
                <a:cs typeface="+mn-lt"/>
              </a:rPr>
              <a:t> elector.</a:t>
            </a:r>
            <a:endParaRPr lang="en-US"/>
          </a:p>
          <a:p>
            <a:pPr algn="just"/>
            <a:r>
              <a:rPr lang="en-US" sz="1700">
                <a:ea typeface="+mn-lt"/>
                <a:cs typeface="+mn-lt"/>
              </a:rPr>
              <a:t>Social Security numbers</a:t>
            </a:r>
            <a:r>
              <a:rPr lang="en-US" sz="1700" b="1">
                <a:ea typeface="+mn-lt"/>
                <a:cs typeface="+mn-lt"/>
              </a:rPr>
              <a:t> cannot </a:t>
            </a:r>
            <a:r>
              <a:rPr lang="en-US" sz="1700">
                <a:ea typeface="+mn-lt"/>
                <a:cs typeface="+mn-lt"/>
              </a:rPr>
              <a:t>be requested. (See Reg 9- 32-3 for prescribed English and Spanish Notices of Canvass) </a:t>
            </a:r>
            <a:endParaRPr lang="en-US" sz="1700" b="1">
              <a:ea typeface="+mn-lt"/>
              <a:cs typeface="+mn-lt"/>
            </a:endParaRPr>
          </a:p>
          <a:p>
            <a:pPr algn="just"/>
            <a:r>
              <a:rPr lang="en-US" sz="1700">
                <a:ea typeface="+mn-lt"/>
                <a:cs typeface="+mn-lt"/>
              </a:rPr>
              <a:t>This form is sent by </a:t>
            </a:r>
            <a:r>
              <a:rPr lang="en-US" sz="1700" b="1">
                <a:ea typeface="+mn-lt"/>
                <a:cs typeface="+mn-lt"/>
              </a:rPr>
              <a:t>first class mail</a:t>
            </a:r>
            <a:r>
              <a:rPr lang="en-US" sz="1700">
                <a:ea typeface="+mn-lt"/>
                <a:cs typeface="+mn-lt"/>
              </a:rPr>
              <a:t> with a </a:t>
            </a:r>
            <a:r>
              <a:rPr lang="en-US" sz="1700" b="1">
                <a:ea typeface="+mn-lt"/>
                <a:cs typeface="+mn-lt"/>
              </a:rPr>
              <a:t>postage paid envelope</a:t>
            </a:r>
            <a:r>
              <a:rPr lang="en-US" sz="1700">
                <a:ea typeface="+mn-lt"/>
                <a:cs typeface="+mn-lt"/>
              </a:rPr>
              <a:t>. Nonpartisan literature, approved by the SOTS, may also be enclosed.</a:t>
            </a:r>
          </a:p>
          <a:p>
            <a:pPr algn="just"/>
            <a:r>
              <a:rPr lang="en-US" sz="1700">
                <a:ea typeface="+mn-lt"/>
                <a:cs typeface="+mn-lt"/>
              </a:rPr>
              <a:t>This Notice of Canvass may also be in the form of a </a:t>
            </a:r>
            <a:r>
              <a:rPr lang="en-US" sz="1700" b="1">
                <a:ea typeface="+mn-lt"/>
                <a:cs typeface="+mn-lt"/>
              </a:rPr>
              <a:t>post card </a:t>
            </a:r>
            <a:r>
              <a:rPr lang="en-US" sz="1700">
                <a:ea typeface="+mn-lt"/>
                <a:cs typeface="+mn-lt"/>
              </a:rPr>
              <a:t>containing an attached </a:t>
            </a:r>
            <a:r>
              <a:rPr lang="en-US" sz="1700" b="1">
                <a:ea typeface="+mn-lt"/>
                <a:cs typeface="+mn-lt"/>
              </a:rPr>
              <a:t>postage paid return</a:t>
            </a:r>
            <a:r>
              <a:rPr lang="en-US" sz="1700">
                <a:ea typeface="+mn-lt"/>
                <a:cs typeface="+mn-lt"/>
              </a:rPr>
              <a:t> which is updated by the elector, if necessary, signed and returned to the Registrars. (§9-32 and 9-35, and SOTS Regs. 9-32-1 through 9-32-4 and 9- 32-9)</a:t>
            </a:r>
          </a:p>
        </p:txBody>
      </p:sp>
      <p:sp>
        <p:nvSpPr>
          <p:cNvPr id="6" name="Text Placeholder 5">
            <a:extLst>
              <a:ext uri="{FF2B5EF4-FFF2-40B4-BE49-F238E27FC236}">
                <a16:creationId xmlns:a16="http://schemas.microsoft.com/office/drawing/2014/main" id="{B0D6C281-AA85-9179-6EFA-8E9760441D16}"/>
              </a:ext>
            </a:extLst>
          </p:cNvPr>
          <p:cNvSpPr>
            <a:spLocks noGrp="1"/>
          </p:cNvSpPr>
          <p:nvPr>
            <p:ph type="body" sz="quarter" idx="13"/>
          </p:nvPr>
        </p:nvSpPr>
        <p:spPr/>
        <p:txBody>
          <a:bodyPr vert="horz" lIns="0" tIns="0" rIns="0" bIns="0" rtlCol="0" anchor="t">
            <a:noAutofit/>
          </a:bodyPr>
          <a:lstStyle/>
          <a:p>
            <a:r>
              <a:rPr lang="en-US"/>
              <a:t>Plus ERIC</a:t>
            </a:r>
          </a:p>
        </p:txBody>
      </p:sp>
      <p:sp>
        <p:nvSpPr>
          <p:cNvPr id="7" name="Text Placeholder 6">
            <a:extLst>
              <a:ext uri="{FF2B5EF4-FFF2-40B4-BE49-F238E27FC236}">
                <a16:creationId xmlns:a16="http://schemas.microsoft.com/office/drawing/2014/main" id="{FE4A906E-F83D-52F2-75BE-C5BD78BE9ACF}"/>
              </a:ext>
            </a:extLst>
          </p:cNvPr>
          <p:cNvSpPr>
            <a:spLocks noGrp="1"/>
          </p:cNvSpPr>
          <p:nvPr>
            <p:ph type="body" sz="quarter" idx="12"/>
          </p:nvPr>
        </p:nvSpPr>
        <p:spPr/>
        <p:txBody>
          <a:bodyPr vert="horz" lIns="0" tIns="0" rIns="0" bIns="0" rtlCol="0" anchor="t">
            <a:noAutofit/>
          </a:bodyPr>
          <a:lstStyle/>
          <a:p>
            <a:pPr algn="just"/>
            <a:r>
              <a:rPr lang="en-US">
                <a:ea typeface="+mn-lt"/>
                <a:cs typeface="+mn-lt"/>
              </a:rPr>
              <a:t>SOTS sends lists from the ERIC Project to each town. The following are included: </a:t>
            </a:r>
            <a:endParaRPr lang="en-US"/>
          </a:p>
          <a:p>
            <a:pPr lvl="1" algn="just"/>
            <a:r>
              <a:rPr lang="en-US" sz="1800">
                <a:ea typeface="+mn-lt"/>
                <a:cs typeface="+mn-lt"/>
              </a:rPr>
              <a:t>Moves out of state (Cross State)</a:t>
            </a:r>
          </a:p>
          <a:p>
            <a:pPr lvl="1" algn="just"/>
            <a:r>
              <a:rPr lang="en-US" sz="1800">
                <a:ea typeface="+mn-lt"/>
                <a:cs typeface="+mn-lt"/>
              </a:rPr>
              <a:t>Moves within state (In-State)</a:t>
            </a:r>
          </a:p>
          <a:p>
            <a:pPr lvl="1" algn="just"/>
            <a:r>
              <a:rPr lang="en-US" sz="1800">
                <a:ea typeface="+mn-lt"/>
                <a:cs typeface="+mn-lt"/>
              </a:rPr>
              <a:t>Deceased voters</a:t>
            </a:r>
          </a:p>
          <a:p>
            <a:pPr lvl="2" algn="just"/>
            <a:r>
              <a:rPr lang="en-US" sz="1800">
                <a:ea typeface="+mn-lt"/>
                <a:cs typeface="+mn-lt"/>
              </a:rPr>
              <a:t>Registrars may want to confirm these independently rather than sending a CVR</a:t>
            </a:r>
          </a:p>
          <a:p>
            <a:pPr lvl="1" algn="just"/>
            <a:r>
              <a:rPr lang="en-US" sz="1800">
                <a:ea typeface="+mn-lt"/>
                <a:cs typeface="+mn-lt"/>
              </a:rPr>
              <a:t>Voters who have not voted in two consecutive federal elections (Non-voting) </a:t>
            </a:r>
          </a:p>
          <a:p>
            <a:pPr lvl="1" algn="just"/>
            <a:r>
              <a:rPr lang="en-US" sz="1800">
                <a:ea typeface="+mn-lt"/>
                <a:cs typeface="+mn-lt"/>
              </a:rPr>
              <a:t>Duplicates – these are not necessarily canvassed but should be researched</a:t>
            </a:r>
            <a:endParaRPr lang="en-US" sz="1800"/>
          </a:p>
        </p:txBody>
      </p:sp>
      <p:sp>
        <p:nvSpPr>
          <p:cNvPr id="9" name="Slide Number Placeholder 8">
            <a:extLst>
              <a:ext uri="{FF2B5EF4-FFF2-40B4-BE49-F238E27FC236}">
                <a16:creationId xmlns:a16="http://schemas.microsoft.com/office/drawing/2014/main" id="{70946370-3BDE-3144-288F-D52254CE9DA1}"/>
              </a:ext>
            </a:extLst>
          </p:cNvPr>
          <p:cNvSpPr>
            <a:spLocks noGrp="1"/>
          </p:cNvSpPr>
          <p:nvPr>
            <p:ph type="sldNum" sz="quarter" idx="33"/>
          </p:nvPr>
        </p:nvSpPr>
        <p:spPr/>
        <p:txBody>
          <a:bodyPr/>
          <a:lstStyle/>
          <a:p>
            <a:fld id="{19B51A1E-902D-48AF-9020-955120F399B6}" type="slidenum">
              <a:rPr lang="en-US" noProof="0" smtClean="0"/>
              <a:pPr/>
              <a:t>6</a:t>
            </a:fld>
            <a:endParaRPr lang="en-US" noProof="0"/>
          </a:p>
        </p:txBody>
      </p:sp>
    </p:spTree>
    <p:extLst>
      <p:ext uri="{BB962C8B-B14F-4D97-AF65-F5344CB8AC3E}">
        <p14:creationId xmlns:p14="http://schemas.microsoft.com/office/powerpoint/2010/main" val="98315211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CF65-0358-F88F-FFC4-BB8107475ED6}"/>
              </a:ext>
            </a:extLst>
          </p:cNvPr>
          <p:cNvSpPr>
            <a:spLocks noGrp="1"/>
          </p:cNvSpPr>
          <p:nvPr>
            <p:ph type="title"/>
          </p:nvPr>
        </p:nvSpPr>
        <p:spPr/>
        <p:txBody>
          <a:bodyPr/>
          <a:lstStyle/>
          <a:p>
            <a:r>
              <a:rPr lang="en-US"/>
              <a:t>NCOA (</a:t>
            </a:r>
            <a:r>
              <a:rPr lang="en-US">
                <a:ea typeface="+mj-lt"/>
                <a:cs typeface="+mj-lt"/>
              </a:rPr>
              <a:t>National Change of Address System)</a:t>
            </a:r>
            <a:endParaRPr lang="en-US"/>
          </a:p>
        </p:txBody>
      </p:sp>
      <p:sp>
        <p:nvSpPr>
          <p:cNvPr id="3" name="Text Placeholder 2">
            <a:extLst>
              <a:ext uri="{FF2B5EF4-FFF2-40B4-BE49-F238E27FC236}">
                <a16:creationId xmlns:a16="http://schemas.microsoft.com/office/drawing/2014/main" id="{F702AFD2-C296-F241-3E4D-4B2299578C89}"/>
              </a:ext>
            </a:extLst>
          </p:cNvPr>
          <p:cNvSpPr>
            <a:spLocks noGrp="1"/>
          </p:cNvSpPr>
          <p:nvPr>
            <p:ph type="body" sz="quarter" idx="32"/>
          </p:nvPr>
        </p:nvSpPr>
        <p:spPr>
          <a:xfrm>
            <a:off x="431800" y="1008000"/>
            <a:ext cx="11331576" cy="1026750"/>
          </a:xfrm>
        </p:spPr>
        <p:txBody>
          <a:bodyPr vert="horz" lIns="0" tIns="0" rIns="0" bIns="0" rtlCol="0" anchor="t">
            <a:noAutofit/>
          </a:bodyPr>
          <a:lstStyle/>
          <a:p>
            <a:r>
              <a:rPr lang="en-US">
                <a:ea typeface="+mn-lt"/>
                <a:cs typeface="+mn-lt"/>
              </a:rPr>
              <a:t>Registrars are </a:t>
            </a:r>
            <a:r>
              <a:rPr lang="en-US" b="1" i="1">
                <a:ea typeface="+mn-lt"/>
                <a:cs typeface="+mn-lt"/>
              </a:rPr>
              <a:t>recommended</a:t>
            </a:r>
            <a:r>
              <a:rPr lang="en-US">
                <a:ea typeface="+mn-lt"/>
                <a:cs typeface="+mn-lt"/>
              </a:rPr>
              <a:t> to work with a </a:t>
            </a:r>
            <a:r>
              <a:rPr lang="en-US" b="1" err="1">
                <a:ea typeface="+mn-lt"/>
                <a:cs typeface="+mn-lt"/>
              </a:rPr>
              <a:t>NCOALink</a:t>
            </a:r>
            <a:r>
              <a:rPr lang="en-US">
                <a:ea typeface="+mn-lt"/>
                <a:cs typeface="+mn-lt"/>
              </a:rPr>
              <a:t> licensee to create a list of voters from your town whose addresses have changed according to the </a:t>
            </a:r>
            <a:r>
              <a:rPr lang="en-US" b="1" err="1">
                <a:ea typeface="+mn-lt"/>
                <a:cs typeface="+mn-lt"/>
              </a:rPr>
              <a:t>U.S.Postal</a:t>
            </a:r>
            <a:r>
              <a:rPr lang="en-US" b="1">
                <a:ea typeface="+mn-lt"/>
                <a:cs typeface="+mn-lt"/>
              </a:rPr>
              <a:t> Service</a:t>
            </a:r>
            <a:r>
              <a:rPr lang="en-US">
                <a:ea typeface="+mn-lt"/>
                <a:cs typeface="+mn-lt"/>
              </a:rPr>
              <a:t>. There are several </a:t>
            </a:r>
            <a:r>
              <a:rPr lang="en-US" err="1">
                <a:ea typeface="+mn-lt"/>
                <a:cs typeface="+mn-lt"/>
              </a:rPr>
              <a:t>NCOALink</a:t>
            </a:r>
            <a:r>
              <a:rPr lang="en-US">
                <a:ea typeface="+mn-lt"/>
                <a:cs typeface="+mn-lt"/>
              </a:rPr>
              <a:t> licensees you may use. Below are a couple of them who have been offering data processing services to CT Registrars and who receive the state-wide registry list from the SOTS: </a:t>
            </a:r>
            <a:endParaRPr lang="en-US"/>
          </a:p>
        </p:txBody>
      </p:sp>
      <p:sp>
        <p:nvSpPr>
          <p:cNvPr id="5" name="Content Placeholder 4">
            <a:extLst>
              <a:ext uri="{FF2B5EF4-FFF2-40B4-BE49-F238E27FC236}">
                <a16:creationId xmlns:a16="http://schemas.microsoft.com/office/drawing/2014/main" id="{A309D56B-C1DC-3B25-F21B-E1096076FE50}"/>
              </a:ext>
            </a:extLst>
          </p:cNvPr>
          <p:cNvSpPr>
            <a:spLocks noGrp="1"/>
          </p:cNvSpPr>
          <p:nvPr>
            <p:ph sz="half" idx="2"/>
          </p:nvPr>
        </p:nvSpPr>
        <p:spPr>
          <a:xfrm>
            <a:off x="432000" y="2815100"/>
            <a:ext cx="4630626" cy="2471327"/>
          </a:xfrm>
        </p:spPr>
        <p:txBody>
          <a:bodyPr vert="horz" lIns="0" tIns="0" rIns="0" bIns="0" rtlCol="0" anchor="ctr">
            <a:noAutofit/>
          </a:bodyPr>
          <a:lstStyle/>
          <a:p>
            <a:pPr marL="0" indent="0">
              <a:buNone/>
            </a:pPr>
            <a:r>
              <a:rPr lang="en-US"/>
              <a:t>I. </a:t>
            </a:r>
            <a:r>
              <a:rPr lang="en-US" sz="2800"/>
              <a:t>Lorton Data </a:t>
            </a:r>
            <a:endParaRPr lang="en-US"/>
          </a:p>
          <a:p>
            <a:pPr lvl="1"/>
            <a:r>
              <a:rPr lang="en-US" sz="2400"/>
              <a:t>has been providing data processing services to CT Registrars since 1996. </a:t>
            </a:r>
          </a:p>
          <a:p>
            <a:pPr lvl="1"/>
            <a:r>
              <a:rPr lang="en-US" sz="2400"/>
              <a:t>For their order form and prices go to lortondata.com</a:t>
            </a:r>
          </a:p>
        </p:txBody>
      </p:sp>
      <p:sp>
        <p:nvSpPr>
          <p:cNvPr id="7" name="Text Placeholder 6">
            <a:extLst>
              <a:ext uri="{FF2B5EF4-FFF2-40B4-BE49-F238E27FC236}">
                <a16:creationId xmlns:a16="http://schemas.microsoft.com/office/drawing/2014/main" id="{FE4A906E-F83D-52F2-75BE-C5BD78BE9ACF}"/>
              </a:ext>
            </a:extLst>
          </p:cNvPr>
          <p:cNvSpPr>
            <a:spLocks noGrp="1"/>
          </p:cNvSpPr>
          <p:nvPr>
            <p:ph type="body" sz="quarter" idx="12"/>
          </p:nvPr>
        </p:nvSpPr>
        <p:spPr>
          <a:xfrm>
            <a:off x="6299887" y="2811407"/>
            <a:ext cx="4926927" cy="2466332"/>
          </a:xfrm>
          <a:noFill/>
        </p:spPr>
        <p:txBody>
          <a:bodyPr vert="horz" lIns="0" tIns="0" rIns="0" bIns="0" rtlCol="0" anchor="ctr">
            <a:noAutofit/>
          </a:bodyPr>
          <a:lstStyle/>
          <a:p>
            <a:pPr marL="0" indent="0">
              <a:buNone/>
            </a:pPr>
            <a:r>
              <a:rPr lang="en-US" sz="2800"/>
              <a:t>II. ROAST, LLC </a:t>
            </a:r>
          </a:p>
          <a:p>
            <a:pPr lvl="1"/>
            <a:r>
              <a:rPr lang="en-US" sz="2400"/>
              <a:t>has been offering their services to CT Registrars of Voters since 2013. </a:t>
            </a:r>
          </a:p>
          <a:p>
            <a:pPr lvl="1"/>
            <a:r>
              <a:rPr lang="en-US" sz="2400"/>
              <a:t>For their order form and prices go to roast-ct.org/canvass</a:t>
            </a:r>
          </a:p>
        </p:txBody>
      </p:sp>
      <p:sp>
        <p:nvSpPr>
          <p:cNvPr id="8" name="Footer Placeholder 7">
            <a:extLst>
              <a:ext uri="{FF2B5EF4-FFF2-40B4-BE49-F238E27FC236}">
                <a16:creationId xmlns:a16="http://schemas.microsoft.com/office/drawing/2014/main" id="{886A1E03-599F-5FDC-0755-3FBBF962009B}"/>
              </a:ext>
            </a:extLst>
          </p:cNvPr>
          <p:cNvSpPr>
            <a:spLocks noGrp="1"/>
          </p:cNvSpPr>
          <p:nvPr>
            <p:ph type="ftr" sz="quarter" idx="14"/>
          </p:nvPr>
        </p:nvSpPr>
        <p:spPr/>
        <p:txBody>
          <a:bodyPr/>
          <a:lstStyle/>
          <a:p>
            <a:r>
              <a:rPr lang="en-US" b="1" baseline="0">
                <a:solidFill>
                  <a:schemeClr val="tx1"/>
                </a:solidFill>
                <a:highlight>
                  <a:srgbClr val="EDEBE9"/>
                </a:highlight>
                <a:latin typeface="Candara"/>
              </a:rPr>
              <a:t>Information found on page</a:t>
            </a:r>
            <a:r>
              <a:rPr lang="en-US" b="1">
                <a:solidFill>
                  <a:schemeClr val="tx1"/>
                </a:solidFill>
                <a:highlight>
                  <a:srgbClr val="EDEBE9"/>
                </a:highlight>
                <a:latin typeface="Candara"/>
              </a:rPr>
              <a:t> 31</a:t>
            </a:r>
            <a:endParaRPr lang="en-US" b="1" noProof="0">
              <a:solidFill>
                <a:schemeClr val="tx1"/>
              </a:solidFill>
            </a:endParaRPr>
          </a:p>
        </p:txBody>
      </p:sp>
      <p:sp>
        <p:nvSpPr>
          <p:cNvPr id="9" name="Slide Number Placeholder 8">
            <a:extLst>
              <a:ext uri="{FF2B5EF4-FFF2-40B4-BE49-F238E27FC236}">
                <a16:creationId xmlns:a16="http://schemas.microsoft.com/office/drawing/2014/main" id="{70946370-3BDE-3144-288F-D52254CE9DA1}"/>
              </a:ext>
            </a:extLst>
          </p:cNvPr>
          <p:cNvSpPr>
            <a:spLocks noGrp="1"/>
          </p:cNvSpPr>
          <p:nvPr>
            <p:ph type="sldNum" sz="quarter" idx="33"/>
          </p:nvPr>
        </p:nvSpPr>
        <p:spPr/>
        <p:txBody>
          <a:bodyPr/>
          <a:lstStyle/>
          <a:p>
            <a:fld id="{19B51A1E-902D-48AF-9020-955120F399B6}" type="slidenum">
              <a:rPr lang="en-US" noProof="0" smtClean="0"/>
              <a:pPr/>
              <a:t>7</a:t>
            </a:fld>
            <a:endParaRPr lang="en-US" noProof="0"/>
          </a:p>
        </p:txBody>
      </p:sp>
    </p:spTree>
    <p:extLst>
      <p:ext uri="{BB962C8B-B14F-4D97-AF65-F5344CB8AC3E}">
        <p14:creationId xmlns:p14="http://schemas.microsoft.com/office/powerpoint/2010/main" val="113479271"/>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355C61F-C8F1-4977-8E1F-F16C0D9EA88C}"/>
              </a:ext>
            </a:extLst>
          </p:cNvPr>
          <p:cNvSpPr>
            <a:spLocks noGrp="1"/>
          </p:cNvSpPr>
          <p:nvPr>
            <p:ph sz="half" idx="1"/>
          </p:nvPr>
        </p:nvSpPr>
        <p:spPr>
          <a:xfrm>
            <a:off x="310522" y="316426"/>
            <a:ext cx="5472000" cy="5749251"/>
          </a:xfrm>
        </p:spPr>
        <p:txBody>
          <a:bodyPr vert="horz" lIns="0" tIns="0" rIns="0" bIns="0" rtlCol="0" anchor="ctr">
            <a:noAutofit/>
          </a:bodyPr>
          <a:lstStyle/>
          <a:p>
            <a:pPr>
              <a:buNone/>
            </a:pPr>
            <a:endParaRPr lang="en-US" sz="1100">
              <a:solidFill>
                <a:srgbClr val="273A4E"/>
              </a:solidFill>
              <a:latin typeface="Roboto"/>
              <a:ea typeface="Roboto"/>
              <a:cs typeface="Roboto"/>
            </a:endParaRPr>
          </a:p>
          <a:p>
            <a:pPr marL="0" indent="0">
              <a:buNone/>
            </a:pPr>
            <a:endParaRPr lang="en-US" sz="2800" b="1" u="sng">
              <a:solidFill>
                <a:srgbClr val="404040"/>
              </a:solidFill>
              <a:ea typeface="+mn-lt"/>
              <a:cs typeface="+mn-lt"/>
            </a:endParaRPr>
          </a:p>
        </p:txBody>
      </p:sp>
      <p:pic>
        <p:nvPicPr>
          <p:cNvPr id="9" name="Picture Placeholder 8" descr="Handing touching mobile phone">
            <a:extLst>
              <a:ext uri="{FF2B5EF4-FFF2-40B4-BE49-F238E27FC236}">
                <a16:creationId xmlns:a16="http://schemas.microsoft.com/office/drawing/2014/main" id="{A9A75888-22E3-1D43-9112-DA02186070B5}"/>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p:pic>
      <p:sp>
        <p:nvSpPr>
          <p:cNvPr id="20" name="Rectangle 19">
            <a:extLst>
              <a:ext uri="{FF2B5EF4-FFF2-40B4-BE49-F238E27FC236}">
                <a16:creationId xmlns:a16="http://schemas.microsoft.com/office/drawing/2014/main" id="{EFA08948-2B6F-46B1-9D2D-8D7B2B3FBD56}"/>
              </a:ext>
              <a:ext uri="{C183D7F6-B498-43B3-948B-1728B52AA6E4}">
                <adec:decorative xmlns:adec="http://schemas.microsoft.com/office/drawing/2017/decorative" val="1"/>
              </a:ext>
            </a:extLst>
          </p:cNvPr>
          <p:cNvSpPr/>
          <p:nvPr/>
        </p:nvSpPr>
        <p:spPr>
          <a:xfrm>
            <a:off x="9348588" y="3688075"/>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a:xfrm>
            <a:off x="6317716" y="3802899"/>
            <a:ext cx="5442284" cy="985000"/>
          </a:xfrm>
        </p:spPr>
        <p:txBody>
          <a:bodyPr/>
          <a:lstStyle/>
          <a:p>
            <a:r>
              <a:rPr lang="en-US"/>
              <a:t>What is ERIC?</a:t>
            </a:r>
          </a:p>
        </p:txBody>
      </p:sp>
      <p:sp>
        <p:nvSpPr>
          <p:cNvPr id="3" name="Text Placeholder 2">
            <a:extLst>
              <a:ext uri="{FF2B5EF4-FFF2-40B4-BE49-F238E27FC236}">
                <a16:creationId xmlns:a16="http://schemas.microsoft.com/office/drawing/2014/main" id="{611DC577-0A95-47D0-95D9-5F8DA763D46B}"/>
              </a:ext>
            </a:extLst>
          </p:cNvPr>
          <p:cNvSpPr>
            <a:spLocks noGrp="1"/>
          </p:cNvSpPr>
          <p:nvPr>
            <p:ph type="body" sz="quarter" idx="32"/>
          </p:nvPr>
        </p:nvSpPr>
        <p:spPr>
          <a:xfrm>
            <a:off x="6309695" y="4787900"/>
            <a:ext cx="5450305" cy="1579894"/>
          </a:xfrm>
        </p:spPr>
        <p:txBody>
          <a:bodyPr vert="horz" lIns="180000" tIns="180000" rIns="180000" bIns="180000" rtlCol="0" anchor="t">
            <a:noAutofit/>
          </a:bodyPr>
          <a:lstStyle/>
          <a:p>
            <a:r>
              <a:rPr lang="en-US"/>
              <a:t>Information found on page </a:t>
            </a:r>
            <a:r>
              <a:rPr lang="en-US" b="1"/>
              <a:t>29</a:t>
            </a:r>
            <a:r>
              <a:rPr lang="en-US"/>
              <a:t> of the </a:t>
            </a:r>
          </a:p>
          <a:p>
            <a:r>
              <a:rPr lang="en-US" b="1"/>
              <a:t>REGISTRARS MANUAL OF PROCEDURES</a:t>
            </a:r>
            <a:r>
              <a:rPr lang="en-US"/>
              <a:t> </a:t>
            </a:r>
          </a:p>
          <a:p>
            <a:r>
              <a:rPr lang="en-US" b="1" i="1" u="sng"/>
              <a:t>December 13, 2023</a:t>
            </a:r>
          </a:p>
          <a:p>
            <a:endParaRPr lang="en-US"/>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a:solidFill>
            <a:schemeClr val="tx1">
              <a:lumMod val="95000"/>
              <a:lumOff val="5000"/>
            </a:schemeClr>
          </a:solidFill>
        </p:spPr>
        <p:txBody>
          <a:bodyPr/>
          <a:lstStyle/>
          <a:p>
            <a:fld id="{19B51A1E-902D-48AF-9020-955120F399B6}" type="slidenum">
              <a:rPr lang="en-US" smtClean="0"/>
              <a:pPr/>
              <a:t>8</a:t>
            </a:fld>
            <a:endParaRPr lang="en-US"/>
          </a:p>
        </p:txBody>
      </p:sp>
      <p:sp>
        <p:nvSpPr>
          <p:cNvPr id="8" name="TextBox 7">
            <a:extLst>
              <a:ext uri="{FF2B5EF4-FFF2-40B4-BE49-F238E27FC236}">
                <a16:creationId xmlns:a16="http://schemas.microsoft.com/office/drawing/2014/main" id="{B18572AD-668E-4659-9FF0-2AF93103341D}"/>
              </a:ext>
            </a:extLst>
          </p:cNvPr>
          <p:cNvSpPr txBox="1"/>
          <p:nvPr/>
        </p:nvSpPr>
        <p:spPr>
          <a:xfrm>
            <a:off x="10243100" y="6221507"/>
            <a:ext cx="1053900" cy="782829"/>
          </a:xfrm>
          <a:prstGeom prst="rect">
            <a:avLst/>
          </a:prstGeom>
          <a:noFill/>
        </p:spPr>
        <p:txBody>
          <a:bodyPr wrap="square" lIns="91440" tIns="108000" rIns="91440" bIns="0" rtlCol="0" anchor="ctr">
            <a:spAutoFit/>
          </a:bodyPr>
          <a:lstStyle/>
          <a:p>
            <a:pPr algn="r">
              <a:lnSpc>
                <a:spcPct val="120772"/>
              </a:lnSpc>
            </a:pPr>
            <a:r>
              <a:rPr lang="en-US" sz="2500" b="1" i="0" spc="-100" baseline="0" noProof="0">
                <a:solidFill>
                  <a:schemeClr val="accent1"/>
                </a:solidFill>
                <a:latin typeface="+mj-lt"/>
              </a:rPr>
              <a:t>TREY</a:t>
            </a:r>
            <a:r>
              <a:rPr lang="en-US" sz="1600" b="1" i="0" spc="-100" baseline="0" noProof="0">
                <a:solidFill>
                  <a:schemeClr val="accent1"/>
                </a:solidFill>
                <a:latin typeface="+mj-lt"/>
              </a:rPr>
              <a:t> </a:t>
            </a:r>
            <a:br>
              <a:rPr lang="en-US" sz="1600" b="1" i="0" spc="-100" baseline="0" noProof="0">
                <a:solidFill>
                  <a:schemeClr val="accent1"/>
                </a:solidFill>
                <a:latin typeface="+mj-lt"/>
              </a:rPr>
            </a:br>
            <a:r>
              <a:rPr lang="en-US" sz="1200" b="0" i="0" spc="140" baseline="0" noProof="0">
                <a:solidFill>
                  <a:schemeClr val="tx1">
                    <a:lumMod val="75000"/>
                    <a:lumOff val="25000"/>
                  </a:schemeClr>
                </a:solidFill>
                <a:latin typeface="+mj-lt"/>
              </a:rPr>
              <a:t>research</a:t>
            </a:r>
            <a:endParaRPr lang="en-US"/>
          </a:p>
        </p:txBody>
      </p:sp>
      <p:sp>
        <p:nvSpPr>
          <p:cNvPr id="5" name="TextBox 4">
            <a:extLst>
              <a:ext uri="{FF2B5EF4-FFF2-40B4-BE49-F238E27FC236}">
                <a16:creationId xmlns:a16="http://schemas.microsoft.com/office/drawing/2014/main" id="{CFD20F41-FE82-CE05-B38C-C41CFA50D2B3}"/>
              </a:ext>
            </a:extLst>
          </p:cNvPr>
          <p:cNvSpPr txBox="1"/>
          <p:nvPr/>
        </p:nvSpPr>
        <p:spPr>
          <a:xfrm>
            <a:off x="361043" y="1857829"/>
            <a:ext cx="5519056"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273A4E"/>
                </a:solidFill>
                <a:latin typeface="Corbel"/>
                <a:ea typeface="roboto"/>
                <a:cs typeface="roboto"/>
              </a:rPr>
              <a:t>The Electronic Registration Information Center (ERIC) is a nonprofit, nonpartisan membership organization created by and comprised of state election officials from around the United States. Founded in 2012, ERIC is funded and governed by states that choose to join.</a:t>
            </a:r>
          </a:p>
        </p:txBody>
      </p:sp>
    </p:spTree>
    <p:extLst>
      <p:ext uri="{BB962C8B-B14F-4D97-AF65-F5344CB8AC3E}">
        <p14:creationId xmlns:p14="http://schemas.microsoft.com/office/powerpoint/2010/main" val="22571391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D73F7-E0BA-EC73-AF33-82D1EAA66251}"/>
              </a:ext>
            </a:extLst>
          </p:cNvPr>
          <p:cNvSpPr>
            <a:spLocks noGrp="1"/>
          </p:cNvSpPr>
          <p:nvPr>
            <p:ph type="title"/>
          </p:nvPr>
        </p:nvSpPr>
        <p:spPr/>
        <p:txBody>
          <a:bodyPr/>
          <a:lstStyle/>
          <a:p>
            <a:r>
              <a:rPr lang="en-US"/>
              <a:t>How does ERIC work?</a:t>
            </a:r>
          </a:p>
        </p:txBody>
      </p:sp>
      <p:sp>
        <p:nvSpPr>
          <p:cNvPr id="5" name="Content Placeholder 4">
            <a:extLst>
              <a:ext uri="{FF2B5EF4-FFF2-40B4-BE49-F238E27FC236}">
                <a16:creationId xmlns:a16="http://schemas.microsoft.com/office/drawing/2014/main" id="{D9F0E149-494C-28A2-F53B-3A29CF2BA335}"/>
              </a:ext>
            </a:extLst>
          </p:cNvPr>
          <p:cNvSpPr>
            <a:spLocks noGrp="1"/>
          </p:cNvSpPr>
          <p:nvPr>
            <p:ph sz="half" idx="2"/>
          </p:nvPr>
        </p:nvSpPr>
        <p:spPr>
          <a:xfrm>
            <a:off x="432000" y="2071615"/>
            <a:ext cx="5472000" cy="3376963"/>
          </a:xfrm>
        </p:spPr>
        <p:txBody>
          <a:bodyPr vert="horz" lIns="0" tIns="0" rIns="0" bIns="0" rtlCol="0" anchor="ctr">
            <a:noAutofit/>
          </a:bodyPr>
          <a:lstStyle/>
          <a:p>
            <a:pPr algn="just" rtl="0"/>
            <a:r>
              <a:rPr lang="en-US" sz="2000" baseline="0">
                <a:solidFill>
                  <a:srgbClr val="273A4E"/>
                </a:solidFill>
                <a:latin typeface="Corbel"/>
                <a:ea typeface="Segoe UI"/>
                <a:cs typeface="Segoe UI"/>
              </a:rPr>
              <a:t>At least every 60 days, each member submits their voter registration data and licensing and identification data from motor vehicle departments (MVD) to ERIC. ERIC refers to these data as Member Data. ERIC’s technical staff uses powerful data matching software to compare Member Data from all member states, sometimes with data from other sources, to create the following four “list maintenance” reports.</a:t>
            </a:r>
            <a:r>
              <a:rPr lang="en-US" sz="2000">
                <a:latin typeface="Corbel"/>
                <a:ea typeface="Segoe UI"/>
                <a:cs typeface="Segoe UI"/>
              </a:rPr>
              <a:t>​</a:t>
            </a:r>
            <a:endParaRPr lang="en-US" sz="2000"/>
          </a:p>
        </p:txBody>
      </p:sp>
      <p:sp>
        <p:nvSpPr>
          <p:cNvPr id="7" name="Text Placeholder 6">
            <a:extLst>
              <a:ext uri="{FF2B5EF4-FFF2-40B4-BE49-F238E27FC236}">
                <a16:creationId xmlns:a16="http://schemas.microsoft.com/office/drawing/2014/main" id="{1F5E34EE-64B8-25DC-DA5D-251028144F92}"/>
              </a:ext>
            </a:extLst>
          </p:cNvPr>
          <p:cNvSpPr>
            <a:spLocks noGrp="1"/>
          </p:cNvSpPr>
          <p:nvPr>
            <p:ph type="body" sz="quarter" idx="12"/>
          </p:nvPr>
        </p:nvSpPr>
        <p:spPr>
          <a:xfrm>
            <a:off x="6299887" y="2213936"/>
            <a:ext cx="5671684" cy="3887035"/>
          </a:xfrm>
        </p:spPr>
        <p:txBody>
          <a:bodyPr vert="horz" lIns="0" tIns="0" rIns="0" bIns="0" rtlCol="0" anchor="ctr">
            <a:noAutofit/>
          </a:bodyPr>
          <a:lstStyle/>
          <a:p>
            <a:pPr marL="228600" indent="-228600">
              <a:buFont typeface=""/>
              <a:buAutoNum type="arabicPeriod"/>
            </a:pPr>
            <a:r>
              <a:rPr lang="en-US" b="1" baseline="0">
                <a:solidFill>
                  <a:srgbClr val="273A4E"/>
                </a:solidFill>
                <a:latin typeface="Corbel"/>
                <a:ea typeface="Arial"/>
                <a:cs typeface="Arial"/>
              </a:rPr>
              <a:t>Cross-State Movers Report: </a:t>
            </a:r>
            <a:r>
              <a:rPr lang="en-US">
                <a:solidFill>
                  <a:srgbClr val="273A4E"/>
                </a:solidFill>
                <a:latin typeface="Corbel"/>
                <a:ea typeface="Arial"/>
                <a:cs typeface="Arial"/>
              </a:rPr>
              <a:t>Identifies voters</a:t>
            </a:r>
            <a:r>
              <a:rPr lang="en-US" baseline="0">
                <a:solidFill>
                  <a:srgbClr val="273A4E"/>
                </a:solidFill>
                <a:latin typeface="Corbel"/>
                <a:ea typeface="Arial"/>
                <a:cs typeface="Arial"/>
              </a:rPr>
              <a:t> who appear to have moved from one ERIC state to another using voter registration data and MVD data.</a:t>
            </a:r>
            <a:r>
              <a:rPr lang="en-US" baseline="0">
                <a:solidFill>
                  <a:srgbClr val="404040"/>
                </a:solidFill>
                <a:latin typeface="Corbel"/>
                <a:ea typeface="Arial"/>
                <a:cs typeface="Arial"/>
              </a:rPr>
              <a:t>​</a:t>
            </a:r>
            <a:r>
              <a:rPr lang="en-US">
                <a:latin typeface="Corbel"/>
                <a:ea typeface="Arial"/>
                <a:cs typeface="Arial"/>
              </a:rPr>
              <a:t>​</a:t>
            </a:r>
            <a:endParaRPr lang="en-US"/>
          </a:p>
          <a:p>
            <a:pPr marL="228600" lvl="0" indent="-228600" rtl="0">
              <a:buFont typeface=""/>
              <a:buAutoNum type="arabicPeriod"/>
            </a:pPr>
            <a:r>
              <a:rPr lang="en-US" b="1" baseline="0">
                <a:solidFill>
                  <a:srgbClr val="273A4E"/>
                </a:solidFill>
                <a:latin typeface="Corbel"/>
                <a:ea typeface="Arial"/>
                <a:cs typeface="Arial"/>
              </a:rPr>
              <a:t>In-State Movers Report:</a:t>
            </a:r>
            <a:r>
              <a:rPr lang="en-US" baseline="0">
                <a:solidFill>
                  <a:srgbClr val="273A4E"/>
                </a:solidFill>
                <a:latin typeface="Corbel"/>
                <a:ea typeface="Arial"/>
                <a:cs typeface="Arial"/>
              </a:rPr>
              <a:t> Identifies voters who appear to have moved within the state using voter registration and MVD data.</a:t>
            </a:r>
            <a:r>
              <a:rPr lang="en-US" baseline="0">
                <a:solidFill>
                  <a:srgbClr val="404040"/>
                </a:solidFill>
                <a:latin typeface="Corbel"/>
                <a:ea typeface="Arial"/>
                <a:cs typeface="Arial"/>
              </a:rPr>
              <a:t>​</a:t>
            </a:r>
            <a:r>
              <a:rPr lang="en-US">
                <a:latin typeface="Corbel"/>
                <a:ea typeface="Arial"/>
                <a:cs typeface="Arial"/>
              </a:rPr>
              <a:t>​</a:t>
            </a:r>
          </a:p>
          <a:p>
            <a:pPr marL="228600" lvl="0" indent="-228600" rtl="0">
              <a:buFont typeface=""/>
              <a:buAutoNum type="arabicPeriod"/>
            </a:pPr>
            <a:r>
              <a:rPr lang="en-US" b="1" baseline="0">
                <a:solidFill>
                  <a:srgbClr val="273A4E"/>
                </a:solidFill>
                <a:latin typeface="Corbel"/>
                <a:ea typeface="Arial"/>
                <a:cs typeface="Arial"/>
              </a:rPr>
              <a:t>Duplicate Report:</a:t>
            </a:r>
            <a:r>
              <a:rPr lang="en-US" baseline="0">
                <a:solidFill>
                  <a:srgbClr val="273A4E"/>
                </a:solidFill>
                <a:latin typeface="Corbel"/>
                <a:ea typeface="Arial"/>
                <a:cs typeface="Arial"/>
              </a:rPr>
              <a:t> Identifies voters with duplicate registrations in the same state using voter registration data.</a:t>
            </a:r>
            <a:r>
              <a:rPr lang="en-US" baseline="0">
                <a:solidFill>
                  <a:srgbClr val="404040"/>
                </a:solidFill>
                <a:latin typeface="Corbel"/>
                <a:ea typeface="Arial"/>
                <a:cs typeface="Arial"/>
              </a:rPr>
              <a:t>​</a:t>
            </a:r>
            <a:r>
              <a:rPr lang="en-US">
                <a:latin typeface="Corbel"/>
                <a:ea typeface="Arial"/>
                <a:cs typeface="Arial"/>
              </a:rPr>
              <a:t>​</a:t>
            </a:r>
          </a:p>
          <a:p>
            <a:pPr marL="228600" lvl="0" indent="-228600" rtl="0">
              <a:buFont typeface=""/>
              <a:buAutoNum type="arabicPeriod"/>
            </a:pPr>
            <a:r>
              <a:rPr lang="en-US" b="1" baseline="0">
                <a:solidFill>
                  <a:srgbClr val="273A4E"/>
                </a:solidFill>
                <a:latin typeface="Corbel"/>
                <a:ea typeface="Arial"/>
                <a:cs typeface="Arial"/>
              </a:rPr>
              <a:t>Deceased Report: </a:t>
            </a:r>
            <a:r>
              <a:rPr lang="en-US" baseline="0">
                <a:solidFill>
                  <a:srgbClr val="273A4E"/>
                </a:solidFill>
                <a:latin typeface="Corbel"/>
                <a:ea typeface="Arial"/>
                <a:cs typeface="Arial"/>
              </a:rPr>
              <a:t>Identifies voters who have died using voter registration data and Social Security death data known as the Limited Access Death Master File.</a:t>
            </a:r>
            <a:r>
              <a:rPr lang="en-US">
                <a:latin typeface="Corbel"/>
                <a:ea typeface="Arial"/>
                <a:cs typeface="Arial"/>
              </a:rPr>
              <a:t>​</a:t>
            </a:r>
            <a:endParaRPr lang="en-US"/>
          </a:p>
        </p:txBody>
      </p:sp>
      <p:sp>
        <p:nvSpPr>
          <p:cNvPr id="9" name="Slide Number Placeholder 8">
            <a:extLst>
              <a:ext uri="{FF2B5EF4-FFF2-40B4-BE49-F238E27FC236}">
                <a16:creationId xmlns:a16="http://schemas.microsoft.com/office/drawing/2014/main" id="{38079D28-F871-D170-4A7C-EF55930B3485}"/>
              </a:ext>
            </a:extLst>
          </p:cNvPr>
          <p:cNvSpPr>
            <a:spLocks noGrp="1"/>
          </p:cNvSpPr>
          <p:nvPr>
            <p:ph type="sldNum" sz="quarter" idx="33"/>
          </p:nvPr>
        </p:nvSpPr>
        <p:spPr/>
        <p:txBody>
          <a:bodyPr/>
          <a:lstStyle/>
          <a:p>
            <a:fld id="{19B51A1E-902D-48AF-9020-955120F399B6}" type="slidenum">
              <a:rPr lang="en-US" noProof="0" smtClean="0"/>
              <a:pPr/>
              <a:t>9</a:t>
            </a:fld>
            <a:endParaRPr lang="en-US" noProof="0"/>
          </a:p>
        </p:txBody>
      </p:sp>
    </p:spTree>
    <p:extLst>
      <p:ext uri="{BB962C8B-B14F-4D97-AF65-F5344CB8AC3E}">
        <p14:creationId xmlns:p14="http://schemas.microsoft.com/office/powerpoint/2010/main" val="52032671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Office Theme">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Custom 149">
      <a:majorFont>
        <a:latin typeface="Corbel"/>
        <a:ea typeface=""/>
        <a:cs typeface=""/>
      </a:majorFont>
      <a:minorFont>
        <a:latin typeface="Canda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16411250_Bright business presentation_AAS_v3" id="{57D58BC9-3F05-45D4-81CD-7BA898B4CAAD}" vid="{0F92AA19-00D6-4C71-B13F-219D7994A0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F4CCF4-D450-4896-9D26-824C258C6A9C}">
  <ds:schemaRefs>
    <ds:schemaRef ds:uri="http://schemas.microsoft.com/sharepoint/v3/contenttype/forms"/>
  </ds:schemaRefs>
</ds:datastoreItem>
</file>

<file path=customXml/itemProps2.xml><?xml version="1.0" encoding="utf-8"?>
<ds:datastoreItem xmlns:ds="http://schemas.openxmlformats.org/officeDocument/2006/customXml" ds:itemID="{C389EDE6-EADC-4C51-A618-17CCFAE3C12F}">
  <ds:schemaRefs>
    <ds:schemaRef ds:uri="71af3243-3dd4-4a8d-8c0d-dd76da1f02a5"/>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00F07EC-B350-49E7-B6F3-FED47ED1C917}">
  <ds:schemaRefs>
    <ds:schemaRef ds:uri="16c05727-aa75-4e4a-9b5f-8a80a1165891"/>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TF16411250</Template>
  <Application>Microsoft Office PowerPoint</Application>
  <PresentationFormat>Widescreen</PresentationFormat>
  <Slides>37</Slides>
  <Notes>0</Notes>
  <HiddenSlides>0</HiddenSlide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CANVASS &amp; ERIC 2024</vt:lpstr>
      <vt:lpstr>Canvass</vt:lpstr>
      <vt:lpstr>Language</vt:lpstr>
      <vt:lpstr>Types of Canvass</vt:lpstr>
      <vt:lpstr>Types of Canvass</vt:lpstr>
      <vt:lpstr>Types of Canvass</vt:lpstr>
      <vt:lpstr>NCOA (National Change of Address System)</vt:lpstr>
      <vt:lpstr>What is ERIC?</vt:lpstr>
      <vt:lpstr>How does ERIC work?</vt:lpstr>
      <vt:lpstr>Combination  Found on page 30 of   REGISTRARS MANUAL OF PROCEDURES</vt:lpstr>
      <vt:lpstr>Forms</vt:lpstr>
      <vt:lpstr>ED-683  Notice of Change of Address</vt:lpstr>
      <vt:lpstr>ED-642  Notice of Confirmation of Voting Residence (CVR) ​</vt:lpstr>
      <vt:lpstr>ED-642  Notice of Confirmation of Voting Residence (CVR) ​</vt:lpstr>
      <vt:lpstr>ED-642  Notice of Confirmation of Voting Residence (CVR) ​</vt:lpstr>
      <vt:lpstr>CVR Notice</vt:lpstr>
      <vt:lpstr>Canvass Responses or Non-Responses </vt:lpstr>
      <vt:lpstr>NCOA  AND  ERIC  STEP  BY  STEP   INSTRUCTIONS  USING CVRS</vt:lpstr>
      <vt:lpstr>Starting Canvass on CVRS</vt:lpstr>
      <vt:lpstr>If  Voter Moved Within Town</vt:lpstr>
      <vt:lpstr>Printing Canvass Letter</vt:lpstr>
      <vt:lpstr>IF VOTER HAS A CHANGE TO THEIR MAILING ADDRESS (SUCH AS A P.O. BOX)</vt:lpstr>
      <vt:lpstr>Printing Canvass Letter</vt:lpstr>
      <vt:lpstr>IF VOTER MOVED OUT OF TOWN – CVR ED-642</vt:lpstr>
      <vt:lpstr>CVR CANVASS HISTORY REPORT WITH A SUMMARY</vt:lpstr>
      <vt:lpstr>When the letter returns to your office....</vt:lpstr>
      <vt:lpstr>ED-683 IS RETURNED BY VOTER or “UNDELIVERABLE” BY THE POST OFFICE</vt:lpstr>
      <vt:lpstr>ED-683 IS RETURNED BY VOTER STATING:</vt:lpstr>
      <vt:lpstr>ED-683 IS RETURNED BY VOTER STATING</vt:lpstr>
      <vt:lpstr>ED-683 IS NOT RETURNED</vt:lpstr>
      <vt:lpstr>CVR ED-642 RETURNED UNDELIVERABLE BY POST OFFICE</vt:lpstr>
      <vt:lpstr>CVR ED-642 RETURNED BY VOTER STATING “YES, I MOVED OUT OF TOWN” </vt:lpstr>
      <vt:lpstr>CVR ED-642 RETURNED BY VOTER STATING “I MOVED WITHIN TOWN” </vt:lpstr>
      <vt:lpstr>CVR ED-642 RETURNED BY VOTER STATING “DID NOT MOVE” OR “TEMPORARILY ABSENT” </vt:lpstr>
      <vt:lpstr>CVR ED-642 NOT RETURNED AFTER 30 DAYS HAVE EXPIRED</vt:lpstr>
      <vt:lpstr>Completion of Canvass &amp; ERIC</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
  <cp:revision>1</cp:revision>
  <dcterms:created xsi:type="dcterms:W3CDTF">2024-04-07T15:44:09Z</dcterms:created>
  <dcterms:modified xsi:type="dcterms:W3CDTF">2024-04-11T00:17:42Z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