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5"/>
    <p:sldMasterId id="214748368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6858000" cy="9144000"/>
  <p:embeddedFontLst>
    <p:embeddedFont>
      <p:font typeface="Raleway SemiBold"/>
      <p:regular r:id="rId35"/>
      <p:bold r:id="rId36"/>
      <p:italic r:id="rId37"/>
      <p:boldItalic r:id="rId38"/>
    </p:embeddedFont>
    <p:embeddedFont>
      <p:font typeface="Roboto"/>
      <p:regular r:id="rId39"/>
      <p:bold r:id="rId40"/>
      <p:italic r:id="rId41"/>
      <p:boldItalic r:id="rId42"/>
    </p:embeddedFont>
    <p:embeddedFont>
      <p:font typeface="Proxima Nova"/>
      <p:regular r:id="rId43"/>
      <p:bold r:id="rId44"/>
      <p:italic r:id="rId45"/>
      <p:boldItalic r:id="rId46"/>
    </p:embeddedFont>
    <p:embeddedFont>
      <p:font typeface="Inter Light"/>
      <p:regular r:id="rId47"/>
      <p:bold r:id="rId48"/>
    </p:embeddedFont>
    <p:embeddedFont>
      <p:font typeface="Inter"/>
      <p:regular r:id="rId49"/>
      <p:bold r:id="rId50"/>
    </p:embeddedFont>
    <p:embeddedFont>
      <p:font typeface="Poppins"/>
      <p:regular r:id="rId51"/>
      <p:bold r:id="rId52"/>
      <p:italic r:id="rId53"/>
      <p:boldItalic r:id="rId54"/>
    </p:embeddedFont>
    <p:embeddedFont>
      <p:font typeface="Lora"/>
      <p:regular r:id="rId55"/>
      <p:bold r:id="rId56"/>
      <p:italic r:id="rId57"/>
      <p:boldItalic r:id="rId58"/>
    </p:embeddedFont>
    <p:embeddedFont>
      <p:font typeface="Work Sans Medium"/>
      <p:regular r:id="rId59"/>
      <p:bold r:id="rId60"/>
      <p:italic r:id="rId61"/>
      <p:boldItalic r:id="rId62"/>
    </p:embeddedFont>
    <p:embeddedFont>
      <p:font typeface="Work Sans"/>
      <p:regular r:id="rId63"/>
      <p:bold r:id="rId64"/>
      <p:italic r:id="rId65"/>
      <p:boldItalic r:id="rId66"/>
    </p:embeddedFont>
    <p:embeddedFont>
      <p:font typeface="DM Sans"/>
      <p:regular r:id="rId67"/>
      <p:bold r:id="rId68"/>
      <p:italic r:id="rId69"/>
      <p:boldItalic r:id="rId70"/>
    </p:embeddedFont>
    <p:embeddedFont>
      <p:font typeface="Inter Medium"/>
      <p:regular r:id="rId71"/>
      <p:bold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EE6D88A-66B7-4BF2-8487-E8449FFB37F2}">
  <a:tblStyle styleId="{BEE6D88A-66B7-4BF2-8487-E8449FFB37F2}"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ProximaNova-bold.fntdata"/><Relationship Id="rId43" Type="http://schemas.openxmlformats.org/officeDocument/2006/relationships/font" Target="fonts/ProximaNova-regular.fntdata"/><Relationship Id="rId46" Type="http://schemas.openxmlformats.org/officeDocument/2006/relationships/font" Target="fonts/ProximaNova-boldItalic.fntdata"/><Relationship Id="rId45" Type="http://schemas.openxmlformats.org/officeDocument/2006/relationships/font" Target="fonts/ProximaNova-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InterLight-bold.fntdata"/><Relationship Id="rId47" Type="http://schemas.openxmlformats.org/officeDocument/2006/relationships/font" Target="fonts/InterLight-regular.fntdata"/><Relationship Id="rId49" Type="http://schemas.openxmlformats.org/officeDocument/2006/relationships/font" Target="fonts/Inter-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2" Type="http://schemas.openxmlformats.org/officeDocument/2006/relationships/font" Target="fonts/InterMedium-bold.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font" Target="fonts/RalewaySemiBold-regular.fntdata"/><Relationship Id="rId34" Type="http://schemas.openxmlformats.org/officeDocument/2006/relationships/slide" Target="slides/slide27.xml"/><Relationship Id="rId71" Type="http://schemas.openxmlformats.org/officeDocument/2006/relationships/font" Target="fonts/InterMedium-regular.fntdata"/><Relationship Id="rId70" Type="http://schemas.openxmlformats.org/officeDocument/2006/relationships/font" Target="fonts/DMSans-boldItalic.fntdata"/><Relationship Id="rId37" Type="http://schemas.openxmlformats.org/officeDocument/2006/relationships/font" Target="fonts/RalewaySemiBold-italic.fntdata"/><Relationship Id="rId36" Type="http://schemas.openxmlformats.org/officeDocument/2006/relationships/font" Target="fonts/RalewaySemiBold-bold.fntdata"/><Relationship Id="rId39" Type="http://schemas.openxmlformats.org/officeDocument/2006/relationships/font" Target="fonts/Roboto-regular.fntdata"/><Relationship Id="rId38" Type="http://schemas.openxmlformats.org/officeDocument/2006/relationships/font" Target="fonts/RalewaySemiBold-boldItalic.fntdata"/><Relationship Id="rId62" Type="http://schemas.openxmlformats.org/officeDocument/2006/relationships/font" Target="fonts/WorkSansMedium-boldItalic.fntdata"/><Relationship Id="rId61" Type="http://schemas.openxmlformats.org/officeDocument/2006/relationships/font" Target="fonts/WorkSansMedium-italic.fntdata"/><Relationship Id="rId20" Type="http://schemas.openxmlformats.org/officeDocument/2006/relationships/slide" Target="slides/slide13.xml"/><Relationship Id="rId64" Type="http://schemas.openxmlformats.org/officeDocument/2006/relationships/font" Target="fonts/WorkSans-bold.fntdata"/><Relationship Id="rId63" Type="http://schemas.openxmlformats.org/officeDocument/2006/relationships/font" Target="fonts/WorkSans-regular.fntdata"/><Relationship Id="rId22" Type="http://schemas.openxmlformats.org/officeDocument/2006/relationships/slide" Target="slides/slide15.xml"/><Relationship Id="rId66" Type="http://schemas.openxmlformats.org/officeDocument/2006/relationships/font" Target="fonts/WorkSans-boldItalic.fntdata"/><Relationship Id="rId21" Type="http://schemas.openxmlformats.org/officeDocument/2006/relationships/slide" Target="slides/slide14.xml"/><Relationship Id="rId65" Type="http://schemas.openxmlformats.org/officeDocument/2006/relationships/font" Target="fonts/WorkSans-italic.fntdata"/><Relationship Id="rId24" Type="http://schemas.openxmlformats.org/officeDocument/2006/relationships/slide" Target="slides/slide17.xml"/><Relationship Id="rId68" Type="http://schemas.openxmlformats.org/officeDocument/2006/relationships/font" Target="fonts/DMSans-bold.fntdata"/><Relationship Id="rId23" Type="http://schemas.openxmlformats.org/officeDocument/2006/relationships/slide" Target="slides/slide16.xml"/><Relationship Id="rId67" Type="http://schemas.openxmlformats.org/officeDocument/2006/relationships/font" Target="fonts/DMSans-regular.fntdata"/><Relationship Id="rId60" Type="http://schemas.openxmlformats.org/officeDocument/2006/relationships/font" Target="fonts/WorkSansMedium-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DMSans-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Poppins-regular.fntdata"/><Relationship Id="rId50" Type="http://schemas.openxmlformats.org/officeDocument/2006/relationships/font" Target="fonts/Inter-bold.fntdata"/><Relationship Id="rId53" Type="http://schemas.openxmlformats.org/officeDocument/2006/relationships/font" Target="fonts/Poppins-italic.fntdata"/><Relationship Id="rId52" Type="http://schemas.openxmlformats.org/officeDocument/2006/relationships/font" Target="fonts/Poppins-bold.fntdata"/><Relationship Id="rId11" Type="http://schemas.openxmlformats.org/officeDocument/2006/relationships/slide" Target="slides/slide4.xml"/><Relationship Id="rId55" Type="http://schemas.openxmlformats.org/officeDocument/2006/relationships/font" Target="fonts/Lora-regular.fntdata"/><Relationship Id="rId10" Type="http://schemas.openxmlformats.org/officeDocument/2006/relationships/slide" Target="slides/slide3.xml"/><Relationship Id="rId54" Type="http://schemas.openxmlformats.org/officeDocument/2006/relationships/font" Target="fonts/Poppins-boldItalic.fntdata"/><Relationship Id="rId13" Type="http://schemas.openxmlformats.org/officeDocument/2006/relationships/slide" Target="slides/slide6.xml"/><Relationship Id="rId57" Type="http://schemas.openxmlformats.org/officeDocument/2006/relationships/font" Target="fonts/Lora-italic.fntdata"/><Relationship Id="rId12" Type="http://schemas.openxmlformats.org/officeDocument/2006/relationships/slide" Target="slides/slide5.xml"/><Relationship Id="rId56" Type="http://schemas.openxmlformats.org/officeDocument/2006/relationships/font" Target="fonts/Lora-bold.fntdata"/><Relationship Id="rId15" Type="http://schemas.openxmlformats.org/officeDocument/2006/relationships/slide" Target="slides/slide8.xml"/><Relationship Id="rId59" Type="http://schemas.openxmlformats.org/officeDocument/2006/relationships/font" Target="fonts/WorkSansMedium-regular.fntdata"/><Relationship Id="rId14" Type="http://schemas.openxmlformats.org/officeDocument/2006/relationships/slide" Target="slides/slide7.xml"/><Relationship Id="rId58" Type="http://schemas.openxmlformats.org/officeDocument/2006/relationships/font" Target="fonts/Lora-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646a5a92a0_0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646a5a92a0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c8eaeb8d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c8eaeb8d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Jide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c8ebdb5beb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c8ebdb5beb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ca6b782bd6_1_7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000"/>
              <a:t>Built on PowerBI, solution that was quickly taken by the volunteers. Worked with Fred and had the phase I of the project complete in less than a month.</a:t>
            </a:r>
            <a:endParaRPr sz="1000"/>
          </a:p>
        </p:txBody>
      </p:sp>
      <p:sp>
        <p:nvSpPr>
          <p:cNvPr id="342" name="Google Shape;342;g2ca6b782bd6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c8ebdb5be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c8ebdb5be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it started: After some informal discussion we received an email from Fred. We met to further discuss the requirements and timeline for this project. Then we staffed with volunteers and got started with the work.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ca6b782bd6_3_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100"/>
              <a:t>Every quarter, Fred receives file from state on voter demographic info. Our volunteer used this data to create charts in PowerBI that could embed on a website. Now when Fred receives his quarterly file from the state he can easily update the data source with new quarterly data. </a:t>
            </a:r>
            <a:endParaRPr sz="1100"/>
          </a:p>
        </p:txBody>
      </p:sp>
      <p:sp>
        <p:nvSpPr>
          <p:cNvPr id="355" name="Google Shape;355;g2ca6b782bd6_3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c8ebdb5beb_0_3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100"/>
              <a:t>Fred can now drill down into the data and view it in different ways that are more relevant and helpful. He can view the data statewide, by towns, and by single district towns. The solution is flexible to how CT administers their elections. </a:t>
            </a:r>
            <a:endParaRPr sz="1100"/>
          </a:p>
        </p:txBody>
      </p:sp>
      <p:sp>
        <p:nvSpPr>
          <p:cNvPr id="364" name="Google Shape;364;g2c8ebdb5beb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c8ebdb5be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c8ebdb5be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Recap: This project delivered the best of USDR rapid response. Our team responded to a request for help. We provided qualified volunteers as a resource to </a:t>
            </a:r>
            <a:r>
              <a:rPr lang="en"/>
              <a:t>build</a:t>
            </a:r>
            <a:r>
              <a:rPr lang="en"/>
              <a:t> a quality easy to use tool that does not require additional ongoing support from USDR. The project was set up and delivered in 4 weeks!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646a5a92a0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2646a5a92a0_0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Other examples of Rapid Response work:</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Received this email on October 5th - needed to be on their website by October 20th</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So, our task was build a simple wait time tracker that could be updated by each site electronically and updates would post online</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646a5a92a0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646a5a92a0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646a5a92a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646a5a92a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82b3a8ff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82b3a8ff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Lead our rapid response work. Honor to talk about what we do at USDR and how we can help </a:t>
            </a:r>
            <a:r>
              <a:rPr lang="en"/>
              <a:t>government</a:t>
            </a:r>
            <a:r>
              <a:rPr lang="en"/>
              <a:t> do their work more efficiently.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b1a1203f1f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b1a1203f1f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Lindsey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b1a1203f1f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b1a1203f1f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rgbClr val="071A51"/>
                </a:solidFill>
              </a:rPr>
              <a:t>Despite their complexity and importance, the majority of elections are managed using excel.</a:t>
            </a:r>
            <a:endParaRPr b="1"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b1a1203f1f_1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b1a1203f1f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b1a1203f1f_1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b1a1203f1f_1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You might be asking → what the heck is a software collaborative?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It brings together government members to co-develop and co-procure software. This fits USDR’s model of building features and products with government, while allowing us to not only scale efficiently, but also purchase better technology for cheaper prices.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Historically, each jurisdiction would purchase their own licenses of low code tools and USDR would set them up. By entering into a joint purchase agreement, costs are not only lower, we can purchase higher level tools - Enterprise edition - which has more tools, better security and is easier on the development side.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Our goal is to create an interactive community of Election Administrators that would share ideas and best practices around technology for Election Administration. </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b1a1203f1f_1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b1a1203f1f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Our products have been around for a while, but we just accepted our inaugural class of members into our software collaborative.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Software Collaborative - three parts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Membership fee - based on population</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User fees - based on usage</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Based our membership fee on 3 philosophies: </a:t>
            </a:r>
            <a:endParaRPr sz="1200">
              <a:solidFill>
                <a:schemeClr val="dk1"/>
              </a:solidFill>
            </a:endParaRPr>
          </a:p>
          <a:p>
            <a:pPr indent="-304800" lvl="0" marL="457200" rtl="0" algn="l">
              <a:spcBef>
                <a:spcPts val="0"/>
              </a:spcBef>
              <a:spcAft>
                <a:spcPts val="0"/>
              </a:spcAft>
              <a:buClr>
                <a:schemeClr val="dk1"/>
              </a:buClr>
              <a:buSzPts val="1200"/>
              <a:buFont typeface="Proxima Nova"/>
              <a:buChar char="●"/>
            </a:pPr>
            <a:r>
              <a:rPr b="1" lang="en" sz="1200">
                <a:solidFill>
                  <a:schemeClr val="dk1"/>
                </a:solidFill>
              </a:rPr>
              <a:t>Compliance</a:t>
            </a:r>
            <a:r>
              <a:rPr lang="en" sz="1200">
                <a:solidFill>
                  <a:schemeClr val="dk1"/>
                </a:solidFill>
              </a:rPr>
              <a:t> - with the various state laws governing the restriction of gifts/donations/grants/funding for election administration. </a:t>
            </a:r>
            <a:endParaRPr sz="1200">
              <a:solidFill>
                <a:schemeClr val="dk1"/>
              </a:solidFill>
            </a:endParaRPr>
          </a:p>
          <a:p>
            <a:pPr indent="-304800" lvl="0" marL="457200" rtl="0" algn="l">
              <a:spcBef>
                <a:spcPts val="0"/>
              </a:spcBef>
              <a:spcAft>
                <a:spcPts val="0"/>
              </a:spcAft>
              <a:buClr>
                <a:schemeClr val="dk1"/>
              </a:buClr>
              <a:buSzPts val="1200"/>
              <a:buFont typeface="Proxima Nova"/>
              <a:buChar char="●"/>
            </a:pPr>
            <a:r>
              <a:rPr b="1" lang="en" sz="1200">
                <a:solidFill>
                  <a:schemeClr val="dk1"/>
                </a:solidFill>
              </a:rPr>
              <a:t>Sustainability </a:t>
            </a:r>
            <a:r>
              <a:rPr lang="en" sz="1200">
                <a:solidFill>
                  <a:schemeClr val="dk1"/>
                </a:solidFill>
              </a:rPr>
              <a:t>- we want the Collaborative to be around for a long time. Right now USDR is the facilitator of the program, but out long term goal is that members of the collaborative will govern in the future.</a:t>
            </a:r>
            <a:endParaRPr sz="1200">
              <a:solidFill>
                <a:schemeClr val="dk1"/>
              </a:solidFill>
            </a:endParaRPr>
          </a:p>
          <a:p>
            <a:pPr indent="-304800" lvl="0" marL="457200" rtl="0" algn="l">
              <a:spcBef>
                <a:spcPts val="0"/>
              </a:spcBef>
              <a:spcAft>
                <a:spcPts val="0"/>
              </a:spcAft>
              <a:buClr>
                <a:schemeClr val="dk1"/>
              </a:buClr>
              <a:buSzPts val="1200"/>
              <a:buFont typeface="Proxima Nova"/>
              <a:buChar char="●"/>
            </a:pPr>
            <a:r>
              <a:rPr b="1" lang="en" sz="1200">
                <a:solidFill>
                  <a:schemeClr val="dk1"/>
                </a:solidFill>
              </a:rPr>
              <a:t>Scalability </a:t>
            </a:r>
            <a:r>
              <a:rPr lang="en" sz="1200">
                <a:solidFill>
                  <a:schemeClr val="dk1"/>
                </a:solidFill>
              </a:rPr>
              <a:t>- a goal to serve as many election jurisdictions nationwide as possible.</a:t>
            </a:r>
            <a:endParaRPr sz="1200">
              <a:solidFill>
                <a:schemeClr val="dk1"/>
              </a:solidFill>
            </a:endParaRPr>
          </a:p>
          <a:p>
            <a:pPr indent="0" lvl="0" marL="0" rtl="0" algn="l">
              <a:spcBef>
                <a:spcPts val="0"/>
              </a:spcBef>
              <a:spcAft>
                <a:spcPts val="0"/>
              </a:spcAft>
              <a:buNone/>
            </a:pPr>
            <a:r>
              <a:t/>
            </a:r>
            <a:endParaRPr sz="1200"/>
          </a:p>
          <a:p>
            <a:pPr indent="0" lvl="0" marL="0" rtl="0" algn="l">
              <a:spcBef>
                <a:spcPts val="0"/>
              </a:spcBef>
              <a:spcAft>
                <a:spcPts val="0"/>
              </a:spcAft>
              <a:buNone/>
            </a:pPr>
            <a:r>
              <a:rPr b="1" lang="en" sz="1200"/>
              <a:t>Co-Development</a:t>
            </a:r>
            <a:r>
              <a:rPr lang="en" sz="1200"/>
              <a:t> - required to share with others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Are you curious how much this costs? </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b1a1203f1f_1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b1a1203f1f_1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We needed fees at the market rate to comply with the many state laws</a:t>
            </a:r>
            <a:endParaRPr sz="1200">
              <a:solidFill>
                <a:schemeClr val="dk1"/>
              </a:solidFill>
            </a:endParaRPr>
          </a:p>
          <a:p>
            <a:pPr indent="0" lvl="0" marL="0" rtl="0" algn="l">
              <a:spcBef>
                <a:spcPts val="0"/>
              </a:spcBef>
              <a:spcAft>
                <a:spcPts val="0"/>
              </a:spcAft>
              <a:buNone/>
            </a:pPr>
            <a:r>
              <a:rPr lang="en" sz="1200">
                <a:solidFill>
                  <a:schemeClr val="dk1"/>
                </a:solidFill>
              </a:rPr>
              <a:t>Discounts! Up to 20% discount on annual membership fee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Early Adopter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Case Study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Co-presenter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Refer a Friend</a:t>
            </a:r>
            <a:endParaRPr sz="1200">
              <a:solidFill>
                <a:schemeClr val="dk1"/>
              </a:solidFill>
            </a:endParaRPr>
          </a:p>
          <a:p>
            <a:pPr indent="0" lvl="0" marL="0" rtl="0" algn="l">
              <a:spcBef>
                <a:spcPts val="0"/>
              </a:spcBef>
              <a:spcAft>
                <a:spcPts val="0"/>
              </a:spcAft>
              <a:buNone/>
            </a:pPr>
            <a:r>
              <a:rPr lang="en" sz="1200">
                <a:solidFill>
                  <a:schemeClr val="dk1"/>
                </a:solidFill>
              </a:rPr>
              <a:t>Per user fees = $480/yr</a:t>
            </a:r>
            <a:endParaRPr sz="1200">
              <a:solidFill>
                <a:schemeClr val="dk1"/>
              </a:solidFill>
            </a:endParaRPr>
          </a:p>
          <a:p>
            <a:pPr indent="0" lvl="0" marL="0" rtl="0" algn="l">
              <a:spcBef>
                <a:spcPts val="0"/>
              </a:spcBef>
              <a:spcAft>
                <a:spcPts val="0"/>
              </a:spcAft>
              <a:buNone/>
            </a:pPr>
            <a:r>
              <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b1a1203f1f_1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b1a1203f1f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2ca377b099_0_1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2ca377b099_0_1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82b3a8ffb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82b3a8ffb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646a5a92a0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646a5a92a0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Non partisan, non profit, made up of mostly volunteer technologists (over 9000!) with a little over 30 FT paid staff</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caecab103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caecab10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646a5a92a0_0_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646a5a92a0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5 focus areas but a heavy push into AI this year. Google collaboration with their AI fellows and also additional training and resources.</a:t>
            </a:r>
            <a:endParaRPr sz="1400">
              <a:solidFill>
                <a:schemeClr val="dk1"/>
              </a:solidFill>
              <a:latin typeface="Work Sans"/>
              <a:ea typeface="Work Sans"/>
              <a:cs typeface="Work Sans"/>
              <a:sym typeface="Work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b1a1203f1f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b1a1203f1f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Going to share about </a:t>
            </a:r>
            <a:r>
              <a:rPr lang="en"/>
              <a:t>opportunities</a:t>
            </a:r>
            <a:r>
              <a:rPr lang="en"/>
              <a:t> to utilize technology to support local </a:t>
            </a:r>
            <a:r>
              <a:rPr lang="en"/>
              <a:t>administration</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part because these projects are interesting! </a:t>
            </a:r>
            <a:endParaRPr/>
          </a:p>
          <a:p>
            <a:pPr indent="0" lvl="0" marL="0" rtl="0" algn="l">
              <a:spcBef>
                <a:spcPts val="0"/>
              </a:spcBef>
              <a:spcAft>
                <a:spcPts val="0"/>
              </a:spcAft>
              <a:buNone/>
            </a:pPr>
            <a:r>
              <a:rPr lang="en"/>
              <a:t>In part because it gives you an idea of how we work and </a:t>
            </a:r>
            <a:r>
              <a:rPr lang="en"/>
              <a:t>what</a:t>
            </a:r>
            <a:r>
              <a:rPr lang="en"/>
              <a:t>’s possible</a:t>
            </a:r>
            <a:endParaRPr/>
          </a:p>
          <a:p>
            <a:pPr indent="0" lvl="0" marL="0" rtl="0" algn="l">
              <a:spcBef>
                <a:spcPts val="0"/>
              </a:spcBef>
              <a:spcAft>
                <a:spcPts val="0"/>
              </a:spcAft>
              <a:buNone/>
            </a:pPr>
            <a:r>
              <a:rPr lang="en"/>
              <a:t>In part </a:t>
            </a:r>
            <a:r>
              <a:rPr lang="en"/>
              <a:t>because, selfishly, we are looking for new ideas and partners, so if you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646a5a92a0_0_1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646a5a92a0_0_1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USDR started in 2020 just doing rapid response projects. We wanted to get in, help and get out of the way. We still do these as needed. </a:t>
            </a:r>
            <a:br>
              <a:rPr lang="en"/>
            </a:br>
            <a:endParaRPr>
              <a:solidFill>
                <a:schemeClr val="dk1"/>
              </a:solidFill>
            </a:endParaRPr>
          </a:p>
          <a:p>
            <a:pPr indent="0" lvl="0" marL="0" rtl="0" algn="l">
              <a:spcBef>
                <a:spcPts val="0"/>
              </a:spcBef>
              <a:spcAft>
                <a:spcPts val="0"/>
              </a:spcAft>
              <a:buNone/>
            </a:pPr>
            <a:r>
              <a:rPr lang="en">
                <a:solidFill>
                  <a:schemeClr val="dk1"/>
                </a:solidFill>
              </a:rPr>
              <a:t>Model works: we deploy experienced technologists and staff to do free custom projects for local government.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Our projects range widely in scope: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User research, RFP and procurement support (for software), hiring tech talent, language access and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Databases, gis tools, automate manual processes.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few example of projects that I think are showcase the opportunities to use technology to support local gov. These are specifically elections projects, but we do them for non-elections departments a well.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c8ebdb5be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c8ebdb5be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When any level of government is looking for a technical solution, they reach out to USDR and we pair them up with vetted and highly skilled volunteers.</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We do this for free where legally allowed. In CT, our projects are free.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Font typeface="Lora"/>
              <a:buNone/>
              <a:defRPr b="1" sz="5200">
                <a:latin typeface="Lora"/>
                <a:ea typeface="Lora"/>
                <a:cs typeface="Lora"/>
                <a:sym typeface="Lora"/>
              </a:defRPr>
            </a:lvl1pPr>
            <a:lvl2pPr lvl="1" algn="ctr">
              <a:spcBef>
                <a:spcPts val="0"/>
              </a:spcBef>
              <a:spcAft>
                <a:spcPts val="0"/>
              </a:spcAft>
              <a:buSzPts val="5200"/>
              <a:buFont typeface="Lora"/>
              <a:buNone/>
              <a:defRPr b="1" sz="5200">
                <a:latin typeface="Lora"/>
                <a:ea typeface="Lora"/>
                <a:cs typeface="Lora"/>
                <a:sym typeface="Lora"/>
              </a:defRPr>
            </a:lvl2pPr>
            <a:lvl3pPr lvl="2" algn="ctr">
              <a:spcBef>
                <a:spcPts val="0"/>
              </a:spcBef>
              <a:spcAft>
                <a:spcPts val="0"/>
              </a:spcAft>
              <a:buSzPts val="5200"/>
              <a:buFont typeface="Lora"/>
              <a:buNone/>
              <a:defRPr b="1" sz="5200">
                <a:latin typeface="Lora"/>
                <a:ea typeface="Lora"/>
                <a:cs typeface="Lora"/>
                <a:sym typeface="Lora"/>
              </a:defRPr>
            </a:lvl3pPr>
            <a:lvl4pPr lvl="3" algn="ctr">
              <a:spcBef>
                <a:spcPts val="0"/>
              </a:spcBef>
              <a:spcAft>
                <a:spcPts val="0"/>
              </a:spcAft>
              <a:buSzPts val="5200"/>
              <a:buFont typeface="Lora"/>
              <a:buNone/>
              <a:defRPr b="1" sz="5200">
                <a:latin typeface="Lora"/>
                <a:ea typeface="Lora"/>
                <a:cs typeface="Lora"/>
                <a:sym typeface="Lora"/>
              </a:defRPr>
            </a:lvl4pPr>
            <a:lvl5pPr lvl="4" algn="ctr">
              <a:spcBef>
                <a:spcPts val="0"/>
              </a:spcBef>
              <a:spcAft>
                <a:spcPts val="0"/>
              </a:spcAft>
              <a:buSzPts val="5200"/>
              <a:buFont typeface="Lora"/>
              <a:buNone/>
              <a:defRPr b="1" sz="5200">
                <a:latin typeface="Lora"/>
                <a:ea typeface="Lora"/>
                <a:cs typeface="Lora"/>
                <a:sym typeface="Lora"/>
              </a:defRPr>
            </a:lvl5pPr>
            <a:lvl6pPr lvl="5" algn="ctr">
              <a:spcBef>
                <a:spcPts val="0"/>
              </a:spcBef>
              <a:spcAft>
                <a:spcPts val="0"/>
              </a:spcAft>
              <a:buSzPts val="5200"/>
              <a:buFont typeface="Lora"/>
              <a:buNone/>
              <a:defRPr b="1" sz="5200">
                <a:latin typeface="Lora"/>
                <a:ea typeface="Lora"/>
                <a:cs typeface="Lora"/>
                <a:sym typeface="Lora"/>
              </a:defRPr>
            </a:lvl6pPr>
            <a:lvl7pPr lvl="6" algn="ctr">
              <a:spcBef>
                <a:spcPts val="0"/>
              </a:spcBef>
              <a:spcAft>
                <a:spcPts val="0"/>
              </a:spcAft>
              <a:buSzPts val="5200"/>
              <a:buFont typeface="Lora"/>
              <a:buNone/>
              <a:defRPr b="1" sz="5200">
                <a:latin typeface="Lora"/>
                <a:ea typeface="Lora"/>
                <a:cs typeface="Lora"/>
                <a:sym typeface="Lora"/>
              </a:defRPr>
            </a:lvl7pPr>
            <a:lvl8pPr lvl="7" algn="ctr">
              <a:spcBef>
                <a:spcPts val="0"/>
              </a:spcBef>
              <a:spcAft>
                <a:spcPts val="0"/>
              </a:spcAft>
              <a:buSzPts val="5200"/>
              <a:buFont typeface="Lora"/>
              <a:buNone/>
              <a:defRPr b="1" sz="5200">
                <a:latin typeface="Lora"/>
                <a:ea typeface="Lora"/>
                <a:cs typeface="Lora"/>
                <a:sym typeface="Lora"/>
              </a:defRPr>
            </a:lvl8pPr>
            <a:lvl9pPr lvl="8" algn="ctr">
              <a:spcBef>
                <a:spcPts val="0"/>
              </a:spcBef>
              <a:spcAft>
                <a:spcPts val="0"/>
              </a:spcAft>
              <a:buSzPts val="5200"/>
              <a:buFont typeface="Lora"/>
              <a:buNone/>
              <a:defRPr b="1" sz="5200">
                <a:latin typeface="Lora"/>
                <a:ea typeface="Lora"/>
                <a:cs typeface="Lora"/>
                <a:sym typeface="Lora"/>
              </a:defRPr>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chemeClr val="dk1"/>
        </a:solidFill>
      </p:bgPr>
    </p:bg>
    <p:spTree>
      <p:nvGrpSpPr>
        <p:cNvPr id="64" name="Shape 64"/>
        <p:cNvGrpSpPr/>
        <p:nvPr/>
      </p:nvGrpSpPr>
      <p:grpSpPr>
        <a:xfrm>
          <a:off x="0" y="0"/>
          <a:ext cx="0" cy="0"/>
          <a:chOff x="0" y="0"/>
          <a:chExt cx="0" cy="0"/>
        </a:xfrm>
      </p:grpSpPr>
      <p:sp>
        <p:nvSpPr>
          <p:cNvPr id="65" name="Google Shape;65;p1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4800"/>
              <a:buFont typeface="Lora"/>
              <a:buNone/>
              <a:defRPr b="1" sz="4800">
                <a:solidFill>
                  <a:schemeClr val="accent1"/>
                </a:solidFill>
                <a:latin typeface="Lora"/>
                <a:ea typeface="Lora"/>
                <a:cs typeface="Lora"/>
                <a:sym typeface="Lor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6" name="Google Shape;66;p1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67" name="Google Shape;67;p11"/>
          <p:cNvPicPr preferRelativeResize="0"/>
          <p:nvPr/>
        </p:nvPicPr>
        <p:blipFill>
          <a:blip r:embed="rId2">
            <a:alphaModFix/>
          </a:blip>
          <a:stretch>
            <a:fillRect/>
          </a:stretch>
        </p:blipFill>
        <p:spPr>
          <a:xfrm>
            <a:off x="4039537" y="4622747"/>
            <a:ext cx="1064926" cy="334051"/>
          </a:xfrm>
          <a:prstGeom prst="rect">
            <a:avLst/>
          </a:prstGeom>
          <a:noFill/>
          <a:ln>
            <a:noFill/>
          </a:ln>
        </p:spPr>
      </p:pic>
      <p:sp>
        <p:nvSpPr>
          <p:cNvPr id="68" name="Google Shape;68;p11"/>
          <p:cNvSpPr/>
          <p:nvPr/>
        </p:nvSpPr>
        <p:spPr>
          <a:xfrm>
            <a:off x="8076375" y="4663275"/>
            <a:ext cx="1067700" cy="480300"/>
          </a:xfrm>
          <a:prstGeom prst="rect">
            <a:avLst/>
          </a:prstGeom>
          <a:solidFill>
            <a:srgbClr val="071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8535675" y="4622750"/>
            <a:ext cx="608400" cy="315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1"/>
          <p:cNvSpPr/>
          <p:nvPr/>
        </p:nvSpPr>
        <p:spPr>
          <a:xfrm>
            <a:off x="0" y="630725"/>
            <a:ext cx="608400" cy="315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1"/>
          <p:cNvSpPr/>
          <p:nvPr/>
        </p:nvSpPr>
        <p:spPr>
          <a:xfrm>
            <a:off x="0" y="143950"/>
            <a:ext cx="608400" cy="315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dk1"/>
        </a:solidFill>
      </p:bgPr>
    </p:bg>
    <p:spTree>
      <p:nvGrpSpPr>
        <p:cNvPr id="72" name="Shape 72"/>
        <p:cNvGrpSpPr/>
        <p:nvPr/>
      </p:nvGrpSpPr>
      <p:grpSpPr>
        <a:xfrm>
          <a:off x="0" y="0"/>
          <a:ext cx="0" cy="0"/>
          <a:chOff x="0" y="0"/>
          <a:chExt cx="0" cy="0"/>
        </a:xfrm>
      </p:grpSpPr>
      <p:sp>
        <p:nvSpPr>
          <p:cNvPr id="73" name="Google Shape;73;p12"/>
          <p:cNvSpPr txBox="1"/>
          <p:nvPr>
            <p:ph type="title"/>
          </p:nvPr>
        </p:nvSpPr>
        <p:spPr>
          <a:xfrm>
            <a:off x="685950" y="1957225"/>
            <a:ext cx="70308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3600"/>
              <a:buNone/>
              <a:defRPr b="1" sz="3600">
                <a:solidFill>
                  <a:srgbClr val="FFFFFF"/>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74" name="Google Shape;74;p12"/>
          <p:cNvSpPr txBox="1"/>
          <p:nvPr>
            <p:ph idx="1" type="subTitle"/>
          </p:nvPr>
        </p:nvSpPr>
        <p:spPr>
          <a:xfrm>
            <a:off x="685950" y="2834125"/>
            <a:ext cx="69999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2600"/>
              <a:buNone/>
              <a:defRPr sz="2600">
                <a:solidFill>
                  <a:schemeClr val="accent1"/>
                </a:solidFill>
              </a:defRPr>
            </a:lvl1pPr>
            <a:lvl2pPr lvl="1" rtl="0" algn="ctr">
              <a:lnSpc>
                <a:spcPct val="100000"/>
              </a:lnSpc>
              <a:spcBef>
                <a:spcPts val="0"/>
              </a:spcBef>
              <a:spcAft>
                <a:spcPts val="0"/>
              </a:spcAft>
              <a:buClr>
                <a:srgbClr val="0A80FD"/>
              </a:buClr>
              <a:buSzPts val="2800"/>
              <a:buNone/>
              <a:defRPr sz="2800">
                <a:solidFill>
                  <a:srgbClr val="0A80FD"/>
                </a:solidFill>
              </a:defRPr>
            </a:lvl2pPr>
            <a:lvl3pPr lvl="2" rtl="0" algn="ctr">
              <a:lnSpc>
                <a:spcPct val="100000"/>
              </a:lnSpc>
              <a:spcBef>
                <a:spcPts val="0"/>
              </a:spcBef>
              <a:spcAft>
                <a:spcPts val="0"/>
              </a:spcAft>
              <a:buClr>
                <a:srgbClr val="0A80FD"/>
              </a:buClr>
              <a:buSzPts val="2800"/>
              <a:buNone/>
              <a:defRPr sz="2800">
                <a:solidFill>
                  <a:srgbClr val="0A80FD"/>
                </a:solidFill>
              </a:defRPr>
            </a:lvl3pPr>
            <a:lvl4pPr lvl="3" rtl="0" algn="ctr">
              <a:lnSpc>
                <a:spcPct val="100000"/>
              </a:lnSpc>
              <a:spcBef>
                <a:spcPts val="0"/>
              </a:spcBef>
              <a:spcAft>
                <a:spcPts val="0"/>
              </a:spcAft>
              <a:buClr>
                <a:srgbClr val="0A80FD"/>
              </a:buClr>
              <a:buSzPts val="2800"/>
              <a:buNone/>
              <a:defRPr sz="2800">
                <a:solidFill>
                  <a:srgbClr val="0A80FD"/>
                </a:solidFill>
              </a:defRPr>
            </a:lvl4pPr>
            <a:lvl5pPr lvl="4" rtl="0" algn="ctr">
              <a:lnSpc>
                <a:spcPct val="100000"/>
              </a:lnSpc>
              <a:spcBef>
                <a:spcPts val="0"/>
              </a:spcBef>
              <a:spcAft>
                <a:spcPts val="0"/>
              </a:spcAft>
              <a:buClr>
                <a:srgbClr val="0A80FD"/>
              </a:buClr>
              <a:buSzPts val="2800"/>
              <a:buNone/>
              <a:defRPr sz="2800">
                <a:solidFill>
                  <a:srgbClr val="0A80FD"/>
                </a:solidFill>
              </a:defRPr>
            </a:lvl5pPr>
            <a:lvl6pPr lvl="5" rtl="0" algn="ctr">
              <a:lnSpc>
                <a:spcPct val="100000"/>
              </a:lnSpc>
              <a:spcBef>
                <a:spcPts val="0"/>
              </a:spcBef>
              <a:spcAft>
                <a:spcPts val="0"/>
              </a:spcAft>
              <a:buClr>
                <a:srgbClr val="0A80FD"/>
              </a:buClr>
              <a:buSzPts val="2800"/>
              <a:buNone/>
              <a:defRPr sz="2800">
                <a:solidFill>
                  <a:srgbClr val="0A80FD"/>
                </a:solidFill>
              </a:defRPr>
            </a:lvl6pPr>
            <a:lvl7pPr lvl="6" rtl="0" algn="ctr">
              <a:lnSpc>
                <a:spcPct val="100000"/>
              </a:lnSpc>
              <a:spcBef>
                <a:spcPts val="0"/>
              </a:spcBef>
              <a:spcAft>
                <a:spcPts val="0"/>
              </a:spcAft>
              <a:buClr>
                <a:srgbClr val="0A80FD"/>
              </a:buClr>
              <a:buSzPts val="2800"/>
              <a:buNone/>
              <a:defRPr sz="2800">
                <a:solidFill>
                  <a:srgbClr val="0A80FD"/>
                </a:solidFill>
              </a:defRPr>
            </a:lvl7pPr>
            <a:lvl8pPr lvl="7" rtl="0" algn="ctr">
              <a:lnSpc>
                <a:spcPct val="100000"/>
              </a:lnSpc>
              <a:spcBef>
                <a:spcPts val="0"/>
              </a:spcBef>
              <a:spcAft>
                <a:spcPts val="0"/>
              </a:spcAft>
              <a:buClr>
                <a:srgbClr val="0A80FD"/>
              </a:buClr>
              <a:buSzPts val="2800"/>
              <a:buNone/>
              <a:defRPr sz="2800">
                <a:solidFill>
                  <a:srgbClr val="0A80FD"/>
                </a:solidFill>
              </a:defRPr>
            </a:lvl8pPr>
            <a:lvl9pPr lvl="8" rtl="0" algn="ctr">
              <a:lnSpc>
                <a:spcPct val="100000"/>
              </a:lnSpc>
              <a:spcBef>
                <a:spcPts val="0"/>
              </a:spcBef>
              <a:spcAft>
                <a:spcPts val="0"/>
              </a:spcAft>
              <a:buClr>
                <a:srgbClr val="0A80FD"/>
              </a:buClr>
              <a:buSzPts val="2800"/>
              <a:buNone/>
              <a:defRPr sz="2800">
                <a:solidFill>
                  <a:srgbClr val="0A80FD"/>
                </a:solidFill>
              </a:defRPr>
            </a:lvl9pPr>
          </a:lstStyle>
          <a:p/>
        </p:txBody>
      </p:sp>
      <p:sp>
        <p:nvSpPr>
          <p:cNvPr id="75" name="Google Shape;75;p12"/>
          <p:cNvSpPr/>
          <p:nvPr/>
        </p:nvSpPr>
        <p:spPr>
          <a:xfrm>
            <a:off x="7716900" y="4530800"/>
            <a:ext cx="1413900" cy="612600"/>
          </a:xfrm>
          <a:prstGeom prst="rect">
            <a:avLst/>
          </a:prstGeom>
          <a:solidFill>
            <a:srgbClr val="071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 name="Google Shape;76;p12"/>
          <p:cNvPicPr preferRelativeResize="0"/>
          <p:nvPr/>
        </p:nvPicPr>
        <p:blipFill>
          <a:blip r:embed="rId2">
            <a:alphaModFix/>
          </a:blip>
          <a:stretch>
            <a:fillRect/>
          </a:stretch>
        </p:blipFill>
        <p:spPr>
          <a:xfrm>
            <a:off x="8029202" y="4668550"/>
            <a:ext cx="918875" cy="288250"/>
          </a:xfrm>
          <a:prstGeom prst="rect">
            <a:avLst/>
          </a:prstGeom>
          <a:noFill/>
          <a:ln>
            <a:noFill/>
          </a:ln>
        </p:spPr>
      </p:pic>
      <p:sp>
        <p:nvSpPr>
          <p:cNvPr id="77" name="Google Shape;77;p12"/>
          <p:cNvSpPr/>
          <p:nvPr/>
        </p:nvSpPr>
        <p:spPr>
          <a:xfrm>
            <a:off x="0" y="4470150"/>
            <a:ext cx="1004100" cy="673200"/>
          </a:xfrm>
          <a:prstGeom prst="rect">
            <a:avLst/>
          </a:prstGeom>
          <a:solidFill>
            <a:srgbClr val="071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2"/>
          <p:cNvSpPr/>
          <p:nvPr/>
        </p:nvSpPr>
        <p:spPr>
          <a:xfrm rot="-928748">
            <a:off x="-82777" y="2194151"/>
            <a:ext cx="511452" cy="42614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noFill/>
      </p:bgPr>
    </p:bg>
    <p:spTree>
      <p:nvGrpSpPr>
        <p:cNvPr id="79" name="Shape 79"/>
        <p:cNvGrpSpPr/>
        <p:nvPr/>
      </p:nvGrpSpPr>
      <p:grpSpPr>
        <a:xfrm>
          <a:off x="0" y="0"/>
          <a:ext cx="0" cy="0"/>
          <a:chOff x="0" y="0"/>
          <a:chExt cx="0" cy="0"/>
        </a:xfrm>
      </p:grpSpPr>
      <p:sp>
        <p:nvSpPr>
          <p:cNvPr id="80" name="Google Shape;80;p13"/>
          <p:cNvSpPr/>
          <p:nvPr/>
        </p:nvSpPr>
        <p:spPr>
          <a:xfrm>
            <a:off x="-11075" y="-36750"/>
            <a:ext cx="4126800" cy="5217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rot="-928748">
            <a:off x="-82777" y="2358676"/>
            <a:ext cx="511452" cy="426148"/>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ph idx="2" type="pic"/>
          </p:nvPr>
        </p:nvSpPr>
        <p:spPr>
          <a:xfrm>
            <a:off x="4891700" y="547150"/>
            <a:ext cx="1053300" cy="1053300"/>
          </a:xfrm>
          <a:prstGeom prst="ellipse">
            <a:avLst/>
          </a:prstGeom>
          <a:noFill/>
          <a:ln>
            <a:noFill/>
          </a:ln>
        </p:spPr>
      </p:sp>
      <p:sp>
        <p:nvSpPr>
          <p:cNvPr id="83" name="Google Shape;83;p13"/>
          <p:cNvSpPr/>
          <p:nvPr>
            <p:ph idx="3" type="pic"/>
          </p:nvPr>
        </p:nvSpPr>
        <p:spPr>
          <a:xfrm>
            <a:off x="4891700" y="1966450"/>
            <a:ext cx="1053300" cy="1053300"/>
          </a:xfrm>
          <a:prstGeom prst="ellipse">
            <a:avLst/>
          </a:prstGeom>
          <a:noFill/>
          <a:ln>
            <a:noFill/>
          </a:ln>
        </p:spPr>
      </p:sp>
      <p:sp>
        <p:nvSpPr>
          <p:cNvPr id="84" name="Google Shape;84;p13"/>
          <p:cNvSpPr/>
          <p:nvPr>
            <p:ph idx="4" type="pic"/>
          </p:nvPr>
        </p:nvSpPr>
        <p:spPr>
          <a:xfrm>
            <a:off x="4891700" y="3385750"/>
            <a:ext cx="1053300" cy="1053300"/>
          </a:xfrm>
          <a:prstGeom prst="ellipse">
            <a:avLst/>
          </a:prstGeom>
          <a:noFill/>
          <a:ln>
            <a:noFill/>
          </a:ln>
        </p:spPr>
      </p:sp>
      <p:sp>
        <p:nvSpPr>
          <p:cNvPr id="85" name="Google Shape;85;p13"/>
          <p:cNvSpPr txBox="1"/>
          <p:nvPr>
            <p:ph idx="1" type="subTitle"/>
          </p:nvPr>
        </p:nvSpPr>
        <p:spPr>
          <a:xfrm>
            <a:off x="6167925" y="615850"/>
            <a:ext cx="2114400" cy="492300"/>
          </a:xfrm>
          <a:prstGeom prst="rect">
            <a:avLst/>
          </a:prstGeom>
        </p:spPr>
        <p:txBody>
          <a:bodyPr anchorCtr="0" anchor="b" bIns="91425" lIns="91425" spcFirstLastPara="1" rIns="91425" wrap="square" tIns="91425">
            <a:noAutofit/>
          </a:bodyPr>
          <a:lstStyle>
            <a:lvl1pPr lvl="0" rtl="0">
              <a:spcBef>
                <a:spcPts val="0"/>
              </a:spcBef>
              <a:spcAft>
                <a:spcPts val="0"/>
              </a:spcAft>
              <a:buSzPts val="1500"/>
              <a:buNone/>
              <a:defRPr b="1" sz="15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6" name="Google Shape;86;p13"/>
          <p:cNvSpPr txBox="1"/>
          <p:nvPr>
            <p:ph idx="5" type="subTitle"/>
          </p:nvPr>
        </p:nvSpPr>
        <p:spPr>
          <a:xfrm>
            <a:off x="6167925" y="1108150"/>
            <a:ext cx="2114400" cy="4923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p:txBody>
      </p:sp>
      <p:sp>
        <p:nvSpPr>
          <p:cNvPr id="87" name="Google Shape;87;p13"/>
          <p:cNvSpPr txBox="1"/>
          <p:nvPr>
            <p:ph idx="6" type="subTitle"/>
          </p:nvPr>
        </p:nvSpPr>
        <p:spPr>
          <a:xfrm>
            <a:off x="6167925" y="2108275"/>
            <a:ext cx="2114400" cy="492300"/>
          </a:xfrm>
          <a:prstGeom prst="rect">
            <a:avLst/>
          </a:prstGeom>
        </p:spPr>
        <p:txBody>
          <a:bodyPr anchorCtr="0" anchor="b" bIns="91425" lIns="91425" spcFirstLastPara="1" rIns="91425" wrap="square" tIns="91425">
            <a:noAutofit/>
          </a:bodyPr>
          <a:lstStyle>
            <a:lvl1pPr lvl="0" rtl="0">
              <a:spcBef>
                <a:spcPts val="0"/>
              </a:spcBef>
              <a:spcAft>
                <a:spcPts val="0"/>
              </a:spcAft>
              <a:buSzPts val="1500"/>
              <a:buNone/>
              <a:defRPr b="1" sz="15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8" name="Google Shape;88;p13"/>
          <p:cNvSpPr txBox="1"/>
          <p:nvPr>
            <p:ph idx="7" type="subTitle"/>
          </p:nvPr>
        </p:nvSpPr>
        <p:spPr>
          <a:xfrm>
            <a:off x="6167925" y="2600575"/>
            <a:ext cx="2114400" cy="4923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p:txBody>
      </p:sp>
      <p:sp>
        <p:nvSpPr>
          <p:cNvPr id="89" name="Google Shape;89;p13"/>
          <p:cNvSpPr txBox="1"/>
          <p:nvPr>
            <p:ph idx="8" type="subTitle"/>
          </p:nvPr>
        </p:nvSpPr>
        <p:spPr>
          <a:xfrm>
            <a:off x="6167925" y="3454450"/>
            <a:ext cx="2114400" cy="492300"/>
          </a:xfrm>
          <a:prstGeom prst="rect">
            <a:avLst/>
          </a:prstGeom>
        </p:spPr>
        <p:txBody>
          <a:bodyPr anchorCtr="0" anchor="b" bIns="91425" lIns="91425" spcFirstLastPara="1" rIns="91425" wrap="square" tIns="91425">
            <a:noAutofit/>
          </a:bodyPr>
          <a:lstStyle>
            <a:lvl1pPr lvl="0" rtl="0">
              <a:spcBef>
                <a:spcPts val="0"/>
              </a:spcBef>
              <a:spcAft>
                <a:spcPts val="0"/>
              </a:spcAft>
              <a:buSzPts val="1500"/>
              <a:buNone/>
              <a:defRPr b="1" sz="15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90" name="Google Shape;90;p13"/>
          <p:cNvSpPr txBox="1"/>
          <p:nvPr>
            <p:ph idx="9" type="subTitle"/>
          </p:nvPr>
        </p:nvSpPr>
        <p:spPr>
          <a:xfrm>
            <a:off x="6167925" y="3946750"/>
            <a:ext cx="2114400" cy="4923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p:txBody>
      </p:sp>
      <p:sp>
        <p:nvSpPr>
          <p:cNvPr id="91" name="Google Shape;91;p13"/>
          <p:cNvSpPr txBox="1"/>
          <p:nvPr>
            <p:ph type="title"/>
          </p:nvPr>
        </p:nvSpPr>
        <p:spPr>
          <a:xfrm>
            <a:off x="690750" y="1900750"/>
            <a:ext cx="2877900" cy="1184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000"/>
              <a:buFont typeface="Lora"/>
              <a:buNone/>
              <a:defRPr b="1" sz="4000">
                <a:solidFill>
                  <a:schemeClr val="lt1"/>
                </a:solidFill>
                <a:latin typeface="Lora"/>
                <a:ea typeface="Lora"/>
                <a:cs typeface="Lora"/>
                <a:sym typeface="Lora"/>
              </a:defRPr>
            </a:lvl1pPr>
            <a:lvl2pPr lvl="1" rtl="0">
              <a:spcBef>
                <a:spcPts val="0"/>
              </a:spcBef>
              <a:spcAft>
                <a:spcPts val="0"/>
              </a:spcAft>
              <a:buSzPts val="2800"/>
              <a:buFont typeface="Lora"/>
              <a:buNone/>
              <a:defRPr b="1">
                <a:latin typeface="Lora"/>
                <a:ea typeface="Lora"/>
                <a:cs typeface="Lora"/>
                <a:sym typeface="Lora"/>
              </a:defRPr>
            </a:lvl2pPr>
            <a:lvl3pPr lvl="2" rtl="0">
              <a:spcBef>
                <a:spcPts val="0"/>
              </a:spcBef>
              <a:spcAft>
                <a:spcPts val="0"/>
              </a:spcAft>
              <a:buSzPts val="2800"/>
              <a:buFont typeface="Lora"/>
              <a:buNone/>
              <a:defRPr b="1">
                <a:latin typeface="Lora"/>
                <a:ea typeface="Lora"/>
                <a:cs typeface="Lora"/>
                <a:sym typeface="Lora"/>
              </a:defRPr>
            </a:lvl3pPr>
            <a:lvl4pPr lvl="3" rtl="0">
              <a:spcBef>
                <a:spcPts val="0"/>
              </a:spcBef>
              <a:spcAft>
                <a:spcPts val="0"/>
              </a:spcAft>
              <a:buSzPts val="2800"/>
              <a:buFont typeface="Lora"/>
              <a:buNone/>
              <a:defRPr b="1">
                <a:latin typeface="Lora"/>
                <a:ea typeface="Lora"/>
                <a:cs typeface="Lora"/>
                <a:sym typeface="Lora"/>
              </a:defRPr>
            </a:lvl4pPr>
            <a:lvl5pPr lvl="4" rtl="0">
              <a:spcBef>
                <a:spcPts val="0"/>
              </a:spcBef>
              <a:spcAft>
                <a:spcPts val="0"/>
              </a:spcAft>
              <a:buSzPts val="2800"/>
              <a:buFont typeface="Lora"/>
              <a:buNone/>
              <a:defRPr b="1">
                <a:latin typeface="Lora"/>
                <a:ea typeface="Lora"/>
                <a:cs typeface="Lora"/>
                <a:sym typeface="Lora"/>
              </a:defRPr>
            </a:lvl5pPr>
            <a:lvl6pPr lvl="5" rtl="0">
              <a:spcBef>
                <a:spcPts val="0"/>
              </a:spcBef>
              <a:spcAft>
                <a:spcPts val="0"/>
              </a:spcAft>
              <a:buSzPts val="2800"/>
              <a:buFont typeface="Lora"/>
              <a:buNone/>
              <a:defRPr b="1">
                <a:latin typeface="Lora"/>
                <a:ea typeface="Lora"/>
                <a:cs typeface="Lora"/>
                <a:sym typeface="Lora"/>
              </a:defRPr>
            </a:lvl6pPr>
            <a:lvl7pPr lvl="6" rtl="0">
              <a:spcBef>
                <a:spcPts val="0"/>
              </a:spcBef>
              <a:spcAft>
                <a:spcPts val="0"/>
              </a:spcAft>
              <a:buSzPts val="2800"/>
              <a:buFont typeface="Lora"/>
              <a:buNone/>
              <a:defRPr b="1">
                <a:latin typeface="Lora"/>
                <a:ea typeface="Lora"/>
                <a:cs typeface="Lora"/>
                <a:sym typeface="Lora"/>
              </a:defRPr>
            </a:lvl7pPr>
            <a:lvl8pPr lvl="7" rtl="0">
              <a:spcBef>
                <a:spcPts val="0"/>
              </a:spcBef>
              <a:spcAft>
                <a:spcPts val="0"/>
              </a:spcAft>
              <a:buSzPts val="2800"/>
              <a:buFont typeface="Lora"/>
              <a:buNone/>
              <a:defRPr b="1">
                <a:latin typeface="Lora"/>
                <a:ea typeface="Lora"/>
                <a:cs typeface="Lora"/>
                <a:sym typeface="Lora"/>
              </a:defRPr>
            </a:lvl8pPr>
            <a:lvl9pPr lvl="8" rtl="0">
              <a:spcBef>
                <a:spcPts val="0"/>
              </a:spcBef>
              <a:spcAft>
                <a:spcPts val="0"/>
              </a:spcAft>
              <a:buSzPts val="2800"/>
              <a:buFont typeface="Lora"/>
              <a:buNone/>
              <a:defRPr b="1">
                <a:latin typeface="Lora"/>
                <a:ea typeface="Lora"/>
                <a:cs typeface="Lora"/>
                <a:sym typeface="Lora"/>
              </a:defRPr>
            </a:lvl9pPr>
          </a:lstStyle>
          <a:p/>
        </p:txBody>
      </p:sp>
      <p:pic>
        <p:nvPicPr>
          <p:cNvPr id="92" name="Google Shape;92;p13"/>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3" name="Shape 93"/>
        <p:cNvGrpSpPr/>
        <p:nvPr/>
      </p:nvGrpSpPr>
      <p:grpSpPr>
        <a:xfrm>
          <a:off x="0" y="0"/>
          <a:ext cx="0" cy="0"/>
          <a:chOff x="0" y="0"/>
          <a:chExt cx="0" cy="0"/>
        </a:xfrm>
      </p:grpSpPr>
      <p:sp>
        <p:nvSpPr>
          <p:cNvPr id="94" name="Google Shape;94;p1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071A51"/>
              </a:buClr>
              <a:buSzPts val="4200"/>
              <a:buFont typeface="Lora"/>
              <a:buNone/>
              <a:defRPr b="1" sz="4200">
                <a:solidFill>
                  <a:srgbClr val="071A51"/>
                </a:solidFill>
                <a:latin typeface="Lora"/>
                <a:ea typeface="Lora"/>
                <a:cs typeface="Lora"/>
                <a:sym typeface="Lora"/>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6" name="Google Shape;96;p1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0066FF"/>
              </a:buClr>
              <a:buSzPts val="2100"/>
              <a:buNone/>
              <a:defRPr sz="2100">
                <a:solidFill>
                  <a:srgbClr val="0066FF"/>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7" name="Google Shape;97;p1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rgbClr val="071A51"/>
              </a:buClr>
              <a:buSzPts val="1800"/>
              <a:buChar char="●"/>
              <a:defRPr>
                <a:solidFill>
                  <a:srgbClr val="071A51"/>
                </a:solidFill>
              </a:defRPr>
            </a:lvl1pPr>
            <a:lvl2pPr indent="-317500" lvl="1" marL="914400">
              <a:spcBef>
                <a:spcPts val="1600"/>
              </a:spcBef>
              <a:spcAft>
                <a:spcPts val="0"/>
              </a:spcAft>
              <a:buClr>
                <a:srgbClr val="071A51"/>
              </a:buClr>
              <a:buSzPts val="1400"/>
              <a:buChar char="○"/>
              <a:defRPr>
                <a:solidFill>
                  <a:srgbClr val="071A51"/>
                </a:solidFill>
              </a:defRPr>
            </a:lvl2pPr>
            <a:lvl3pPr indent="-317500" lvl="2" marL="1371600">
              <a:spcBef>
                <a:spcPts val="1600"/>
              </a:spcBef>
              <a:spcAft>
                <a:spcPts val="0"/>
              </a:spcAft>
              <a:buClr>
                <a:srgbClr val="071A51"/>
              </a:buClr>
              <a:buSzPts val="1400"/>
              <a:buChar char="■"/>
              <a:defRPr>
                <a:solidFill>
                  <a:srgbClr val="071A51"/>
                </a:solidFill>
              </a:defRPr>
            </a:lvl3pPr>
            <a:lvl4pPr indent="-317500" lvl="3" marL="1828800">
              <a:spcBef>
                <a:spcPts val="1600"/>
              </a:spcBef>
              <a:spcAft>
                <a:spcPts val="0"/>
              </a:spcAft>
              <a:buClr>
                <a:srgbClr val="071A51"/>
              </a:buClr>
              <a:buSzPts val="1400"/>
              <a:buChar char="●"/>
              <a:defRPr>
                <a:solidFill>
                  <a:srgbClr val="071A51"/>
                </a:solidFill>
              </a:defRPr>
            </a:lvl4pPr>
            <a:lvl5pPr indent="-317500" lvl="4" marL="2286000">
              <a:spcBef>
                <a:spcPts val="1600"/>
              </a:spcBef>
              <a:spcAft>
                <a:spcPts val="0"/>
              </a:spcAft>
              <a:buClr>
                <a:srgbClr val="071A51"/>
              </a:buClr>
              <a:buSzPts val="1400"/>
              <a:buChar char="○"/>
              <a:defRPr>
                <a:solidFill>
                  <a:srgbClr val="071A51"/>
                </a:solidFill>
              </a:defRPr>
            </a:lvl5pPr>
            <a:lvl6pPr indent="-317500" lvl="5" marL="2743200">
              <a:spcBef>
                <a:spcPts val="1600"/>
              </a:spcBef>
              <a:spcAft>
                <a:spcPts val="0"/>
              </a:spcAft>
              <a:buClr>
                <a:srgbClr val="071A51"/>
              </a:buClr>
              <a:buSzPts val="1400"/>
              <a:buChar char="■"/>
              <a:defRPr>
                <a:solidFill>
                  <a:srgbClr val="071A51"/>
                </a:solidFill>
              </a:defRPr>
            </a:lvl6pPr>
            <a:lvl7pPr indent="-317500" lvl="6" marL="3200400">
              <a:spcBef>
                <a:spcPts val="1600"/>
              </a:spcBef>
              <a:spcAft>
                <a:spcPts val="0"/>
              </a:spcAft>
              <a:buClr>
                <a:srgbClr val="071A51"/>
              </a:buClr>
              <a:buSzPts val="1400"/>
              <a:buChar char="●"/>
              <a:defRPr>
                <a:solidFill>
                  <a:srgbClr val="071A51"/>
                </a:solidFill>
              </a:defRPr>
            </a:lvl7pPr>
            <a:lvl8pPr indent="-317500" lvl="7" marL="3657600">
              <a:spcBef>
                <a:spcPts val="1600"/>
              </a:spcBef>
              <a:spcAft>
                <a:spcPts val="0"/>
              </a:spcAft>
              <a:buClr>
                <a:srgbClr val="071A51"/>
              </a:buClr>
              <a:buSzPts val="1400"/>
              <a:buChar char="○"/>
              <a:defRPr>
                <a:solidFill>
                  <a:srgbClr val="071A51"/>
                </a:solidFill>
              </a:defRPr>
            </a:lvl8pPr>
            <a:lvl9pPr indent="-317500" lvl="8" marL="4114800">
              <a:spcBef>
                <a:spcPts val="1600"/>
              </a:spcBef>
              <a:spcAft>
                <a:spcPts val="1600"/>
              </a:spcAft>
              <a:buClr>
                <a:srgbClr val="071A51"/>
              </a:buClr>
              <a:buSzPts val="1400"/>
              <a:buChar char="■"/>
              <a:defRPr>
                <a:solidFill>
                  <a:srgbClr val="071A51"/>
                </a:solidFill>
              </a:defRPr>
            </a:lvl9pPr>
          </a:lstStyle>
          <a:p/>
        </p:txBody>
      </p:sp>
      <p:sp>
        <p:nvSpPr>
          <p:cNvPr id="98" name="Google Shape;9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99" name="Google Shape;99;p14"/>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00" name="Shape 100"/>
        <p:cNvGrpSpPr/>
        <p:nvPr/>
      </p:nvGrpSpPr>
      <p:grpSpPr>
        <a:xfrm>
          <a:off x="0" y="0"/>
          <a:ext cx="0" cy="0"/>
          <a:chOff x="0" y="0"/>
          <a:chExt cx="0" cy="0"/>
        </a:xfrm>
      </p:grpSpPr>
      <p:sp>
        <p:nvSpPr>
          <p:cNvPr id="101" name="Google Shape;101;p15"/>
          <p:cNvSpPr/>
          <p:nvPr/>
        </p:nvSpPr>
        <p:spPr>
          <a:xfrm>
            <a:off x="4572000" y="-1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5"/>
          <p:cNvSpPr txBox="1"/>
          <p:nvPr>
            <p:ph idx="1"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071A51"/>
              </a:buClr>
              <a:buSzPts val="1800"/>
              <a:buChar char="●"/>
              <a:defRPr>
                <a:solidFill>
                  <a:srgbClr val="071A51"/>
                </a:solidFill>
              </a:defRPr>
            </a:lvl1pPr>
            <a:lvl2pPr indent="-317500" lvl="1" marL="914400" rtl="0">
              <a:spcBef>
                <a:spcPts val="1600"/>
              </a:spcBef>
              <a:spcAft>
                <a:spcPts val="0"/>
              </a:spcAft>
              <a:buClr>
                <a:srgbClr val="071A51"/>
              </a:buClr>
              <a:buSzPts val="1400"/>
              <a:buChar char="○"/>
              <a:defRPr>
                <a:solidFill>
                  <a:srgbClr val="071A51"/>
                </a:solidFill>
              </a:defRPr>
            </a:lvl2pPr>
            <a:lvl3pPr indent="-317500" lvl="2" marL="1371600" rtl="0">
              <a:spcBef>
                <a:spcPts val="1600"/>
              </a:spcBef>
              <a:spcAft>
                <a:spcPts val="0"/>
              </a:spcAft>
              <a:buClr>
                <a:srgbClr val="071A51"/>
              </a:buClr>
              <a:buSzPts val="1400"/>
              <a:buChar char="■"/>
              <a:defRPr>
                <a:solidFill>
                  <a:srgbClr val="071A51"/>
                </a:solidFill>
              </a:defRPr>
            </a:lvl3pPr>
            <a:lvl4pPr indent="-317500" lvl="3" marL="1828800" rtl="0">
              <a:spcBef>
                <a:spcPts val="1600"/>
              </a:spcBef>
              <a:spcAft>
                <a:spcPts val="0"/>
              </a:spcAft>
              <a:buClr>
                <a:srgbClr val="071A51"/>
              </a:buClr>
              <a:buSzPts val="1400"/>
              <a:buChar char="●"/>
              <a:defRPr>
                <a:solidFill>
                  <a:srgbClr val="071A51"/>
                </a:solidFill>
              </a:defRPr>
            </a:lvl4pPr>
            <a:lvl5pPr indent="-317500" lvl="4" marL="2286000" rtl="0">
              <a:spcBef>
                <a:spcPts val="1600"/>
              </a:spcBef>
              <a:spcAft>
                <a:spcPts val="0"/>
              </a:spcAft>
              <a:buClr>
                <a:srgbClr val="071A51"/>
              </a:buClr>
              <a:buSzPts val="1400"/>
              <a:buChar char="○"/>
              <a:defRPr>
                <a:solidFill>
                  <a:srgbClr val="071A51"/>
                </a:solidFill>
              </a:defRPr>
            </a:lvl5pPr>
            <a:lvl6pPr indent="-317500" lvl="5" marL="2743200" rtl="0">
              <a:spcBef>
                <a:spcPts val="1600"/>
              </a:spcBef>
              <a:spcAft>
                <a:spcPts val="0"/>
              </a:spcAft>
              <a:buClr>
                <a:srgbClr val="071A51"/>
              </a:buClr>
              <a:buSzPts val="1400"/>
              <a:buChar char="■"/>
              <a:defRPr>
                <a:solidFill>
                  <a:srgbClr val="071A51"/>
                </a:solidFill>
              </a:defRPr>
            </a:lvl6pPr>
            <a:lvl7pPr indent="-317500" lvl="6" marL="3200400" rtl="0">
              <a:spcBef>
                <a:spcPts val="1600"/>
              </a:spcBef>
              <a:spcAft>
                <a:spcPts val="0"/>
              </a:spcAft>
              <a:buClr>
                <a:srgbClr val="071A51"/>
              </a:buClr>
              <a:buSzPts val="1400"/>
              <a:buChar char="●"/>
              <a:defRPr>
                <a:solidFill>
                  <a:srgbClr val="071A51"/>
                </a:solidFill>
              </a:defRPr>
            </a:lvl7pPr>
            <a:lvl8pPr indent="-317500" lvl="7" marL="3657600" rtl="0">
              <a:spcBef>
                <a:spcPts val="1600"/>
              </a:spcBef>
              <a:spcAft>
                <a:spcPts val="0"/>
              </a:spcAft>
              <a:buClr>
                <a:srgbClr val="071A51"/>
              </a:buClr>
              <a:buSzPts val="1400"/>
              <a:buChar char="○"/>
              <a:defRPr>
                <a:solidFill>
                  <a:srgbClr val="071A51"/>
                </a:solidFill>
              </a:defRPr>
            </a:lvl8pPr>
            <a:lvl9pPr indent="-317500" lvl="8" marL="4114800" rtl="0">
              <a:spcBef>
                <a:spcPts val="1600"/>
              </a:spcBef>
              <a:spcAft>
                <a:spcPts val="1600"/>
              </a:spcAft>
              <a:buClr>
                <a:srgbClr val="071A51"/>
              </a:buClr>
              <a:buSzPts val="1400"/>
              <a:buChar char="■"/>
              <a:defRPr>
                <a:solidFill>
                  <a:srgbClr val="071A51"/>
                </a:solidFill>
              </a:defRPr>
            </a:lvl9pPr>
          </a:lstStyle>
          <a:p/>
        </p:txBody>
      </p:sp>
      <p:sp>
        <p:nvSpPr>
          <p:cNvPr id="103" name="Google Shape;103;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4" name="Google Shape;104;p15"/>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
        <p:nvSpPr>
          <p:cNvPr id="105" name="Google Shape;105;p1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71A51"/>
              </a:buClr>
              <a:buSzPts val="4200"/>
              <a:buFont typeface="Lora"/>
              <a:buNone/>
              <a:defRPr b="1" sz="4200">
                <a:solidFill>
                  <a:srgbClr val="071A51"/>
                </a:solidFill>
                <a:latin typeface="Lora"/>
                <a:ea typeface="Lora"/>
                <a:cs typeface="Lora"/>
                <a:sym typeface="Lor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6" name="Google Shape;106;p15"/>
          <p:cNvSpPr txBox="1"/>
          <p:nvPr>
            <p:ph idx="2"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100"/>
              <a:buNone/>
              <a:defRPr sz="2100">
                <a:solidFill>
                  <a:schemeClr val="accent1"/>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7" name="Shape 107"/>
        <p:cNvGrpSpPr/>
        <p:nvPr/>
      </p:nvGrpSpPr>
      <p:grpSpPr>
        <a:xfrm>
          <a:off x="0" y="0"/>
          <a:ext cx="0" cy="0"/>
          <a:chOff x="0" y="0"/>
          <a:chExt cx="0" cy="0"/>
        </a:xfrm>
      </p:grpSpPr>
      <p:sp>
        <p:nvSpPr>
          <p:cNvPr id="108" name="Google Shape;108;p16"/>
          <p:cNvSpPr txBox="1"/>
          <p:nvPr>
            <p:ph idx="1" type="body"/>
          </p:nvPr>
        </p:nvSpPr>
        <p:spPr>
          <a:xfrm>
            <a:off x="311700" y="408032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09" name="Google Shape;10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10" name="Google Shape;110;p16"/>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
        <p:nvSpPr>
          <p:cNvPr id="111" name="Google Shape;111;p16"/>
          <p:cNvSpPr/>
          <p:nvPr>
            <p:ph idx="2" type="pic"/>
          </p:nvPr>
        </p:nvSpPr>
        <p:spPr>
          <a:xfrm>
            <a:off x="405025" y="-169950"/>
            <a:ext cx="9017400" cy="4187400"/>
          </a:xfrm>
          <a:prstGeom prst="roundRect">
            <a:avLst>
              <a:gd fmla="val 5412" name="adj"/>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112" name="Shape 112"/>
        <p:cNvGrpSpPr/>
        <p:nvPr/>
      </p:nvGrpSpPr>
      <p:grpSpPr>
        <a:xfrm>
          <a:off x="0" y="0"/>
          <a:ext cx="0" cy="0"/>
          <a:chOff x="0" y="0"/>
          <a:chExt cx="0" cy="0"/>
        </a:xfrm>
      </p:grpSpPr>
      <p:sp>
        <p:nvSpPr>
          <p:cNvPr id="113" name="Google Shape;113;p1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2000"/>
              <a:buFont typeface="Lora"/>
              <a:buNone/>
              <a:defRPr b="1" sz="12000">
                <a:solidFill>
                  <a:schemeClr val="accent2"/>
                </a:solidFill>
                <a:latin typeface="Lora"/>
                <a:ea typeface="Lora"/>
                <a:cs typeface="Lora"/>
                <a:sym typeface="Lor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4" name="Google Shape;114;p17"/>
          <p:cNvSpPr txBox="1"/>
          <p:nvPr>
            <p:ph idx="1" type="subTitle"/>
          </p:nvPr>
        </p:nvSpPr>
        <p:spPr>
          <a:xfrm>
            <a:off x="2627550" y="3069625"/>
            <a:ext cx="3888900" cy="174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pic>
        <p:nvPicPr>
          <p:cNvPr id="115" name="Google Shape;115;p17"/>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hree columns">
  <p:cSld name="TITLE_AND_TWO_COLUMNS_1">
    <p:spTree>
      <p:nvGrpSpPr>
        <p:cNvPr id="116" name="Shape 116"/>
        <p:cNvGrpSpPr/>
        <p:nvPr/>
      </p:nvGrpSpPr>
      <p:grpSpPr>
        <a:xfrm>
          <a:off x="0" y="0"/>
          <a:ext cx="0" cy="0"/>
          <a:chOff x="0" y="0"/>
          <a:chExt cx="0" cy="0"/>
        </a:xfrm>
      </p:grpSpPr>
      <p:sp>
        <p:nvSpPr>
          <p:cNvPr id="117" name="Google Shape;117;p18"/>
          <p:cNvSpPr/>
          <p:nvPr/>
        </p:nvSpPr>
        <p:spPr>
          <a:xfrm>
            <a:off x="716125" y="1161675"/>
            <a:ext cx="2422800" cy="3247200"/>
          </a:xfrm>
          <a:prstGeom prst="roundRect">
            <a:avLst>
              <a:gd fmla="val 7535"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3374225" y="1161675"/>
            <a:ext cx="2422800" cy="3247200"/>
          </a:xfrm>
          <a:prstGeom prst="roundRect">
            <a:avLst>
              <a:gd fmla="val 7535"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6005075" y="1161675"/>
            <a:ext cx="2422800" cy="3247200"/>
          </a:xfrm>
          <a:prstGeom prst="roundRect">
            <a:avLst>
              <a:gd fmla="val 7535"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20" name="Google Shape;120;p18"/>
          <p:cNvSpPr txBox="1"/>
          <p:nvPr>
            <p:ph type="title"/>
          </p:nvPr>
        </p:nvSpPr>
        <p:spPr>
          <a:xfrm>
            <a:off x="685950" y="445025"/>
            <a:ext cx="8146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Lora"/>
              <a:buNone/>
              <a:defRPr b="1">
                <a:latin typeface="Lora"/>
                <a:ea typeface="Lora"/>
                <a:cs typeface="Lora"/>
                <a:sym typeface="Lor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1" name="Google Shape;121;p18"/>
          <p:cNvSpPr/>
          <p:nvPr>
            <p:ph idx="2" type="pic"/>
          </p:nvPr>
        </p:nvSpPr>
        <p:spPr>
          <a:xfrm>
            <a:off x="1410325" y="1399550"/>
            <a:ext cx="1034400" cy="1034400"/>
          </a:xfrm>
          <a:prstGeom prst="ellipse">
            <a:avLst/>
          </a:prstGeom>
          <a:noFill/>
          <a:ln>
            <a:noFill/>
          </a:ln>
        </p:spPr>
      </p:sp>
      <p:sp>
        <p:nvSpPr>
          <p:cNvPr id="122" name="Google Shape;122;p18"/>
          <p:cNvSpPr/>
          <p:nvPr>
            <p:ph idx="3" type="pic"/>
          </p:nvPr>
        </p:nvSpPr>
        <p:spPr>
          <a:xfrm>
            <a:off x="4068425" y="1399550"/>
            <a:ext cx="1034400" cy="1034400"/>
          </a:xfrm>
          <a:prstGeom prst="ellipse">
            <a:avLst/>
          </a:prstGeom>
          <a:noFill/>
          <a:ln>
            <a:noFill/>
          </a:ln>
        </p:spPr>
      </p:sp>
      <p:sp>
        <p:nvSpPr>
          <p:cNvPr id="123" name="Google Shape;123;p18"/>
          <p:cNvSpPr/>
          <p:nvPr>
            <p:ph idx="4" type="pic"/>
          </p:nvPr>
        </p:nvSpPr>
        <p:spPr>
          <a:xfrm>
            <a:off x="6699275" y="1399550"/>
            <a:ext cx="1034400" cy="1034400"/>
          </a:xfrm>
          <a:prstGeom prst="ellipse">
            <a:avLst/>
          </a:prstGeom>
          <a:noFill/>
          <a:ln>
            <a:noFill/>
          </a:ln>
        </p:spPr>
      </p:sp>
      <p:sp>
        <p:nvSpPr>
          <p:cNvPr id="124" name="Google Shape;124;p18"/>
          <p:cNvSpPr txBox="1"/>
          <p:nvPr>
            <p:ph idx="1" type="subTitle"/>
          </p:nvPr>
        </p:nvSpPr>
        <p:spPr>
          <a:xfrm>
            <a:off x="1064575" y="2850250"/>
            <a:ext cx="1725900" cy="488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b="1"/>
            </a:lvl1pPr>
            <a:lvl2pPr lvl="1" rtl="0" algn="ctr">
              <a:spcBef>
                <a:spcPts val="1600"/>
              </a:spcBef>
              <a:spcAft>
                <a:spcPts val="0"/>
              </a:spcAft>
              <a:buSzPts val="1400"/>
              <a:buNone/>
              <a:defRPr b="1"/>
            </a:lvl2pPr>
            <a:lvl3pPr lvl="2" rtl="0" algn="ctr">
              <a:spcBef>
                <a:spcPts val="1600"/>
              </a:spcBef>
              <a:spcAft>
                <a:spcPts val="0"/>
              </a:spcAft>
              <a:buSzPts val="1400"/>
              <a:buNone/>
              <a:defRPr b="1"/>
            </a:lvl3pPr>
            <a:lvl4pPr lvl="3" rtl="0" algn="ctr">
              <a:spcBef>
                <a:spcPts val="1600"/>
              </a:spcBef>
              <a:spcAft>
                <a:spcPts val="0"/>
              </a:spcAft>
              <a:buSzPts val="1400"/>
              <a:buNone/>
              <a:defRPr b="1"/>
            </a:lvl4pPr>
            <a:lvl5pPr lvl="4" rtl="0" algn="ctr">
              <a:spcBef>
                <a:spcPts val="1600"/>
              </a:spcBef>
              <a:spcAft>
                <a:spcPts val="0"/>
              </a:spcAft>
              <a:buSzPts val="1400"/>
              <a:buNone/>
              <a:defRPr b="1"/>
            </a:lvl5pPr>
            <a:lvl6pPr lvl="5" rtl="0" algn="ctr">
              <a:spcBef>
                <a:spcPts val="1600"/>
              </a:spcBef>
              <a:spcAft>
                <a:spcPts val="0"/>
              </a:spcAft>
              <a:buSzPts val="1400"/>
              <a:buNone/>
              <a:defRPr b="1"/>
            </a:lvl6pPr>
            <a:lvl7pPr lvl="6" rtl="0" algn="ctr">
              <a:spcBef>
                <a:spcPts val="1600"/>
              </a:spcBef>
              <a:spcAft>
                <a:spcPts val="0"/>
              </a:spcAft>
              <a:buSzPts val="1400"/>
              <a:buNone/>
              <a:defRPr b="1"/>
            </a:lvl7pPr>
            <a:lvl8pPr lvl="7" rtl="0" algn="ctr">
              <a:spcBef>
                <a:spcPts val="1600"/>
              </a:spcBef>
              <a:spcAft>
                <a:spcPts val="0"/>
              </a:spcAft>
              <a:buSzPts val="1400"/>
              <a:buNone/>
              <a:defRPr b="1"/>
            </a:lvl8pPr>
            <a:lvl9pPr lvl="8" rtl="0" algn="ctr">
              <a:spcBef>
                <a:spcPts val="1600"/>
              </a:spcBef>
              <a:spcAft>
                <a:spcPts val="1600"/>
              </a:spcAft>
              <a:buSzPts val="1400"/>
              <a:buNone/>
              <a:defRPr b="1"/>
            </a:lvl9pPr>
          </a:lstStyle>
          <a:p/>
        </p:txBody>
      </p:sp>
      <p:sp>
        <p:nvSpPr>
          <p:cNvPr id="125" name="Google Shape;125;p18"/>
          <p:cNvSpPr txBox="1"/>
          <p:nvPr>
            <p:ph idx="5" type="subTitle"/>
          </p:nvPr>
        </p:nvSpPr>
        <p:spPr>
          <a:xfrm>
            <a:off x="1064575" y="3427575"/>
            <a:ext cx="1725900" cy="696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200"/>
              <a:buNone/>
              <a:defRPr b="1" sz="1200"/>
            </a:lvl1pPr>
            <a:lvl2pPr lvl="1" rtl="0" algn="ctr">
              <a:spcBef>
                <a:spcPts val="1600"/>
              </a:spcBef>
              <a:spcAft>
                <a:spcPts val="0"/>
              </a:spcAft>
              <a:buSzPts val="1400"/>
              <a:buNone/>
              <a:defRPr b="1"/>
            </a:lvl2pPr>
            <a:lvl3pPr lvl="2" rtl="0" algn="ctr">
              <a:spcBef>
                <a:spcPts val="1600"/>
              </a:spcBef>
              <a:spcAft>
                <a:spcPts val="0"/>
              </a:spcAft>
              <a:buSzPts val="1400"/>
              <a:buNone/>
              <a:defRPr b="1"/>
            </a:lvl3pPr>
            <a:lvl4pPr lvl="3" rtl="0" algn="ctr">
              <a:spcBef>
                <a:spcPts val="1600"/>
              </a:spcBef>
              <a:spcAft>
                <a:spcPts val="0"/>
              </a:spcAft>
              <a:buSzPts val="1400"/>
              <a:buNone/>
              <a:defRPr b="1"/>
            </a:lvl4pPr>
            <a:lvl5pPr lvl="4" rtl="0" algn="ctr">
              <a:spcBef>
                <a:spcPts val="1600"/>
              </a:spcBef>
              <a:spcAft>
                <a:spcPts val="0"/>
              </a:spcAft>
              <a:buSzPts val="1400"/>
              <a:buNone/>
              <a:defRPr b="1"/>
            </a:lvl5pPr>
            <a:lvl6pPr lvl="5" rtl="0" algn="ctr">
              <a:spcBef>
                <a:spcPts val="1600"/>
              </a:spcBef>
              <a:spcAft>
                <a:spcPts val="0"/>
              </a:spcAft>
              <a:buSzPts val="1400"/>
              <a:buNone/>
              <a:defRPr b="1"/>
            </a:lvl6pPr>
            <a:lvl7pPr lvl="6" rtl="0" algn="ctr">
              <a:spcBef>
                <a:spcPts val="1600"/>
              </a:spcBef>
              <a:spcAft>
                <a:spcPts val="0"/>
              </a:spcAft>
              <a:buSzPts val="1400"/>
              <a:buNone/>
              <a:defRPr b="1"/>
            </a:lvl7pPr>
            <a:lvl8pPr lvl="7" rtl="0" algn="ctr">
              <a:spcBef>
                <a:spcPts val="1600"/>
              </a:spcBef>
              <a:spcAft>
                <a:spcPts val="0"/>
              </a:spcAft>
              <a:buSzPts val="1400"/>
              <a:buNone/>
              <a:defRPr b="1"/>
            </a:lvl8pPr>
            <a:lvl9pPr lvl="8" rtl="0" algn="ctr">
              <a:spcBef>
                <a:spcPts val="1600"/>
              </a:spcBef>
              <a:spcAft>
                <a:spcPts val="1600"/>
              </a:spcAft>
              <a:buSzPts val="1400"/>
              <a:buNone/>
              <a:defRPr b="1"/>
            </a:lvl9pPr>
          </a:lstStyle>
          <a:p/>
        </p:txBody>
      </p:sp>
      <p:sp>
        <p:nvSpPr>
          <p:cNvPr id="126" name="Google Shape;126;p18"/>
          <p:cNvSpPr txBox="1"/>
          <p:nvPr>
            <p:ph idx="6" type="subTitle"/>
          </p:nvPr>
        </p:nvSpPr>
        <p:spPr>
          <a:xfrm>
            <a:off x="3722675" y="2850250"/>
            <a:ext cx="1725900" cy="488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b="1">
                <a:solidFill>
                  <a:schemeClr val="lt1"/>
                </a:solidFill>
              </a:defRPr>
            </a:lvl1pPr>
            <a:lvl2pPr lvl="1" rtl="0" algn="ctr">
              <a:spcBef>
                <a:spcPts val="1600"/>
              </a:spcBef>
              <a:spcAft>
                <a:spcPts val="0"/>
              </a:spcAft>
              <a:buClr>
                <a:schemeClr val="lt1"/>
              </a:buClr>
              <a:buSzPts val="1400"/>
              <a:buNone/>
              <a:defRPr b="1">
                <a:solidFill>
                  <a:schemeClr val="lt1"/>
                </a:solidFill>
              </a:defRPr>
            </a:lvl2pPr>
            <a:lvl3pPr lvl="2" rtl="0" algn="ctr">
              <a:spcBef>
                <a:spcPts val="1600"/>
              </a:spcBef>
              <a:spcAft>
                <a:spcPts val="0"/>
              </a:spcAft>
              <a:buClr>
                <a:schemeClr val="lt1"/>
              </a:buClr>
              <a:buSzPts val="1400"/>
              <a:buNone/>
              <a:defRPr b="1">
                <a:solidFill>
                  <a:schemeClr val="lt1"/>
                </a:solidFill>
              </a:defRPr>
            </a:lvl3pPr>
            <a:lvl4pPr lvl="3" rtl="0" algn="ctr">
              <a:spcBef>
                <a:spcPts val="1600"/>
              </a:spcBef>
              <a:spcAft>
                <a:spcPts val="0"/>
              </a:spcAft>
              <a:buClr>
                <a:schemeClr val="lt1"/>
              </a:buClr>
              <a:buSzPts val="1400"/>
              <a:buNone/>
              <a:defRPr b="1">
                <a:solidFill>
                  <a:schemeClr val="lt1"/>
                </a:solidFill>
              </a:defRPr>
            </a:lvl4pPr>
            <a:lvl5pPr lvl="4" rtl="0" algn="ctr">
              <a:spcBef>
                <a:spcPts val="1600"/>
              </a:spcBef>
              <a:spcAft>
                <a:spcPts val="0"/>
              </a:spcAft>
              <a:buClr>
                <a:schemeClr val="lt1"/>
              </a:buClr>
              <a:buSzPts val="1400"/>
              <a:buNone/>
              <a:defRPr b="1">
                <a:solidFill>
                  <a:schemeClr val="lt1"/>
                </a:solidFill>
              </a:defRPr>
            </a:lvl5pPr>
            <a:lvl6pPr lvl="5" rtl="0" algn="ctr">
              <a:spcBef>
                <a:spcPts val="1600"/>
              </a:spcBef>
              <a:spcAft>
                <a:spcPts val="0"/>
              </a:spcAft>
              <a:buClr>
                <a:schemeClr val="lt1"/>
              </a:buClr>
              <a:buSzPts val="1400"/>
              <a:buNone/>
              <a:defRPr b="1">
                <a:solidFill>
                  <a:schemeClr val="lt1"/>
                </a:solidFill>
              </a:defRPr>
            </a:lvl6pPr>
            <a:lvl7pPr lvl="6" rtl="0" algn="ctr">
              <a:spcBef>
                <a:spcPts val="1600"/>
              </a:spcBef>
              <a:spcAft>
                <a:spcPts val="0"/>
              </a:spcAft>
              <a:buClr>
                <a:schemeClr val="lt1"/>
              </a:buClr>
              <a:buSzPts val="1400"/>
              <a:buNone/>
              <a:defRPr b="1">
                <a:solidFill>
                  <a:schemeClr val="lt1"/>
                </a:solidFill>
              </a:defRPr>
            </a:lvl7pPr>
            <a:lvl8pPr lvl="7" rtl="0" algn="ctr">
              <a:spcBef>
                <a:spcPts val="1600"/>
              </a:spcBef>
              <a:spcAft>
                <a:spcPts val="0"/>
              </a:spcAft>
              <a:buClr>
                <a:schemeClr val="lt1"/>
              </a:buClr>
              <a:buSzPts val="1400"/>
              <a:buNone/>
              <a:defRPr b="1">
                <a:solidFill>
                  <a:schemeClr val="lt1"/>
                </a:solidFill>
              </a:defRPr>
            </a:lvl8pPr>
            <a:lvl9pPr lvl="8" rtl="0" algn="ctr">
              <a:spcBef>
                <a:spcPts val="1600"/>
              </a:spcBef>
              <a:spcAft>
                <a:spcPts val="1600"/>
              </a:spcAft>
              <a:buClr>
                <a:schemeClr val="lt1"/>
              </a:buClr>
              <a:buSzPts val="1400"/>
              <a:buNone/>
              <a:defRPr b="1">
                <a:solidFill>
                  <a:schemeClr val="lt1"/>
                </a:solidFill>
              </a:defRPr>
            </a:lvl9pPr>
          </a:lstStyle>
          <a:p/>
        </p:txBody>
      </p:sp>
      <p:sp>
        <p:nvSpPr>
          <p:cNvPr id="127" name="Google Shape;127;p18"/>
          <p:cNvSpPr txBox="1"/>
          <p:nvPr>
            <p:ph idx="7" type="subTitle"/>
          </p:nvPr>
        </p:nvSpPr>
        <p:spPr>
          <a:xfrm>
            <a:off x="3722675" y="3427575"/>
            <a:ext cx="1725900" cy="69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200"/>
              <a:buNone/>
              <a:defRPr b="1" sz="1200">
                <a:solidFill>
                  <a:schemeClr val="lt1"/>
                </a:solidFill>
              </a:defRPr>
            </a:lvl1pPr>
            <a:lvl2pPr lvl="1" rtl="0" algn="ctr">
              <a:spcBef>
                <a:spcPts val="1600"/>
              </a:spcBef>
              <a:spcAft>
                <a:spcPts val="0"/>
              </a:spcAft>
              <a:buClr>
                <a:schemeClr val="lt1"/>
              </a:buClr>
              <a:buSzPts val="1400"/>
              <a:buNone/>
              <a:defRPr b="1">
                <a:solidFill>
                  <a:schemeClr val="lt1"/>
                </a:solidFill>
              </a:defRPr>
            </a:lvl2pPr>
            <a:lvl3pPr lvl="2" rtl="0" algn="ctr">
              <a:spcBef>
                <a:spcPts val="1600"/>
              </a:spcBef>
              <a:spcAft>
                <a:spcPts val="0"/>
              </a:spcAft>
              <a:buClr>
                <a:schemeClr val="lt1"/>
              </a:buClr>
              <a:buSzPts val="1400"/>
              <a:buNone/>
              <a:defRPr b="1">
                <a:solidFill>
                  <a:schemeClr val="lt1"/>
                </a:solidFill>
              </a:defRPr>
            </a:lvl3pPr>
            <a:lvl4pPr lvl="3" rtl="0" algn="ctr">
              <a:spcBef>
                <a:spcPts val="1600"/>
              </a:spcBef>
              <a:spcAft>
                <a:spcPts val="0"/>
              </a:spcAft>
              <a:buClr>
                <a:schemeClr val="lt1"/>
              </a:buClr>
              <a:buSzPts val="1400"/>
              <a:buNone/>
              <a:defRPr b="1">
                <a:solidFill>
                  <a:schemeClr val="lt1"/>
                </a:solidFill>
              </a:defRPr>
            </a:lvl4pPr>
            <a:lvl5pPr lvl="4" rtl="0" algn="ctr">
              <a:spcBef>
                <a:spcPts val="1600"/>
              </a:spcBef>
              <a:spcAft>
                <a:spcPts val="0"/>
              </a:spcAft>
              <a:buClr>
                <a:schemeClr val="lt1"/>
              </a:buClr>
              <a:buSzPts val="1400"/>
              <a:buNone/>
              <a:defRPr b="1">
                <a:solidFill>
                  <a:schemeClr val="lt1"/>
                </a:solidFill>
              </a:defRPr>
            </a:lvl5pPr>
            <a:lvl6pPr lvl="5" rtl="0" algn="ctr">
              <a:spcBef>
                <a:spcPts val="1600"/>
              </a:spcBef>
              <a:spcAft>
                <a:spcPts val="0"/>
              </a:spcAft>
              <a:buClr>
                <a:schemeClr val="lt1"/>
              </a:buClr>
              <a:buSzPts val="1400"/>
              <a:buNone/>
              <a:defRPr b="1">
                <a:solidFill>
                  <a:schemeClr val="lt1"/>
                </a:solidFill>
              </a:defRPr>
            </a:lvl6pPr>
            <a:lvl7pPr lvl="6" rtl="0" algn="ctr">
              <a:spcBef>
                <a:spcPts val="1600"/>
              </a:spcBef>
              <a:spcAft>
                <a:spcPts val="0"/>
              </a:spcAft>
              <a:buClr>
                <a:schemeClr val="lt1"/>
              </a:buClr>
              <a:buSzPts val="1400"/>
              <a:buNone/>
              <a:defRPr b="1">
                <a:solidFill>
                  <a:schemeClr val="lt1"/>
                </a:solidFill>
              </a:defRPr>
            </a:lvl7pPr>
            <a:lvl8pPr lvl="7" rtl="0" algn="ctr">
              <a:spcBef>
                <a:spcPts val="1600"/>
              </a:spcBef>
              <a:spcAft>
                <a:spcPts val="0"/>
              </a:spcAft>
              <a:buClr>
                <a:schemeClr val="lt1"/>
              </a:buClr>
              <a:buSzPts val="1400"/>
              <a:buNone/>
              <a:defRPr b="1">
                <a:solidFill>
                  <a:schemeClr val="lt1"/>
                </a:solidFill>
              </a:defRPr>
            </a:lvl8pPr>
            <a:lvl9pPr lvl="8" rtl="0" algn="ctr">
              <a:spcBef>
                <a:spcPts val="1600"/>
              </a:spcBef>
              <a:spcAft>
                <a:spcPts val="1600"/>
              </a:spcAft>
              <a:buClr>
                <a:schemeClr val="lt1"/>
              </a:buClr>
              <a:buSzPts val="1400"/>
              <a:buNone/>
              <a:defRPr b="1">
                <a:solidFill>
                  <a:schemeClr val="lt1"/>
                </a:solidFill>
              </a:defRPr>
            </a:lvl9pPr>
          </a:lstStyle>
          <a:p/>
        </p:txBody>
      </p:sp>
      <p:sp>
        <p:nvSpPr>
          <p:cNvPr id="128" name="Google Shape;128;p18"/>
          <p:cNvSpPr txBox="1"/>
          <p:nvPr>
            <p:ph idx="8" type="subTitle"/>
          </p:nvPr>
        </p:nvSpPr>
        <p:spPr>
          <a:xfrm>
            <a:off x="6353525" y="2510063"/>
            <a:ext cx="1725900" cy="8286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b="1">
                <a:solidFill>
                  <a:schemeClr val="lt1"/>
                </a:solidFill>
              </a:defRPr>
            </a:lvl1pPr>
            <a:lvl2pPr lvl="1" rtl="0" algn="ctr">
              <a:spcBef>
                <a:spcPts val="1600"/>
              </a:spcBef>
              <a:spcAft>
                <a:spcPts val="0"/>
              </a:spcAft>
              <a:buClr>
                <a:schemeClr val="lt1"/>
              </a:buClr>
              <a:buSzPts val="1400"/>
              <a:buNone/>
              <a:defRPr b="1">
                <a:solidFill>
                  <a:schemeClr val="lt1"/>
                </a:solidFill>
              </a:defRPr>
            </a:lvl2pPr>
            <a:lvl3pPr lvl="2" rtl="0" algn="ctr">
              <a:spcBef>
                <a:spcPts val="1600"/>
              </a:spcBef>
              <a:spcAft>
                <a:spcPts val="0"/>
              </a:spcAft>
              <a:buClr>
                <a:schemeClr val="lt1"/>
              </a:buClr>
              <a:buSzPts val="1400"/>
              <a:buNone/>
              <a:defRPr b="1">
                <a:solidFill>
                  <a:schemeClr val="lt1"/>
                </a:solidFill>
              </a:defRPr>
            </a:lvl3pPr>
            <a:lvl4pPr lvl="3" rtl="0" algn="ctr">
              <a:spcBef>
                <a:spcPts val="1600"/>
              </a:spcBef>
              <a:spcAft>
                <a:spcPts val="0"/>
              </a:spcAft>
              <a:buClr>
                <a:schemeClr val="lt1"/>
              </a:buClr>
              <a:buSzPts val="1400"/>
              <a:buNone/>
              <a:defRPr b="1">
                <a:solidFill>
                  <a:schemeClr val="lt1"/>
                </a:solidFill>
              </a:defRPr>
            </a:lvl4pPr>
            <a:lvl5pPr lvl="4" rtl="0" algn="ctr">
              <a:spcBef>
                <a:spcPts val="1600"/>
              </a:spcBef>
              <a:spcAft>
                <a:spcPts val="0"/>
              </a:spcAft>
              <a:buClr>
                <a:schemeClr val="lt1"/>
              </a:buClr>
              <a:buSzPts val="1400"/>
              <a:buNone/>
              <a:defRPr b="1">
                <a:solidFill>
                  <a:schemeClr val="lt1"/>
                </a:solidFill>
              </a:defRPr>
            </a:lvl5pPr>
            <a:lvl6pPr lvl="5" rtl="0" algn="ctr">
              <a:spcBef>
                <a:spcPts val="1600"/>
              </a:spcBef>
              <a:spcAft>
                <a:spcPts val="0"/>
              </a:spcAft>
              <a:buClr>
                <a:schemeClr val="lt1"/>
              </a:buClr>
              <a:buSzPts val="1400"/>
              <a:buNone/>
              <a:defRPr b="1">
                <a:solidFill>
                  <a:schemeClr val="lt1"/>
                </a:solidFill>
              </a:defRPr>
            </a:lvl6pPr>
            <a:lvl7pPr lvl="6" rtl="0" algn="ctr">
              <a:spcBef>
                <a:spcPts val="1600"/>
              </a:spcBef>
              <a:spcAft>
                <a:spcPts val="0"/>
              </a:spcAft>
              <a:buClr>
                <a:schemeClr val="lt1"/>
              </a:buClr>
              <a:buSzPts val="1400"/>
              <a:buNone/>
              <a:defRPr b="1">
                <a:solidFill>
                  <a:schemeClr val="lt1"/>
                </a:solidFill>
              </a:defRPr>
            </a:lvl7pPr>
            <a:lvl8pPr lvl="7" rtl="0" algn="ctr">
              <a:spcBef>
                <a:spcPts val="1600"/>
              </a:spcBef>
              <a:spcAft>
                <a:spcPts val="0"/>
              </a:spcAft>
              <a:buClr>
                <a:schemeClr val="lt1"/>
              </a:buClr>
              <a:buSzPts val="1400"/>
              <a:buNone/>
              <a:defRPr b="1">
                <a:solidFill>
                  <a:schemeClr val="lt1"/>
                </a:solidFill>
              </a:defRPr>
            </a:lvl8pPr>
            <a:lvl9pPr lvl="8" rtl="0" algn="ctr">
              <a:spcBef>
                <a:spcPts val="1600"/>
              </a:spcBef>
              <a:spcAft>
                <a:spcPts val="1600"/>
              </a:spcAft>
              <a:buClr>
                <a:schemeClr val="lt1"/>
              </a:buClr>
              <a:buSzPts val="1400"/>
              <a:buNone/>
              <a:defRPr b="1">
                <a:solidFill>
                  <a:schemeClr val="lt1"/>
                </a:solidFill>
              </a:defRPr>
            </a:lvl9pPr>
          </a:lstStyle>
          <a:p/>
        </p:txBody>
      </p:sp>
      <p:sp>
        <p:nvSpPr>
          <p:cNvPr id="129" name="Google Shape;129;p18"/>
          <p:cNvSpPr txBox="1"/>
          <p:nvPr>
            <p:ph idx="9" type="subTitle"/>
          </p:nvPr>
        </p:nvSpPr>
        <p:spPr>
          <a:xfrm>
            <a:off x="6353525" y="3427575"/>
            <a:ext cx="1725900" cy="69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200"/>
              <a:buNone/>
              <a:defRPr b="1" sz="1200">
                <a:solidFill>
                  <a:schemeClr val="lt1"/>
                </a:solidFill>
              </a:defRPr>
            </a:lvl1pPr>
            <a:lvl2pPr lvl="1" rtl="0" algn="ctr">
              <a:spcBef>
                <a:spcPts val="1600"/>
              </a:spcBef>
              <a:spcAft>
                <a:spcPts val="0"/>
              </a:spcAft>
              <a:buClr>
                <a:schemeClr val="lt1"/>
              </a:buClr>
              <a:buSzPts val="1400"/>
              <a:buNone/>
              <a:defRPr b="1">
                <a:solidFill>
                  <a:schemeClr val="lt1"/>
                </a:solidFill>
              </a:defRPr>
            </a:lvl2pPr>
            <a:lvl3pPr lvl="2" rtl="0" algn="ctr">
              <a:spcBef>
                <a:spcPts val="1600"/>
              </a:spcBef>
              <a:spcAft>
                <a:spcPts val="0"/>
              </a:spcAft>
              <a:buClr>
                <a:schemeClr val="lt1"/>
              </a:buClr>
              <a:buSzPts val="1400"/>
              <a:buNone/>
              <a:defRPr b="1">
                <a:solidFill>
                  <a:schemeClr val="lt1"/>
                </a:solidFill>
              </a:defRPr>
            </a:lvl3pPr>
            <a:lvl4pPr lvl="3" rtl="0" algn="ctr">
              <a:spcBef>
                <a:spcPts val="1600"/>
              </a:spcBef>
              <a:spcAft>
                <a:spcPts val="0"/>
              </a:spcAft>
              <a:buClr>
                <a:schemeClr val="lt1"/>
              </a:buClr>
              <a:buSzPts val="1400"/>
              <a:buNone/>
              <a:defRPr b="1">
                <a:solidFill>
                  <a:schemeClr val="lt1"/>
                </a:solidFill>
              </a:defRPr>
            </a:lvl4pPr>
            <a:lvl5pPr lvl="4" rtl="0" algn="ctr">
              <a:spcBef>
                <a:spcPts val="1600"/>
              </a:spcBef>
              <a:spcAft>
                <a:spcPts val="0"/>
              </a:spcAft>
              <a:buClr>
                <a:schemeClr val="lt1"/>
              </a:buClr>
              <a:buSzPts val="1400"/>
              <a:buNone/>
              <a:defRPr b="1">
                <a:solidFill>
                  <a:schemeClr val="lt1"/>
                </a:solidFill>
              </a:defRPr>
            </a:lvl5pPr>
            <a:lvl6pPr lvl="5" rtl="0" algn="ctr">
              <a:spcBef>
                <a:spcPts val="1600"/>
              </a:spcBef>
              <a:spcAft>
                <a:spcPts val="0"/>
              </a:spcAft>
              <a:buClr>
                <a:schemeClr val="lt1"/>
              </a:buClr>
              <a:buSzPts val="1400"/>
              <a:buNone/>
              <a:defRPr b="1">
                <a:solidFill>
                  <a:schemeClr val="lt1"/>
                </a:solidFill>
              </a:defRPr>
            </a:lvl6pPr>
            <a:lvl7pPr lvl="6" rtl="0" algn="ctr">
              <a:spcBef>
                <a:spcPts val="1600"/>
              </a:spcBef>
              <a:spcAft>
                <a:spcPts val="0"/>
              </a:spcAft>
              <a:buClr>
                <a:schemeClr val="lt1"/>
              </a:buClr>
              <a:buSzPts val="1400"/>
              <a:buNone/>
              <a:defRPr b="1">
                <a:solidFill>
                  <a:schemeClr val="lt1"/>
                </a:solidFill>
              </a:defRPr>
            </a:lvl7pPr>
            <a:lvl8pPr lvl="7" rtl="0" algn="ctr">
              <a:spcBef>
                <a:spcPts val="1600"/>
              </a:spcBef>
              <a:spcAft>
                <a:spcPts val="0"/>
              </a:spcAft>
              <a:buClr>
                <a:schemeClr val="lt1"/>
              </a:buClr>
              <a:buSzPts val="1400"/>
              <a:buNone/>
              <a:defRPr b="1">
                <a:solidFill>
                  <a:schemeClr val="lt1"/>
                </a:solidFill>
              </a:defRPr>
            </a:lvl8pPr>
            <a:lvl9pPr lvl="8" rtl="0" algn="ctr">
              <a:spcBef>
                <a:spcPts val="1600"/>
              </a:spcBef>
              <a:spcAft>
                <a:spcPts val="1600"/>
              </a:spcAft>
              <a:buClr>
                <a:schemeClr val="lt1"/>
              </a:buClr>
              <a:buSzPts val="1400"/>
              <a:buNone/>
              <a:defRPr b="1">
                <a:solidFill>
                  <a:schemeClr val="lt1"/>
                </a:solidFill>
              </a:defRPr>
            </a:lvl9pPr>
          </a:lstStyle>
          <a:p/>
        </p:txBody>
      </p:sp>
      <p:sp>
        <p:nvSpPr>
          <p:cNvPr id="130" name="Google Shape;130;p18"/>
          <p:cNvSpPr/>
          <p:nvPr/>
        </p:nvSpPr>
        <p:spPr>
          <a:xfrm rot="-928748">
            <a:off x="-82777" y="518301"/>
            <a:ext cx="511452" cy="42614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hree columns 1">
  <p:cSld name="TITLE_AND_TWO_COLUMNS_1_1">
    <p:spTree>
      <p:nvGrpSpPr>
        <p:cNvPr id="131" name="Shape 131"/>
        <p:cNvGrpSpPr/>
        <p:nvPr/>
      </p:nvGrpSpPr>
      <p:grpSpPr>
        <a:xfrm>
          <a:off x="0" y="0"/>
          <a:ext cx="0" cy="0"/>
          <a:chOff x="0" y="0"/>
          <a:chExt cx="0" cy="0"/>
        </a:xfrm>
      </p:grpSpPr>
      <p:sp>
        <p:nvSpPr>
          <p:cNvPr id="132" name="Google Shape;132;p19"/>
          <p:cNvSpPr txBox="1"/>
          <p:nvPr>
            <p:ph type="title"/>
          </p:nvPr>
        </p:nvSpPr>
        <p:spPr>
          <a:xfrm>
            <a:off x="685950" y="445025"/>
            <a:ext cx="8146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Lora"/>
              <a:buNone/>
              <a:defRPr b="1">
                <a:latin typeface="Lora"/>
                <a:ea typeface="Lora"/>
                <a:cs typeface="Lora"/>
                <a:sym typeface="Lor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 name="Google Shape;133;p19"/>
          <p:cNvSpPr/>
          <p:nvPr/>
        </p:nvSpPr>
        <p:spPr>
          <a:xfrm rot="-928748">
            <a:off x="-82777" y="518301"/>
            <a:ext cx="511452" cy="42614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9"/>
          <p:cNvSpPr/>
          <p:nvPr>
            <p:ph idx="2" type="pic"/>
          </p:nvPr>
        </p:nvSpPr>
        <p:spPr>
          <a:xfrm>
            <a:off x="685950" y="1054250"/>
            <a:ext cx="7719300" cy="34641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5" name="Shape 135"/>
        <p:cNvGrpSpPr/>
        <p:nvPr/>
      </p:nvGrpSpPr>
      <p:grpSpPr>
        <a:xfrm>
          <a:off x="0" y="0"/>
          <a:ext cx="0" cy="0"/>
          <a:chOff x="0" y="0"/>
          <a:chExt cx="0" cy="0"/>
        </a:xfrm>
      </p:grpSpPr>
      <p:sp>
        <p:nvSpPr>
          <p:cNvPr id="136" name="Google Shape;136;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7" name="Google Shape;137;p20"/>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ctrTitle"/>
          </p:nvPr>
        </p:nvSpPr>
        <p:spPr>
          <a:xfrm>
            <a:off x="851750" y="1057875"/>
            <a:ext cx="5745900" cy="20526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FFFFFF"/>
              </a:buClr>
              <a:buSzPts val="4000"/>
              <a:buFont typeface="Lora"/>
              <a:buNone/>
              <a:defRPr b="1" sz="4000">
                <a:solidFill>
                  <a:srgbClr val="FFFFFF"/>
                </a:solidFill>
                <a:latin typeface="Lora"/>
                <a:ea typeface="Lora"/>
                <a:cs typeface="Lora"/>
                <a:sym typeface="Lora"/>
              </a:defRPr>
            </a:lvl1pPr>
            <a:lvl2pPr lvl="1" rtl="0">
              <a:lnSpc>
                <a:spcPct val="85000"/>
              </a:lnSpc>
              <a:spcBef>
                <a:spcPts val="0"/>
              </a:spcBef>
              <a:spcAft>
                <a:spcPts val="0"/>
              </a:spcAft>
              <a:buClr>
                <a:srgbClr val="FFFFFF"/>
              </a:buClr>
              <a:buSzPts val="4000"/>
              <a:buNone/>
              <a:defRPr sz="4000">
                <a:solidFill>
                  <a:srgbClr val="FFFFFF"/>
                </a:solidFill>
              </a:defRPr>
            </a:lvl2pPr>
            <a:lvl3pPr lvl="2" rtl="0">
              <a:lnSpc>
                <a:spcPct val="85000"/>
              </a:lnSpc>
              <a:spcBef>
                <a:spcPts val="0"/>
              </a:spcBef>
              <a:spcAft>
                <a:spcPts val="0"/>
              </a:spcAft>
              <a:buClr>
                <a:srgbClr val="FFFFFF"/>
              </a:buClr>
              <a:buSzPts val="4000"/>
              <a:buNone/>
              <a:defRPr sz="4000">
                <a:solidFill>
                  <a:srgbClr val="FFFFFF"/>
                </a:solidFill>
              </a:defRPr>
            </a:lvl3pPr>
            <a:lvl4pPr lvl="3" rtl="0">
              <a:lnSpc>
                <a:spcPct val="85000"/>
              </a:lnSpc>
              <a:spcBef>
                <a:spcPts val="0"/>
              </a:spcBef>
              <a:spcAft>
                <a:spcPts val="0"/>
              </a:spcAft>
              <a:buClr>
                <a:srgbClr val="FFFFFF"/>
              </a:buClr>
              <a:buSzPts val="4000"/>
              <a:buNone/>
              <a:defRPr sz="4000">
                <a:solidFill>
                  <a:srgbClr val="FFFFFF"/>
                </a:solidFill>
              </a:defRPr>
            </a:lvl4pPr>
            <a:lvl5pPr lvl="4" rtl="0">
              <a:lnSpc>
                <a:spcPct val="85000"/>
              </a:lnSpc>
              <a:spcBef>
                <a:spcPts val="0"/>
              </a:spcBef>
              <a:spcAft>
                <a:spcPts val="0"/>
              </a:spcAft>
              <a:buClr>
                <a:srgbClr val="FFFFFF"/>
              </a:buClr>
              <a:buSzPts val="4000"/>
              <a:buNone/>
              <a:defRPr sz="4000">
                <a:solidFill>
                  <a:srgbClr val="FFFFFF"/>
                </a:solidFill>
              </a:defRPr>
            </a:lvl5pPr>
            <a:lvl6pPr lvl="5" rtl="0">
              <a:lnSpc>
                <a:spcPct val="85000"/>
              </a:lnSpc>
              <a:spcBef>
                <a:spcPts val="0"/>
              </a:spcBef>
              <a:spcAft>
                <a:spcPts val="0"/>
              </a:spcAft>
              <a:buClr>
                <a:srgbClr val="FFFFFF"/>
              </a:buClr>
              <a:buSzPts val="4000"/>
              <a:buNone/>
              <a:defRPr sz="4000">
                <a:solidFill>
                  <a:srgbClr val="FFFFFF"/>
                </a:solidFill>
              </a:defRPr>
            </a:lvl6pPr>
            <a:lvl7pPr lvl="6" rtl="0">
              <a:lnSpc>
                <a:spcPct val="85000"/>
              </a:lnSpc>
              <a:spcBef>
                <a:spcPts val="0"/>
              </a:spcBef>
              <a:spcAft>
                <a:spcPts val="0"/>
              </a:spcAft>
              <a:buClr>
                <a:srgbClr val="FFFFFF"/>
              </a:buClr>
              <a:buSzPts val="4000"/>
              <a:buNone/>
              <a:defRPr sz="4000">
                <a:solidFill>
                  <a:srgbClr val="FFFFFF"/>
                </a:solidFill>
              </a:defRPr>
            </a:lvl7pPr>
            <a:lvl8pPr lvl="7" rtl="0">
              <a:lnSpc>
                <a:spcPct val="85000"/>
              </a:lnSpc>
              <a:spcBef>
                <a:spcPts val="0"/>
              </a:spcBef>
              <a:spcAft>
                <a:spcPts val="0"/>
              </a:spcAft>
              <a:buClr>
                <a:srgbClr val="FFFFFF"/>
              </a:buClr>
              <a:buSzPts val="4000"/>
              <a:buNone/>
              <a:defRPr sz="4000">
                <a:solidFill>
                  <a:srgbClr val="FFFFFF"/>
                </a:solidFill>
              </a:defRPr>
            </a:lvl8pPr>
            <a:lvl9pPr lvl="8" rtl="0">
              <a:lnSpc>
                <a:spcPct val="85000"/>
              </a:lnSpc>
              <a:spcBef>
                <a:spcPts val="0"/>
              </a:spcBef>
              <a:spcAft>
                <a:spcPts val="0"/>
              </a:spcAft>
              <a:buClr>
                <a:srgbClr val="FFFFFF"/>
              </a:buClr>
              <a:buSzPts val="4000"/>
              <a:buNone/>
              <a:defRPr sz="4000">
                <a:solidFill>
                  <a:srgbClr val="FFFFFF"/>
                </a:solidFill>
              </a:defRPr>
            </a:lvl9pPr>
          </a:lstStyle>
          <a:p/>
        </p:txBody>
      </p:sp>
      <p:sp>
        <p:nvSpPr>
          <p:cNvPr id="16" name="Google Shape;16;p3"/>
          <p:cNvSpPr txBox="1"/>
          <p:nvPr>
            <p:ph idx="1" type="subTitle"/>
          </p:nvPr>
        </p:nvSpPr>
        <p:spPr>
          <a:xfrm>
            <a:off x="851750" y="3147425"/>
            <a:ext cx="5745900" cy="792600"/>
          </a:xfrm>
          <a:prstGeom prst="rect">
            <a:avLst/>
          </a:prstGeom>
        </p:spPr>
        <p:txBody>
          <a:bodyPr anchorCtr="0" anchor="t" bIns="91425" lIns="91425" spcFirstLastPara="1" rIns="91425" wrap="square" tIns="91425">
            <a:noAutofit/>
          </a:bodyPr>
          <a:lstStyle>
            <a:lvl1pPr lvl="0" rtl="0">
              <a:lnSpc>
                <a:spcPct val="150000"/>
              </a:lnSpc>
              <a:spcBef>
                <a:spcPts val="0"/>
              </a:spcBef>
              <a:spcAft>
                <a:spcPts val="0"/>
              </a:spcAft>
              <a:buClr>
                <a:srgbClr val="FFFFFF"/>
              </a:buClr>
              <a:buSzPts val="1800"/>
              <a:buNone/>
              <a:defRPr>
                <a:solidFill>
                  <a:srgbClr val="FFFFFF"/>
                </a:solidFill>
              </a:defRPr>
            </a:lvl1pPr>
            <a:lvl2pPr lvl="1" rtl="0">
              <a:lnSpc>
                <a:spcPct val="150000"/>
              </a:lnSpc>
              <a:spcBef>
                <a:spcPts val="0"/>
              </a:spcBef>
              <a:spcAft>
                <a:spcPts val="0"/>
              </a:spcAft>
              <a:buClr>
                <a:srgbClr val="FFFFFF"/>
              </a:buClr>
              <a:buSzPts val="1400"/>
              <a:buNone/>
              <a:defRPr>
                <a:solidFill>
                  <a:srgbClr val="FFFFFF"/>
                </a:solidFill>
              </a:defRPr>
            </a:lvl2pPr>
            <a:lvl3pPr lvl="2" rtl="0">
              <a:lnSpc>
                <a:spcPct val="150000"/>
              </a:lnSpc>
              <a:spcBef>
                <a:spcPts val="0"/>
              </a:spcBef>
              <a:spcAft>
                <a:spcPts val="0"/>
              </a:spcAft>
              <a:buClr>
                <a:srgbClr val="FFFFFF"/>
              </a:buClr>
              <a:buSzPts val="1400"/>
              <a:buNone/>
              <a:defRPr>
                <a:solidFill>
                  <a:srgbClr val="FFFFFF"/>
                </a:solidFill>
              </a:defRPr>
            </a:lvl3pPr>
            <a:lvl4pPr lvl="3" rtl="0">
              <a:lnSpc>
                <a:spcPct val="150000"/>
              </a:lnSpc>
              <a:spcBef>
                <a:spcPts val="0"/>
              </a:spcBef>
              <a:spcAft>
                <a:spcPts val="0"/>
              </a:spcAft>
              <a:buClr>
                <a:srgbClr val="FFFFFF"/>
              </a:buClr>
              <a:buSzPts val="1400"/>
              <a:buNone/>
              <a:defRPr>
                <a:solidFill>
                  <a:srgbClr val="FFFFFF"/>
                </a:solidFill>
              </a:defRPr>
            </a:lvl4pPr>
            <a:lvl5pPr lvl="4" rtl="0">
              <a:lnSpc>
                <a:spcPct val="150000"/>
              </a:lnSpc>
              <a:spcBef>
                <a:spcPts val="0"/>
              </a:spcBef>
              <a:spcAft>
                <a:spcPts val="0"/>
              </a:spcAft>
              <a:buClr>
                <a:srgbClr val="FFFFFF"/>
              </a:buClr>
              <a:buSzPts val="1400"/>
              <a:buNone/>
              <a:defRPr>
                <a:solidFill>
                  <a:srgbClr val="FFFFFF"/>
                </a:solidFill>
              </a:defRPr>
            </a:lvl5pPr>
            <a:lvl6pPr lvl="5" rtl="0">
              <a:lnSpc>
                <a:spcPct val="150000"/>
              </a:lnSpc>
              <a:spcBef>
                <a:spcPts val="0"/>
              </a:spcBef>
              <a:spcAft>
                <a:spcPts val="0"/>
              </a:spcAft>
              <a:buClr>
                <a:srgbClr val="FFFFFF"/>
              </a:buClr>
              <a:buSzPts val="1400"/>
              <a:buNone/>
              <a:defRPr>
                <a:solidFill>
                  <a:srgbClr val="FFFFFF"/>
                </a:solidFill>
              </a:defRPr>
            </a:lvl6pPr>
            <a:lvl7pPr lvl="6" rtl="0">
              <a:lnSpc>
                <a:spcPct val="150000"/>
              </a:lnSpc>
              <a:spcBef>
                <a:spcPts val="0"/>
              </a:spcBef>
              <a:spcAft>
                <a:spcPts val="0"/>
              </a:spcAft>
              <a:buClr>
                <a:srgbClr val="FFFFFF"/>
              </a:buClr>
              <a:buSzPts val="1400"/>
              <a:buNone/>
              <a:defRPr>
                <a:solidFill>
                  <a:srgbClr val="FFFFFF"/>
                </a:solidFill>
              </a:defRPr>
            </a:lvl7pPr>
            <a:lvl8pPr lvl="7" rtl="0">
              <a:lnSpc>
                <a:spcPct val="150000"/>
              </a:lnSpc>
              <a:spcBef>
                <a:spcPts val="0"/>
              </a:spcBef>
              <a:spcAft>
                <a:spcPts val="0"/>
              </a:spcAft>
              <a:buClr>
                <a:srgbClr val="FFFFFF"/>
              </a:buClr>
              <a:buSzPts val="1400"/>
              <a:buNone/>
              <a:defRPr>
                <a:solidFill>
                  <a:srgbClr val="FFFFFF"/>
                </a:solidFill>
              </a:defRPr>
            </a:lvl8pPr>
            <a:lvl9pPr lvl="8" rtl="0">
              <a:lnSpc>
                <a:spcPct val="150000"/>
              </a:lnSpc>
              <a:spcBef>
                <a:spcPts val="0"/>
              </a:spcBef>
              <a:spcAft>
                <a:spcPts val="0"/>
              </a:spcAft>
              <a:buClr>
                <a:srgbClr val="FFFFFF"/>
              </a:buClr>
              <a:buSzPts val="1400"/>
              <a:buNone/>
              <a:defRPr>
                <a:solidFill>
                  <a:srgbClr val="FFFFFF"/>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 name="Google Shape;18;p3"/>
          <p:cNvPicPr preferRelativeResize="0"/>
          <p:nvPr/>
        </p:nvPicPr>
        <p:blipFill rotWithShape="1">
          <a:blip r:embed="rId2">
            <a:alphaModFix/>
          </a:blip>
          <a:srcRect b="0" l="-603" r="0" t="0"/>
          <a:stretch/>
        </p:blipFill>
        <p:spPr>
          <a:xfrm>
            <a:off x="945675" y="3976975"/>
            <a:ext cx="1265157" cy="393600"/>
          </a:xfrm>
          <a:prstGeom prst="rect">
            <a:avLst/>
          </a:prstGeom>
          <a:noFill/>
          <a:ln>
            <a:noFill/>
          </a:ln>
        </p:spPr>
      </p:pic>
      <p:sp>
        <p:nvSpPr>
          <p:cNvPr id="19" name="Google Shape;19;p3"/>
          <p:cNvSpPr/>
          <p:nvPr/>
        </p:nvSpPr>
        <p:spPr>
          <a:xfrm>
            <a:off x="7525350" y="1981675"/>
            <a:ext cx="1618800" cy="426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8169025" y="2993200"/>
            <a:ext cx="975000" cy="426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6758625" y="3627400"/>
            <a:ext cx="1902600" cy="426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928748">
            <a:off x="-82777" y="1642429"/>
            <a:ext cx="511452" cy="42614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a:off x="4666650" y="4717500"/>
            <a:ext cx="4477200" cy="42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a:off x="395225" y="4641750"/>
            <a:ext cx="882600" cy="273000"/>
          </a:xfrm>
          <a:prstGeom prst="rect">
            <a:avLst/>
          </a:prstGeom>
          <a:solidFill>
            <a:srgbClr val="071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chemeClr val="dk1"/>
        </a:solidFill>
      </p:bgPr>
    </p:bg>
    <p:spTree>
      <p:nvGrpSpPr>
        <p:cNvPr id="138" name="Shape 138"/>
        <p:cNvGrpSpPr/>
        <p:nvPr/>
      </p:nvGrpSpPr>
      <p:grpSpPr>
        <a:xfrm>
          <a:off x="0" y="0"/>
          <a:ext cx="0" cy="0"/>
          <a:chOff x="0" y="0"/>
          <a:chExt cx="0" cy="0"/>
        </a:xfrm>
      </p:grpSpPr>
      <p:sp>
        <p:nvSpPr>
          <p:cNvPr id="139" name="Google Shape;139;p21"/>
          <p:cNvSpPr txBox="1"/>
          <p:nvPr>
            <p:ph type="title"/>
          </p:nvPr>
        </p:nvSpPr>
        <p:spPr>
          <a:xfrm>
            <a:off x="685950" y="1957225"/>
            <a:ext cx="70308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40" name="Google Shape;140;p21"/>
          <p:cNvSpPr txBox="1"/>
          <p:nvPr>
            <p:ph idx="1" type="subTitle"/>
          </p:nvPr>
        </p:nvSpPr>
        <p:spPr>
          <a:xfrm>
            <a:off x="685950" y="2834125"/>
            <a:ext cx="69999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2800"/>
              <a:buNone/>
              <a:defRPr sz="2800">
                <a:solidFill>
                  <a:schemeClr val="accent1"/>
                </a:solidFill>
              </a:defRPr>
            </a:lvl1pPr>
            <a:lvl2pPr lvl="1" rtl="0" algn="ctr">
              <a:lnSpc>
                <a:spcPct val="100000"/>
              </a:lnSpc>
              <a:spcBef>
                <a:spcPts val="0"/>
              </a:spcBef>
              <a:spcAft>
                <a:spcPts val="0"/>
              </a:spcAft>
              <a:buClr>
                <a:schemeClr val="accent1"/>
              </a:buClr>
              <a:buSzPts val="2800"/>
              <a:buNone/>
              <a:defRPr sz="2800">
                <a:solidFill>
                  <a:schemeClr val="accent1"/>
                </a:solidFill>
              </a:defRPr>
            </a:lvl2pPr>
            <a:lvl3pPr lvl="2" rtl="0" algn="ctr">
              <a:lnSpc>
                <a:spcPct val="100000"/>
              </a:lnSpc>
              <a:spcBef>
                <a:spcPts val="0"/>
              </a:spcBef>
              <a:spcAft>
                <a:spcPts val="0"/>
              </a:spcAft>
              <a:buClr>
                <a:schemeClr val="accent1"/>
              </a:buClr>
              <a:buSzPts val="2800"/>
              <a:buNone/>
              <a:defRPr sz="2800">
                <a:solidFill>
                  <a:schemeClr val="accent1"/>
                </a:solidFill>
              </a:defRPr>
            </a:lvl3pPr>
            <a:lvl4pPr lvl="3" rtl="0" algn="ctr">
              <a:lnSpc>
                <a:spcPct val="100000"/>
              </a:lnSpc>
              <a:spcBef>
                <a:spcPts val="0"/>
              </a:spcBef>
              <a:spcAft>
                <a:spcPts val="0"/>
              </a:spcAft>
              <a:buClr>
                <a:schemeClr val="accent1"/>
              </a:buClr>
              <a:buSzPts val="2800"/>
              <a:buNone/>
              <a:defRPr sz="2800">
                <a:solidFill>
                  <a:schemeClr val="accent1"/>
                </a:solidFill>
              </a:defRPr>
            </a:lvl4pPr>
            <a:lvl5pPr lvl="4" rtl="0" algn="ctr">
              <a:lnSpc>
                <a:spcPct val="100000"/>
              </a:lnSpc>
              <a:spcBef>
                <a:spcPts val="0"/>
              </a:spcBef>
              <a:spcAft>
                <a:spcPts val="0"/>
              </a:spcAft>
              <a:buClr>
                <a:schemeClr val="accent1"/>
              </a:buClr>
              <a:buSzPts val="2800"/>
              <a:buNone/>
              <a:defRPr sz="2800">
                <a:solidFill>
                  <a:schemeClr val="accent1"/>
                </a:solidFill>
              </a:defRPr>
            </a:lvl5pPr>
            <a:lvl6pPr lvl="5" rtl="0" algn="ctr">
              <a:lnSpc>
                <a:spcPct val="100000"/>
              </a:lnSpc>
              <a:spcBef>
                <a:spcPts val="0"/>
              </a:spcBef>
              <a:spcAft>
                <a:spcPts val="0"/>
              </a:spcAft>
              <a:buClr>
                <a:schemeClr val="accent1"/>
              </a:buClr>
              <a:buSzPts val="2800"/>
              <a:buNone/>
              <a:defRPr sz="2800">
                <a:solidFill>
                  <a:schemeClr val="accent1"/>
                </a:solidFill>
              </a:defRPr>
            </a:lvl6pPr>
            <a:lvl7pPr lvl="6" rtl="0" algn="ctr">
              <a:lnSpc>
                <a:spcPct val="100000"/>
              </a:lnSpc>
              <a:spcBef>
                <a:spcPts val="0"/>
              </a:spcBef>
              <a:spcAft>
                <a:spcPts val="0"/>
              </a:spcAft>
              <a:buClr>
                <a:schemeClr val="accent1"/>
              </a:buClr>
              <a:buSzPts val="2800"/>
              <a:buNone/>
              <a:defRPr sz="2800">
                <a:solidFill>
                  <a:schemeClr val="accent1"/>
                </a:solidFill>
              </a:defRPr>
            </a:lvl7pPr>
            <a:lvl8pPr lvl="7" rtl="0" algn="ctr">
              <a:lnSpc>
                <a:spcPct val="100000"/>
              </a:lnSpc>
              <a:spcBef>
                <a:spcPts val="0"/>
              </a:spcBef>
              <a:spcAft>
                <a:spcPts val="0"/>
              </a:spcAft>
              <a:buClr>
                <a:schemeClr val="accent1"/>
              </a:buClr>
              <a:buSzPts val="2800"/>
              <a:buNone/>
              <a:defRPr sz="2800">
                <a:solidFill>
                  <a:schemeClr val="accent1"/>
                </a:solidFill>
              </a:defRPr>
            </a:lvl8pPr>
            <a:lvl9pPr lvl="8" rtl="0" algn="ctr">
              <a:lnSpc>
                <a:spcPct val="100000"/>
              </a:lnSpc>
              <a:spcBef>
                <a:spcPts val="0"/>
              </a:spcBef>
              <a:spcAft>
                <a:spcPts val="0"/>
              </a:spcAft>
              <a:buClr>
                <a:schemeClr val="accent1"/>
              </a:buClr>
              <a:buSzPts val="2800"/>
              <a:buNone/>
              <a:defRPr sz="2800">
                <a:solidFill>
                  <a:schemeClr val="accent1"/>
                </a:solidFill>
              </a:defRPr>
            </a:lvl9pPr>
          </a:lstStyle>
          <a:p/>
        </p:txBody>
      </p:sp>
      <p:sp>
        <p:nvSpPr>
          <p:cNvPr id="141" name="Google Shape;141;p21"/>
          <p:cNvSpPr/>
          <p:nvPr/>
        </p:nvSpPr>
        <p:spPr>
          <a:xfrm rot="-928748">
            <a:off x="-82777" y="1928901"/>
            <a:ext cx="511452" cy="42614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1"/>
          <p:cNvSpPr/>
          <p:nvPr/>
        </p:nvSpPr>
        <p:spPr>
          <a:xfrm>
            <a:off x="7716900" y="4530800"/>
            <a:ext cx="1413900" cy="612600"/>
          </a:xfrm>
          <a:prstGeom prst="rect">
            <a:avLst/>
          </a:prstGeom>
          <a:solidFill>
            <a:srgbClr val="071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 name="Google Shape;143;p21"/>
          <p:cNvPicPr preferRelativeResize="0"/>
          <p:nvPr/>
        </p:nvPicPr>
        <p:blipFill>
          <a:blip r:embed="rId2">
            <a:alphaModFix/>
          </a:blip>
          <a:stretch>
            <a:fillRect/>
          </a:stretch>
        </p:blipFill>
        <p:spPr>
          <a:xfrm>
            <a:off x="8029202" y="4668550"/>
            <a:ext cx="918875" cy="2882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1">
  <p:cSld name="TITLE_AND_TWO_COLUMNS_1_2">
    <p:spTree>
      <p:nvGrpSpPr>
        <p:cNvPr id="144" name="Shape 144"/>
        <p:cNvGrpSpPr/>
        <p:nvPr/>
      </p:nvGrpSpPr>
      <p:grpSpPr>
        <a:xfrm>
          <a:off x="0" y="0"/>
          <a:ext cx="0" cy="0"/>
          <a:chOff x="0" y="0"/>
          <a:chExt cx="0" cy="0"/>
        </a:xfrm>
      </p:grpSpPr>
      <p:sp>
        <p:nvSpPr>
          <p:cNvPr id="145" name="Google Shape;145;p22"/>
          <p:cNvSpPr txBox="1"/>
          <p:nvPr>
            <p:ph type="title"/>
          </p:nvPr>
        </p:nvSpPr>
        <p:spPr>
          <a:xfrm>
            <a:off x="311700" y="6752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22"/>
          <p:cNvSpPr txBox="1"/>
          <p:nvPr>
            <p:ph idx="1" type="body"/>
          </p:nvPr>
        </p:nvSpPr>
        <p:spPr>
          <a:xfrm>
            <a:off x="311700" y="1478175"/>
            <a:ext cx="3999900" cy="3416400"/>
          </a:xfrm>
          <a:prstGeom prst="rect">
            <a:avLst/>
          </a:prstGeom>
        </p:spPr>
        <p:txBody>
          <a:bodyPr anchorCtr="0" anchor="t" bIns="91425" lIns="91425" spcFirstLastPara="1" rIns="91425" wrap="square" tIns="91425">
            <a:noAutofit/>
          </a:bodyPr>
          <a:lstStyle>
            <a:lvl1pPr indent="-336550" lvl="0" marL="457200" rtl="0">
              <a:spcBef>
                <a:spcPts val="0"/>
              </a:spcBef>
              <a:spcAft>
                <a:spcPts val="0"/>
              </a:spcAft>
              <a:buSzPts val="1700"/>
              <a:buFont typeface="Roboto"/>
              <a:buChar char="●"/>
              <a:defRPr sz="1700">
                <a:latin typeface="Roboto"/>
                <a:ea typeface="Roboto"/>
                <a:cs typeface="Roboto"/>
                <a:sym typeface="Roboto"/>
              </a:defRPr>
            </a:lvl1pPr>
            <a:lvl2pPr indent="-304800" lvl="1" marL="914400" rtl="0">
              <a:spcBef>
                <a:spcPts val="1600"/>
              </a:spcBef>
              <a:spcAft>
                <a:spcPts val="0"/>
              </a:spcAft>
              <a:buSzPts val="1200"/>
              <a:buFont typeface="Roboto"/>
              <a:buChar char="○"/>
              <a:defRPr sz="1200">
                <a:latin typeface="Roboto"/>
                <a:ea typeface="Roboto"/>
                <a:cs typeface="Roboto"/>
                <a:sym typeface="Roboto"/>
              </a:defRPr>
            </a:lvl2pPr>
            <a:lvl3pPr indent="-304800" lvl="2" marL="1371600" rtl="0">
              <a:spcBef>
                <a:spcPts val="1600"/>
              </a:spcBef>
              <a:spcAft>
                <a:spcPts val="0"/>
              </a:spcAft>
              <a:buSzPts val="1200"/>
              <a:buFont typeface="Roboto"/>
              <a:buChar char="■"/>
              <a:defRPr sz="1200">
                <a:latin typeface="Roboto"/>
                <a:ea typeface="Roboto"/>
                <a:cs typeface="Roboto"/>
                <a:sym typeface="Roboto"/>
              </a:defRPr>
            </a:lvl3pPr>
            <a:lvl4pPr indent="-304800" lvl="3" marL="1828800" rtl="0">
              <a:spcBef>
                <a:spcPts val="1600"/>
              </a:spcBef>
              <a:spcAft>
                <a:spcPts val="0"/>
              </a:spcAft>
              <a:buSzPts val="1200"/>
              <a:buFont typeface="Roboto"/>
              <a:buChar char="●"/>
              <a:defRPr sz="1200">
                <a:latin typeface="Roboto"/>
                <a:ea typeface="Roboto"/>
                <a:cs typeface="Roboto"/>
                <a:sym typeface="Roboto"/>
              </a:defRPr>
            </a:lvl4pPr>
            <a:lvl5pPr indent="-304800" lvl="4" marL="2286000" rtl="0">
              <a:spcBef>
                <a:spcPts val="1600"/>
              </a:spcBef>
              <a:spcAft>
                <a:spcPts val="0"/>
              </a:spcAft>
              <a:buSzPts val="1200"/>
              <a:buFont typeface="Roboto"/>
              <a:buChar char="○"/>
              <a:defRPr sz="1200">
                <a:latin typeface="Roboto"/>
                <a:ea typeface="Roboto"/>
                <a:cs typeface="Roboto"/>
                <a:sym typeface="Roboto"/>
              </a:defRPr>
            </a:lvl5pPr>
            <a:lvl6pPr indent="-304800" lvl="5" marL="2743200" rtl="0">
              <a:spcBef>
                <a:spcPts val="1600"/>
              </a:spcBef>
              <a:spcAft>
                <a:spcPts val="0"/>
              </a:spcAft>
              <a:buSzPts val="1200"/>
              <a:buFont typeface="Roboto"/>
              <a:buChar char="■"/>
              <a:defRPr sz="1200">
                <a:latin typeface="Roboto"/>
                <a:ea typeface="Roboto"/>
                <a:cs typeface="Roboto"/>
                <a:sym typeface="Roboto"/>
              </a:defRPr>
            </a:lvl6pPr>
            <a:lvl7pPr indent="-304800" lvl="6" marL="3200400" rtl="0">
              <a:spcBef>
                <a:spcPts val="1600"/>
              </a:spcBef>
              <a:spcAft>
                <a:spcPts val="0"/>
              </a:spcAft>
              <a:buSzPts val="1200"/>
              <a:buFont typeface="Roboto"/>
              <a:buChar char="●"/>
              <a:defRPr sz="1200">
                <a:latin typeface="Roboto"/>
                <a:ea typeface="Roboto"/>
                <a:cs typeface="Roboto"/>
                <a:sym typeface="Roboto"/>
              </a:defRPr>
            </a:lvl7pPr>
            <a:lvl8pPr indent="-304800" lvl="7" marL="3657600" rtl="0">
              <a:spcBef>
                <a:spcPts val="1600"/>
              </a:spcBef>
              <a:spcAft>
                <a:spcPts val="0"/>
              </a:spcAft>
              <a:buSzPts val="1200"/>
              <a:buFont typeface="Roboto"/>
              <a:buChar char="○"/>
              <a:defRPr sz="1200">
                <a:latin typeface="Roboto"/>
                <a:ea typeface="Roboto"/>
                <a:cs typeface="Roboto"/>
                <a:sym typeface="Roboto"/>
              </a:defRPr>
            </a:lvl8pPr>
            <a:lvl9pPr indent="-304800" lvl="8" marL="4114800" rtl="0">
              <a:spcBef>
                <a:spcPts val="1600"/>
              </a:spcBef>
              <a:spcAft>
                <a:spcPts val="1600"/>
              </a:spcAft>
              <a:buSzPts val="1200"/>
              <a:buFont typeface="Roboto"/>
              <a:buChar char="■"/>
              <a:defRPr sz="1200">
                <a:latin typeface="Roboto"/>
                <a:ea typeface="Roboto"/>
                <a:cs typeface="Roboto"/>
                <a:sym typeface="Roboto"/>
              </a:defRPr>
            </a:lvl9pPr>
          </a:lstStyle>
          <a:p/>
        </p:txBody>
      </p:sp>
      <p:sp>
        <p:nvSpPr>
          <p:cNvPr id="147" name="Google Shape;147;p22"/>
          <p:cNvSpPr txBox="1"/>
          <p:nvPr>
            <p:ph idx="2" type="body"/>
          </p:nvPr>
        </p:nvSpPr>
        <p:spPr>
          <a:xfrm>
            <a:off x="4832400" y="1478175"/>
            <a:ext cx="3999900" cy="3416400"/>
          </a:xfrm>
          <a:prstGeom prst="rect">
            <a:avLst/>
          </a:prstGeom>
        </p:spPr>
        <p:txBody>
          <a:bodyPr anchorCtr="0" anchor="t" bIns="91425" lIns="91425" spcFirstLastPara="1" rIns="91425" wrap="square" tIns="91425">
            <a:noAutofit/>
          </a:bodyPr>
          <a:lstStyle>
            <a:lvl1pPr indent="-336550" lvl="0" marL="457200" rtl="0">
              <a:spcBef>
                <a:spcPts val="0"/>
              </a:spcBef>
              <a:spcAft>
                <a:spcPts val="0"/>
              </a:spcAft>
              <a:buSzPts val="1700"/>
              <a:buFont typeface="Roboto"/>
              <a:buChar char="●"/>
              <a:defRPr sz="1700">
                <a:latin typeface="Roboto"/>
                <a:ea typeface="Roboto"/>
                <a:cs typeface="Roboto"/>
                <a:sym typeface="Roboto"/>
              </a:defRPr>
            </a:lvl1pPr>
            <a:lvl2pPr indent="-304800" lvl="1" marL="914400" rtl="0">
              <a:spcBef>
                <a:spcPts val="1600"/>
              </a:spcBef>
              <a:spcAft>
                <a:spcPts val="0"/>
              </a:spcAft>
              <a:buSzPts val="1200"/>
              <a:buFont typeface="Roboto"/>
              <a:buChar char="○"/>
              <a:defRPr sz="1200">
                <a:latin typeface="Roboto"/>
                <a:ea typeface="Roboto"/>
                <a:cs typeface="Roboto"/>
                <a:sym typeface="Roboto"/>
              </a:defRPr>
            </a:lvl2pPr>
            <a:lvl3pPr indent="-304800" lvl="2" marL="1371600" rtl="0">
              <a:spcBef>
                <a:spcPts val="1600"/>
              </a:spcBef>
              <a:spcAft>
                <a:spcPts val="0"/>
              </a:spcAft>
              <a:buSzPts val="1200"/>
              <a:buFont typeface="Roboto"/>
              <a:buChar char="■"/>
              <a:defRPr sz="1200">
                <a:latin typeface="Roboto"/>
                <a:ea typeface="Roboto"/>
                <a:cs typeface="Roboto"/>
                <a:sym typeface="Roboto"/>
              </a:defRPr>
            </a:lvl3pPr>
            <a:lvl4pPr indent="-304800" lvl="3" marL="1828800" rtl="0">
              <a:spcBef>
                <a:spcPts val="1600"/>
              </a:spcBef>
              <a:spcAft>
                <a:spcPts val="0"/>
              </a:spcAft>
              <a:buSzPts val="1200"/>
              <a:buFont typeface="Roboto"/>
              <a:buChar char="●"/>
              <a:defRPr sz="1200">
                <a:latin typeface="Roboto"/>
                <a:ea typeface="Roboto"/>
                <a:cs typeface="Roboto"/>
                <a:sym typeface="Roboto"/>
              </a:defRPr>
            </a:lvl4pPr>
            <a:lvl5pPr indent="-304800" lvl="4" marL="2286000" rtl="0">
              <a:spcBef>
                <a:spcPts val="1600"/>
              </a:spcBef>
              <a:spcAft>
                <a:spcPts val="0"/>
              </a:spcAft>
              <a:buSzPts val="1200"/>
              <a:buFont typeface="Roboto"/>
              <a:buChar char="○"/>
              <a:defRPr sz="1200">
                <a:latin typeface="Roboto"/>
                <a:ea typeface="Roboto"/>
                <a:cs typeface="Roboto"/>
                <a:sym typeface="Roboto"/>
              </a:defRPr>
            </a:lvl5pPr>
            <a:lvl6pPr indent="-304800" lvl="5" marL="2743200" rtl="0">
              <a:spcBef>
                <a:spcPts val="1600"/>
              </a:spcBef>
              <a:spcAft>
                <a:spcPts val="0"/>
              </a:spcAft>
              <a:buSzPts val="1200"/>
              <a:buFont typeface="Roboto"/>
              <a:buChar char="■"/>
              <a:defRPr sz="1200">
                <a:latin typeface="Roboto"/>
                <a:ea typeface="Roboto"/>
                <a:cs typeface="Roboto"/>
                <a:sym typeface="Roboto"/>
              </a:defRPr>
            </a:lvl6pPr>
            <a:lvl7pPr indent="-304800" lvl="6" marL="3200400" rtl="0">
              <a:spcBef>
                <a:spcPts val="1600"/>
              </a:spcBef>
              <a:spcAft>
                <a:spcPts val="0"/>
              </a:spcAft>
              <a:buSzPts val="1200"/>
              <a:buFont typeface="Roboto"/>
              <a:buChar char="●"/>
              <a:defRPr sz="1200">
                <a:latin typeface="Roboto"/>
                <a:ea typeface="Roboto"/>
                <a:cs typeface="Roboto"/>
                <a:sym typeface="Roboto"/>
              </a:defRPr>
            </a:lvl7pPr>
            <a:lvl8pPr indent="-304800" lvl="7" marL="3657600" rtl="0">
              <a:spcBef>
                <a:spcPts val="1600"/>
              </a:spcBef>
              <a:spcAft>
                <a:spcPts val="0"/>
              </a:spcAft>
              <a:buSzPts val="1200"/>
              <a:buFont typeface="Roboto"/>
              <a:buChar char="○"/>
              <a:defRPr sz="1200">
                <a:latin typeface="Roboto"/>
                <a:ea typeface="Roboto"/>
                <a:cs typeface="Roboto"/>
                <a:sym typeface="Roboto"/>
              </a:defRPr>
            </a:lvl8pPr>
            <a:lvl9pPr indent="-304800" lvl="8" marL="4114800" rtl="0">
              <a:spcBef>
                <a:spcPts val="1600"/>
              </a:spcBef>
              <a:spcAft>
                <a:spcPts val="1600"/>
              </a:spcAft>
              <a:buSzPts val="1200"/>
              <a:buFont typeface="Roboto"/>
              <a:buChar char="■"/>
              <a:defRPr sz="1200">
                <a:latin typeface="Roboto"/>
                <a:ea typeface="Roboto"/>
                <a:cs typeface="Roboto"/>
                <a:sym typeface="Roboto"/>
              </a:defRPr>
            </a:lvl9pPr>
          </a:lstStyle>
          <a:p/>
        </p:txBody>
      </p:sp>
      <p:sp>
        <p:nvSpPr>
          <p:cNvPr id="148" name="Google Shape;148;p22"/>
          <p:cNvSpPr txBox="1"/>
          <p:nvPr>
            <p:ph idx="3" type="title"/>
          </p:nvPr>
        </p:nvSpPr>
        <p:spPr>
          <a:xfrm>
            <a:off x="311700" y="202675"/>
            <a:ext cx="2355000" cy="310200"/>
          </a:xfrm>
          <a:prstGeom prst="rect">
            <a:avLst/>
          </a:prstGeom>
        </p:spPr>
        <p:txBody>
          <a:bodyPr anchorCtr="0" anchor="t" bIns="91425" lIns="91425" spcFirstLastPara="1" rIns="91425" wrap="square" tIns="91425">
            <a:noAutofit/>
          </a:bodyPr>
          <a:lstStyle>
            <a:lvl1pPr lvl="0" rtl="0">
              <a:spcBef>
                <a:spcPts val="0"/>
              </a:spcBef>
              <a:spcAft>
                <a:spcPts val="0"/>
              </a:spcAft>
              <a:buSzPts val="800"/>
              <a:buFont typeface="Raleway SemiBold"/>
              <a:buNone/>
              <a:defRPr sz="800">
                <a:latin typeface="Raleway SemiBold"/>
                <a:ea typeface="Raleway SemiBold"/>
                <a:cs typeface="Raleway SemiBold"/>
                <a:sym typeface="Raleway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9" name="Google Shape;149;p22"/>
          <p:cNvSpPr txBox="1"/>
          <p:nvPr>
            <p:ph idx="12" type="sldNum"/>
          </p:nvPr>
        </p:nvSpPr>
        <p:spPr>
          <a:xfrm>
            <a:off x="7965675" y="4781925"/>
            <a:ext cx="895500" cy="205500"/>
          </a:xfrm>
          <a:prstGeom prst="rect">
            <a:avLst/>
          </a:prstGeom>
        </p:spPr>
        <p:txBody>
          <a:bodyPr anchorCtr="0" anchor="t" bIns="91425" lIns="91425" spcFirstLastPara="1" rIns="91425" wrap="square" tIns="91425">
            <a:noAutofit/>
          </a:bodyPr>
          <a:lstStyle>
            <a:lvl1pPr lvl="0" rtl="0">
              <a:buNone/>
              <a:defRPr sz="700">
                <a:solidFill>
                  <a:srgbClr val="000D3B"/>
                </a:solidFill>
                <a:latin typeface="Raleway SemiBold"/>
                <a:ea typeface="Raleway SemiBold"/>
                <a:cs typeface="Raleway SemiBold"/>
                <a:sym typeface="Raleway SemiBold"/>
              </a:defRPr>
            </a:lvl1pPr>
            <a:lvl2pPr lvl="1" rtl="0">
              <a:buNone/>
              <a:defRPr sz="700">
                <a:solidFill>
                  <a:srgbClr val="000D3B"/>
                </a:solidFill>
                <a:latin typeface="Raleway SemiBold"/>
                <a:ea typeface="Raleway SemiBold"/>
                <a:cs typeface="Raleway SemiBold"/>
                <a:sym typeface="Raleway SemiBold"/>
              </a:defRPr>
            </a:lvl2pPr>
            <a:lvl3pPr lvl="2" rtl="0">
              <a:buNone/>
              <a:defRPr sz="700">
                <a:solidFill>
                  <a:srgbClr val="000D3B"/>
                </a:solidFill>
                <a:latin typeface="Raleway SemiBold"/>
                <a:ea typeface="Raleway SemiBold"/>
                <a:cs typeface="Raleway SemiBold"/>
                <a:sym typeface="Raleway SemiBold"/>
              </a:defRPr>
            </a:lvl3pPr>
            <a:lvl4pPr lvl="3" rtl="0">
              <a:buNone/>
              <a:defRPr sz="700">
                <a:solidFill>
                  <a:srgbClr val="000D3B"/>
                </a:solidFill>
                <a:latin typeface="Raleway SemiBold"/>
                <a:ea typeface="Raleway SemiBold"/>
                <a:cs typeface="Raleway SemiBold"/>
                <a:sym typeface="Raleway SemiBold"/>
              </a:defRPr>
            </a:lvl4pPr>
            <a:lvl5pPr lvl="4" rtl="0">
              <a:buNone/>
              <a:defRPr sz="700">
                <a:solidFill>
                  <a:srgbClr val="000D3B"/>
                </a:solidFill>
                <a:latin typeface="Raleway SemiBold"/>
                <a:ea typeface="Raleway SemiBold"/>
                <a:cs typeface="Raleway SemiBold"/>
                <a:sym typeface="Raleway SemiBold"/>
              </a:defRPr>
            </a:lvl5pPr>
            <a:lvl6pPr lvl="5" rtl="0">
              <a:buNone/>
              <a:defRPr sz="700">
                <a:solidFill>
                  <a:srgbClr val="000D3B"/>
                </a:solidFill>
                <a:latin typeface="Raleway SemiBold"/>
                <a:ea typeface="Raleway SemiBold"/>
                <a:cs typeface="Raleway SemiBold"/>
                <a:sym typeface="Raleway SemiBold"/>
              </a:defRPr>
            </a:lvl6pPr>
            <a:lvl7pPr lvl="6" rtl="0">
              <a:buNone/>
              <a:defRPr sz="700">
                <a:solidFill>
                  <a:srgbClr val="000D3B"/>
                </a:solidFill>
                <a:latin typeface="Raleway SemiBold"/>
                <a:ea typeface="Raleway SemiBold"/>
                <a:cs typeface="Raleway SemiBold"/>
                <a:sym typeface="Raleway SemiBold"/>
              </a:defRPr>
            </a:lvl7pPr>
            <a:lvl8pPr lvl="7" rtl="0">
              <a:buNone/>
              <a:defRPr sz="700">
                <a:solidFill>
                  <a:srgbClr val="000D3B"/>
                </a:solidFill>
                <a:latin typeface="Raleway SemiBold"/>
                <a:ea typeface="Raleway SemiBold"/>
                <a:cs typeface="Raleway SemiBold"/>
                <a:sym typeface="Raleway SemiBold"/>
              </a:defRPr>
            </a:lvl8pPr>
            <a:lvl9pPr lvl="8" rtl="0">
              <a:buNone/>
              <a:defRPr sz="700">
                <a:solidFill>
                  <a:srgbClr val="000D3B"/>
                </a:solidFill>
                <a:latin typeface="Raleway SemiBold"/>
                <a:ea typeface="Raleway SemiBold"/>
                <a:cs typeface="Raleway SemiBold"/>
                <a:sym typeface="Raleway SemiBold"/>
              </a:defRPr>
            </a:lvl9pPr>
          </a:lstStyle>
          <a:p>
            <a:pPr indent="0" lvl="0" marL="0" rtl="0" algn="r">
              <a:spcBef>
                <a:spcPts val="0"/>
              </a:spcBef>
              <a:spcAft>
                <a:spcPts val="0"/>
              </a:spcAft>
              <a:buNone/>
            </a:pPr>
            <a:r>
              <a:rPr lang="en"/>
              <a:t>USAEE I </a:t>
            </a: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6" name="Shape 156"/>
        <p:cNvGrpSpPr/>
        <p:nvPr/>
      </p:nvGrpSpPr>
      <p:grpSpPr>
        <a:xfrm>
          <a:off x="0" y="0"/>
          <a:ext cx="0" cy="0"/>
          <a:chOff x="0" y="0"/>
          <a:chExt cx="0" cy="0"/>
        </a:xfrm>
      </p:grpSpPr>
      <p:sp>
        <p:nvSpPr>
          <p:cNvPr id="157" name="Google Shape;157;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8" name="Google Shape;158;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9" name="Google Shape;159;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0" name="Shape 160"/>
        <p:cNvGrpSpPr/>
        <p:nvPr/>
      </p:nvGrpSpPr>
      <p:grpSpPr>
        <a:xfrm>
          <a:off x="0" y="0"/>
          <a:ext cx="0" cy="0"/>
          <a:chOff x="0" y="0"/>
          <a:chExt cx="0" cy="0"/>
        </a:xfrm>
      </p:grpSpPr>
      <p:sp>
        <p:nvSpPr>
          <p:cNvPr id="161" name="Google Shape;161;p25"/>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2" name="Google Shape;162;p25"/>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63" name="Google Shape;163;p25"/>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64" name="Google Shape;164;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5" name="Google Shape;165;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6" name="Google Shape;166;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7" name="Shape 167"/>
        <p:cNvGrpSpPr/>
        <p:nvPr/>
      </p:nvGrpSpPr>
      <p:grpSpPr>
        <a:xfrm>
          <a:off x="0" y="0"/>
          <a:ext cx="0" cy="0"/>
          <a:chOff x="0" y="0"/>
          <a:chExt cx="0" cy="0"/>
        </a:xfrm>
      </p:grpSpPr>
      <p:sp>
        <p:nvSpPr>
          <p:cNvPr id="168" name="Google Shape;168;p2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9" name="Google Shape;169;p2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70" name="Google Shape;170;p2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1" name="Google Shape;171;p2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p2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3" name="Shape 173"/>
        <p:cNvGrpSpPr/>
        <p:nvPr/>
      </p:nvGrpSpPr>
      <p:grpSpPr>
        <a:xfrm>
          <a:off x="0" y="0"/>
          <a:ext cx="0" cy="0"/>
          <a:chOff x="0" y="0"/>
          <a:chExt cx="0" cy="0"/>
        </a:xfrm>
      </p:grpSpPr>
      <p:sp>
        <p:nvSpPr>
          <p:cNvPr id="174" name="Google Shape;174;p2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5" name="Google Shape;175;p2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6" name="Google Shape;176;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7" name="Google Shape;177;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8" name="Google Shape;178;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9" name="Shape 179"/>
        <p:cNvGrpSpPr/>
        <p:nvPr/>
      </p:nvGrpSpPr>
      <p:grpSpPr>
        <a:xfrm>
          <a:off x="0" y="0"/>
          <a:ext cx="0" cy="0"/>
          <a:chOff x="0" y="0"/>
          <a:chExt cx="0" cy="0"/>
        </a:xfrm>
      </p:grpSpPr>
      <p:sp>
        <p:nvSpPr>
          <p:cNvPr id="180" name="Google Shape;180;p2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1" name="Google Shape;181;p2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82" name="Google Shape;182;p2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3" name="Google Shape;183;p2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4" name="Google Shape;184;p2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5" name="Shape 185"/>
        <p:cNvGrpSpPr/>
        <p:nvPr/>
      </p:nvGrpSpPr>
      <p:grpSpPr>
        <a:xfrm>
          <a:off x="0" y="0"/>
          <a:ext cx="0" cy="0"/>
          <a:chOff x="0" y="0"/>
          <a:chExt cx="0" cy="0"/>
        </a:xfrm>
      </p:grpSpPr>
      <p:sp>
        <p:nvSpPr>
          <p:cNvPr id="186" name="Google Shape;186;p2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7" name="Google Shape;187;p2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8" name="Google Shape;188;p2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9" name="Google Shape;189;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0" name="Google Shape;190;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1" name="Google Shape;191;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2" name="Shape 192"/>
        <p:cNvGrpSpPr/>
        <p:nvPr/>
      </p:nvGrpSpPr>
      <p:grpSpPr>
        <a:xfrm>
          <a:off x="0" y="0"/>
          <a:ext cx="0" cy="0"/>
          <a:chOff x="0" y="0"/>
          <a:chExt cx="0" cy="0"/>
        </a:xfrm>
      </p:grpSpPr>
      <p:sp>
        <p:nvSpPr>
          <p:cNvPr id="193" name="Google Shape;193;p3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4" name="Google Shape;194;p3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95" name="Google Shape;195;p3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6" name="Google Shape;196;p3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97" name="Google Shape;197;p3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8" name="Google Shape;198;p3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9" name="Google Shape;199;p3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0" name="Google Shape;200;p3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1" name="Shape 201"/>
        <p:cNvGrpSpPr/>
        <p:nvPr/>
      </p:nvGrpSpPr>
      <p:grpSpPr>
        <a:xfrm>
          <a:off x="0" y="0"/>
          <a:ext cx="0" cy="0"/>
          <a:chOff x="0" y="0"/>
          <a:chExt cx="0" cy="0"/>
        </a:xfrm>
      </p:grpSpPr>
      <p:sp>
        <p:nvSpPr>
          <p:cNvPr id="202" name="Google Shape;202;p3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3" name="Google Shape;203;p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4" name="Google Shape;204;p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5" name="Google Shape;205;p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B5D1FF"/>
        </a:solidFill>
      </p:bgPr>
    </p:bg>
    <p:spTree>
      <p:nvGrpSpPr>
        <p:cNvPr id="25" name="Shape 25"/>
        <p:cNvGrpSpPr/>
        <p:nvPr/>
      </p:nvGrpSpPr>
      <p:grpSpPr>
        <a:xfrm>
          <a:off x="0" y="0"/>
          <a:ext cx="0" cy="0"/>
          <a:chOff x="0" y="0"/>
          <a:chExt cx="0" cy="0"/>
        </a:xfrm>
      </p:grpSpPr>
      <p:sp>
        <p:nvSpPr>
          <p:cNvPr id="26" name="Google Shape;26;p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071A51"/>
              </a:buClr>
              <a:buSzPts val="3600"/>
              <a:buFont typeface="Lora"/>
              <a:buNone/>
              <a:defRPr b="1" sz="3600">
                <a:solidFill>
                  <a:srgbClr val="071A51"/>
                </a:solidFill>
                <a:latin typeface="Lora"/>
                <a:ea typeface="Lora"/>
                <a:cs typeface="Lora"/>
                <a:sym typeface="Lora"/>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7" name="Google Shape;2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8" name="Google Shape;28;p4"/>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6" name="Shape 206"/>
        <p:cNvGrpSpPr/>
        <p:nvPr/>
      </p:nvGrpSpPr>
      <p:grpSpPr>
        <a:xfrm>
          <a:off x="0" y="0"/>
          <a:ext cx="0" cy="0"/>
          <a:chOff x="0" y="0"/>
          <a:chExt cx="0" cy="0"/>
        </a:xfrm>
      </p:grpSpPr>
      <p:sp>
        <p:nvSpPr>
          <p:cNvPr id="207" name="Google Shape;207;p3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8" name="Google Shape;208;p32"/>
          <p:cNvSpPr/>
          <p:nvPr>
            <p:ph idx="2" type="pic"/>
          </p:nvPr>
        </p:nvSpPr>
        <p:spPr>
          <a:xfrm>
            <a:off x="3887391" y="740569"/>
            <a:ext cx="4629150" cy="3655219"/>
          </a:xfrm>
          <a:prstGeom prst="rect">
            <a:avLst/>
          </a:prstGeom>
          <a:noFill/>
          <a:ln>
            <a:noFill/>
          </a:ln>
        </p:spPr>
      </p:sp>
      <p:sp>
        <p:nvSpPr>
          <p:cNvPr id="209" name="Google Shape;209;p3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10" name="Google Shape;210;p3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1" name="Google Shape;211;p3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2" name="Google Shape;212;p3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3" name="Shape 213"/>
        <p:cNvGrpSpPr/>
        <p:nvPr/>
      </p:nvGrpSpPr>
      <p:grpSpPr>
        <a:xfrm>
          <a:off x="0" y="0"/>
          <a:ext cx="0" cy="0"/>
          <a:chOff x="0" y="0"/>
          <a:chExt cx="0" cy="0"/>
        </a:xfrm>
      </p:grpSpPr>
      <p:sp>
        <p:nvSpPr>
          <p:cNvPr id="214" name="Google Shape;214;p3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5" name="Google Shape;215;p3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6" name="Google Shape;216;p3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7" name="Google Shape;217;p3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8" name="Google Shape;218;p3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9" name="Shape 219"/>
        <p:cNvGrpSpPr/>
        <p:nvPr/>
      </p:nvGrpSpPr>
      <p:grpSpPr>
        <a:xfrm>
          <a:off x="0" y="0"/>
          <a:ext cx="0" cy="0"/>
          <a:chOff x="0" y="0"/>
          <a:chExt cx="0" cy="0"/>
        </a:xfrm>
      </p:grpSpPr>
      <p:sp>
        <p:nvSpPr>
          <p:cNvPr id="220" name="Google Shape;220;p34"/>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1" name="Google Shape;221;p34"/>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2" name="Google Shape;222;p3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3" name="Google Shape;223;p3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4" name="Google Shape;224;p3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sp>
        <p:nvSpPr>
          <p:cNvPr id="30" name="Google Shape;30;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3" name="Google Shape;33;p5"/>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sp>
        <p:nvSpPr>
          <p:cNvPr id="35" name="Google Shape;35;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p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9" name="Google Shape;39;p6"/>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3" name="Google Shape;43;p7"/>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4" name="Shape 44"/>
        <p:cNvGrpSpPr/>
        <p:nvPr/>
      </p:nvGrpSpPr>
      <p:grpSpPr>
        <a:xfrm>
          <a:off x="0" y="0"/>
          <a:ext cx="0" cy="0"/>
          <a:chOff x="0" y="0"/>
          <a:chExt cx="0" cy="0"/>
        </a:xfrm>
      </p:grpSpPr>
      <p:sp>
        <p:nvSpPr>
          <p:cNvPr id="45" name="Google Shape;45;p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7" name="Google Shape;4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8" name="Google Shape;48;p8"/>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 name="Shape 49"/>
        <p:cNvGrpSpPr/>
        <p:nvPr/>
      </p:nvGrpSpPr>
      <p:grpSpPr>
        <a:xfrm>
          <a:off x="0" y="0"/>
          <a:ext cx="0" cy="0"/>
          <a:chOff x="0" y="0"/>
          <a:chExt cx="0" cy="0"/>
        </a:xfrm>
      </p:grpSpPr>
      <p:sp>
        <p:nvSpPr>
          <p:cNvPr id="50" name="Google Shape;50;p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Font typeface="Lora"/>
              <a:buNone/>
              <a:defRPr b="1" sz="4800">
                <a:latin typeface="Lora"/>
                <a:ea typeface="Lora"/>
                <a:cs typeface="Lora"/>
                <a:sym typeface="Lora"/>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2" name="Google Shape;52;p9"/>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chemeClr val="accent1"/>
        </a:solidFill>
      </p:bgPr>
    </p:bg>
    <p:spTree>
      <p:nvGrpSpPr>
        <p:cNvPr id="53" name="Shape 53"/>
        <p:cNvGrpSpPr/>
        <p:nvPr/>
      </p:nvGrpSpPr>
      <p:grpSpPr>
        <a:xfrm>
          <a:off x="0" y="0"/>
          <a:ext cx="0" cy="0"/>
          <a:chOff x="0" y="0"/>
          <a:chExt cx="0" cy="0"/>
        </a:xfrm>
      </p:grpSpPr>
      <p:sp>
        <p:nvSpPr>
          <p:cNvPr id="54" name="Google Shape;54;p10"/>
          <p:cNvSpPr txBox="1"/>
          <p:nvPr>
            <p:ph type="title"/>
          </p:nvPr>
        </p:nvSpPr>
        <p:spPr>
          <a:xfrm>
            <a:off x="490250" y="1604450"/>
            <a:ext cx="6367800" cy="2064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500"/>
              <a:buNone/>
              <a:defRPr b="1" sz="35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10"/>
          <p:cNvSpPr/>
          <p:nvPr/>
        </p:nvSpPr>
        <p:spPr>
          <a:xfrm>
            <a:off x="359700" y="4647725"/>
            <a:ext cx="681600" cy="284100"/>
          </a:xfrm>
          <a:prstGeom prst="rect">
            <a:avLst/>
          </a:prstGeom>
          <a:solidFill>
            <a:srgbClr val="006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0"/>
          <p:cNvSpPr txBox="1"/>
          <p:nvPr>
            <p:ph idx="1" type="subTitle"/>
          </p:nvPr>
        </p:nvSpPr>
        <p:spPr>
          <a:xfrm>
            <a:off x="490250" y="886025"/>
            <a:ext cx="6367800" cy="870900"/>
          </a:xfrm>
          <a:prstGeom prst="rect">
            <a:avLst/>
          </a:prstGeom>
        </p:spPr>
        <p:txBody>
          <a:bodyPr anchorCtr="0" anchor="b" bIns="0" lIns="91425" spcFirstLastPara="1" rIns="91425" wrap="square" tIns="91425">
            <a:noAutofit/>
          </a:bodyPr>
          <a:lstStyle>
            <a:lvl1pPr lvl="0" rtl="0">
              <a:spcBef>
                <a:spcPts val="0"/>
              </a:spcBef>
              <a:spcAft>
                <a:spcPts val="0"/>
              </a:spcAft>
              <a:buClr>
                <a:srgbClr val="FFFFFF"/>
              </a:buClr>
              <a:buSzPts val="1800"/>
              <a:buNone/>
              <a:defRPr>
                <a:solidFill>
                  <a:srgbClr val="FFFFFF"/>
                </a:solidFill>
              </a:defRPr>
            </a:lvl1pPr>
            <a:lvl2pPr lvl="1" rtl="0">
              <a:spcBef>
                <a:spcPts val="1600"/>
              </a:spcBef>
              <a:spcAft>
                <a:spcPts val="0"/>
              </a:spcAft>
              <a:buClr>
                <a:srgbClr val="FFFFFF"/>
              </a:buClr>
              <a:buSzPts val="1400"/>
              <a:buNone/>
              <a:defRPr b="1">
                <a:solidFill>
                  <a:srgbClr val="FFFFFF"/>
                </a:solidFill>
              </a:defRPr>
            </a:lvl2pPr>
            <a:lvl3pPr lvl="2" rtl="0">
              <a:spcBef>
                <a:spcPts val="1600"/>
              </a:spcBef>
              <a:spcAft>
                <a:spcPts val="0"/>
              </a:spcAft>
              <a:buClr>
                <a:srgbClr val="FFFFFF"/>
              </a:buClr>
              <a:buSzPts val="1400"/>
              <a:buNone/>
              <a:defRPr b="1">
                <a:solidFill>
                  <a:srgbClr val="FFFFFF"/>
                </a:solidFill>
              </a:defRPr>
            </a:lvl3pPr>
            <a:lvl4pPr lvl="3" rtl="0">
              <a:spcBef>
                <a:spcPts val="1600"/>
              </a:spcBef>
              <a:spcAft>
                <a:spcPts val="0"/>
              </a:spcAft>
              <a:buClr>
                <a:srgbClr val="FFFFFF"/>
              </a:buClr>
              <a:buSzPts val="1400"/>
              <a:buNone/>
              <a:defRPr b="1">
                <a:solidFill>
                  <a:srgbClr val="FFFFFF"/>
                </a:solidFill>
              </a:defRPr>
            </a:lvl4pPr>
            <a:lvl5pPr lvl="4" rtl="0">
              <a:spcBef>
                <a:spcPts val="1600"/>
              </a:spcBef>
              <a:spcAft>
                <a:spcPts val="0"/>
              </a:spcAft>
              <a:buClr>
                <a:srgbClr val="FFFFFF"/>
              </a:buClr>
              <a:buSzPts val="1400"/>
              <a:buNone/>
              <a:defRPr b="1">
                <a:solidFill>
                  <a:srgbClr val="FFFFFF"/>
                </a:solidFill>
              </a:defRPr>
            </a:lvl5pPr>
            <a:lvl6pPr lvl="5" rtl="0">
              <a:spcBef>
                <a:spcPts val="1600"/>
              </a:spcBef>
              <a:spcAft>
                <a:spcPts val="0"/>
              </a:spcAft>
              <a:buClr>
                <a:srgbClr val="FFFFFF"/>
              </a:buClr>
              <a:buSzPts val="1400"/>
              <a:buNone/>
              <a:defRPr b="1">
                <a:solidFill>
                  <a:srgbClr val="FFFFFF"/>
                </a:solidFill>
              </a:defRPr>
            </a:lvl6pPr>
            <a:lvl7pPr lvl="6" rtl="0">
              <a:spcBef>
                <a:spcPts val="1600"/>
              </a:spcBef>
              <a:spcAft>
                <a:spcPts val="0"/>
              </a:spcAft>
              <a:buClr>
                <a:srgbClr val="FFFFFF"/>
              </a:buClr>
              <a:buSzPts val="1400"/>
              <a:buNone/>
              <a:defRPr b="1">
                <a:solidFill>
                  <a:srgbClr val="FFFFFF"/>
                </a:solidFill>
              </a:defRPr>
            </a:lvl7pPr>
            <a:lvl8pPr lvl="7" rtl="0">
              <a:spcBef>
                <a:spcPts val="1600"/>
              </a:spcBef>
              <a:spcAft>
                <a:spcPts val="0"/>
              </a:spcAft>
              <a:buClr>
                <a:srgbClr val="FFFFFF"/>
              </a:buClr>
              <a:buSzPts val="1400"/>
              <a:buNone/>
              <a:defRPr b="1">
                <a:solidFill>
                  <a:srgbClr val="FFFFFF"/>
                </a:solidFill>
              </a:defRPr>
            </a:lvl8pPr>
            <a:lvl9pPr lvl="8" rtl="0">
              <a:spcBef>
                <a:spcPts val="1600"/>
              </a:spcBef>
              <a:spcAft>
                <a:spcPts val="1600"/>
              </a:spcAft>
              <a:buClr>
                <a:srgbClr val="FFFFFF"/>
              </a:buClr>
              <a:buSzPts val="1400"/>
              <a:buNone/>
              <a:defRPr b="1">
                <a:solidFill>
                  <a:srgbClr val="FFFFFF"/>
                </a:solidFill>
              </a:defRPr>
            </a:lvl9pPr>
          </a:lstStyle>
          <a:p/>
        </p:txBody>
      </p:sp>
      <p:sp>
        <p:nvSpPr>
          <p:cNvPr id="58" name="Google Shape;58;p10"/>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10"/>
          <p:cNvSpPr/>
          <p:nvPr/>
        </p:nvSpPr>
        <p:spPr>
          <a:xfrm>
            <a:off x="7525350" y="1981675"/>
            <a:ext cx="1618800" cy="426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8169025" y="2993200"/>
            <a:ext cx="975000" cy="426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0"/>
          <p:cNvSpPr/>
          <p:nvPr/>
        </p:nvSpPr>
        <p:spPr>
          <a:xfrm>
            <a:off x="6758625" y="3627400"/>
            <a:ext cx="1902600" cy="426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0"/>
          <p:cNvSpPr/>
          <p:nvPr/>
        </p:nvSpPr>
        <p:spPr>
          <a:xfrm rot="-928748">
            <a:off x="-82777" y="571179"/>
            <a:ext cx="511452" cy="426148"/>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p10"/>
          <p:cNvPicPr preferRelativeResize="0"/>
          <p:nvPr/>
        </p:nvPicPr>
        <p:blipFill rotWithShape="1">
          <a:blip r:embed="rId2">
            <a:alphaModFix/>
          </a:blip>
          <a:srcRect b="9836" l="0" r="18267" t="0"/>
          <a:stretch/>
        </p:blipFill>
        <p:spPr>
          <a:xfrm>
            <a:off x="405025" y="4685419"/>
            <a:ext cx="548703" cy="19679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Lora"/>
              <a:buNone/>
              <a:defRPr b="1" sz="2800">
                <a:solidFill>
                  <a:schemeClr val="dk1"/>
                </a:solidFill>
                <a:latin typeface="Lora"/>
                <a:ea typeface="Lora"/>
                <a:cs typeface="Lora"/>
                <a:sym typeface="Lor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Inter"/>
              <a:buChar char="●"/>
              <a:defRPr sz="1800">
                <a:solidFill>
                  <a:schemeClr val="dk1"/>
                </a:solidFill>
                <a:latin typeface="Inter"/>
                <a:ea typeface="Inter"/>
                <a:cs typeface="Inter"/>
                <a:sym typeface="Inter"/>
              </a:defRPr>
            </a:lvl1pPr>
            <a:lvl2pPr indent="-317500" lvl="1" marL="9144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17500" lvl="2" marL="13716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3pPr>
            <a:lvl4pPr indent="-317500" lvl="3" marL="18288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4pPr>
            <a:lvl5pPr indent="-317500" lvl="4" marL="22860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5pPr>
            <a:lvl6pPr indent="-317500" lvl="5" marL="27432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6pPr>
            <a:lvl7pPr indent="-317500" lvl="6" marL="32004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7pPr>
            <a:lvl8pPr indent="-317500" lvl="7" marL="36576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8pPr>
            <a:lvl9pPr indent="-317500" lvl="8" marL="4114800">
              <a:lnSpc>
                <a:spcPct val="115000"/>
              </a:lnSpc>
              <a:spcBef>
                <a:spcPts val="1600"/>
              </a:spcBef>
              <a:spcAft>
                <a:spcPts val="1600"/>
              </a:spcAft>
              <a:buClr>
                <a:schemeClr val="dk1"/>
              </a:buClr>
              <a:buSzPts val="1400"/>
              <a:buFont typeface="Inter"/>
              <a:buChar char="■"/>
              <a:defRPr>
                <a:solidFill>
                  <a:schemeClr val="dk1"/>
                </a:solidFill>
                <a:latin typeface="Inter"/>
                <a:ea typeface="Inter"/>
                <a:cs typeface="Inter"/>
                <a:sym typeface="Inte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52" name="Google Shape;152;p2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53" name="Google Shape;153;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4" name="Google Shape;154;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5" name="Google Shape;155;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hyperlink" Target="https://www.greenwichct.gov/2607"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17.png"/><Relationship Id="rId5"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hyperlink" Target="mailto:jide@usdigitalresponse.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1" Type="http://schemas.openxmlformats.org/officeDocument/2006/relationships/image" Target="../media/image27.jpg"/><Relationship Id="rId10" Type="http://schemas.openxmlformats.org/officeDocument/2006/relationships/image" Target="../media/image25.jpg"/><Relationship Id="rId13" Type="http://schemas.openxmlformats.org/officeDocument/2006/relationships/image" Target="../media/image41.png"/><Relationship Id="rId12"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1.jpg"/><Relationship Id="rId4" Type="http://schemas.openxmlformats.org/officeDocument/2006/relationships/image" Target="../media/image32.jpg"/><Relationship Id="rId9" Type="http://schemas.openxmlformats.org/officeDocument/2006/relationships/image" Target="../media/image15.jpg"/><Relationship Id="rId15" Type="http://schemas.openxmlformats.org/officeDocument/2006/relationships/image" Target="../media/image30.jpg"/><Relationship Id="rId14" Type="http://schemas.openxmlformats.org/officeDocument/2006/relationships/image" Target="../media/image36.jpg"/><Relationship Id="rId17" Type="http://schemas.openxmlformats.org/officeDocument/2006/relationships/image" Target="../media/image35.png"/><Relationship Id="rId16" Type="http://schemas.openxmlformats.org/officeDocument/2006/relationships/image" Target="../media/image33.jpg"/><Relationship Id="rId5" Type="http://schemas.openxmlformats.org/officeDocument/2006/relationships/image" Target="../media/image21.jpg"/><Relationship Id="rId6" Type="http://schemas.openxmlformats.org/officeDocument/2006/relationships/image" Target="../media/image28.jpg"/><Relationship Id="rId7" Type="http://schemas.openxmlformats.org/officeDocument/2006/relationships/image" Target="../media/image22.jpg"/><Relationship Id="rId8"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hyperlink" Target="https://www.usdigitalresponse.org/contact-u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7.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1A51"/>
        </a:solidFill>
      </p:bgPr>
    </p:bg>
    <p:spTree>
      <p:nvGrpSpPr>
        <p:cNvPr id="228" name="Shape 228"/>
        <p:cNvGrpSpPr/>
        <p:nvPr/>
      </p:nvGrpSpPr>
      <p:grpSpPr>
        <a:xfrm>
          <a:off x="0" y="0"/>
          <a:ext cx="0" cy="0"/>
          <a:chOff x="0" y="0"/>
          <a:chExt cx="0" cy="0"/>
        </a:xfrm>
      </p:grpSpPr>
      <p:sp>
        <p:nvSpPr>
          <p:cNvPr id="229" name="Google Shape;229;p35"/>
          <p:cNvSpPr txBox="1"/>
          <p:nvPr/>
        </p:nvSpPr>
        <p:spPr>
          <a:xfrm>
            <a:off x="587540" y="2721750"/>
            <a:ext cx="5856600" cy="12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0B80FE"/>
              </a:solidFill>
              <a:latin typeface="Work Sans Medium"/>
              <a:ea typeface="Work Sans Medium"/>
              <a:cs typeface="Work Sans Medium"/>
              <a:sym typeface="Work Sans Medium"/>
            </a:endParaRPr>
          </a:p>
        </p:txBody>
      </p:sp>
      <p:sp>
        <p:nvSpPr>
          <p:cNvPr id="230" name="Google Shape;230;p35"/>
          <p:cNvSpPr txBox="1"/>
          <p:nvPr>
            <p:ph type="ctrTitle"/>
          </p:nvPr>
        </p:nvSpPr>
        <p:spPr>
          <a:xfrm>
            <a:off x="851750" y="389250"/>
            <a:ext cx="7934100" cy="1272900"/>
          </a:xfrm>
          <a:prstGeom prst="rect">
            <a:avLst/>
          </a:prstGeom>
        </p:spPr>
        <p:txBody>
          <a:bodyPr anchorCtr="0" anchor="b" bIns="91425" lIns="91425" spcFirstLastPara="1" rIns="91425" wrap="square" tIns="91425">
            <a:noAutofit/>
          </a:bodyPr>
          <a:lstStyle/>
          <a:p>
            <a:pPr indent="0" lvl="0" marL="0" rtl="0" algn="l">
              <a:lnSpc>
                <a:spcPct val="75000"/>
              </a:lnSpc>
              <a:spcBef>
                <a:spcPts val="0"/>
              </a:spcBef>
              <a:spcAft>
                <a:spcPts val="0"/>
              </a:spcAft>
              <a:buNone/>
            </a:pPr>
            <a:r>
              <a:rPr lang="en" sz="5600">
                <a:solidFill>
                  <a:schemeClr val="lt1"/>
                </a:solidFill>
              </a:rPr>
              <a:t>U.S. Digital Response</a:t>
            </a:r>
            <a:endParaRPr sz="3600"/>
          </a:p>
        </p:txBody>
      </p:sp>
      <p:sp>
        <p:nvSpPr>
          <p:cNvPr id="231" name="Google Shape;231;p35"/>
          <p:cNvSpPr txBox="1"/>
          <p:nvPr>
            <p:ph idx="1" type="subTitle"/>
          </p:nvPr>
        </p:nvSpPr>
        <p:spPr>
          <a:xfrm>
            <a:off x="851750" y="3071225"/>
            <a:ext cx="67248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Registrars of Voters Association of Connecticut (ROVAC)</a:t>
            </a:r>
            <a:endParaRPr/>
          </a:p>
          <a:p>
            <a:pPr indent="0" lvl="0" marL="0" rtl="0" algn="l">
              <a:spcBef>
                <a:spcPts val="0"/>
              </a:spcBef>
              <a:spcAft>
                <a:spcPts val="0"/>
              </a:spcAft>
              <a:buNone/>
            </a:pPr>
            <a:r>
              <a:rPr i="1" lang="en"/>
              <a:t>April 10</a:t>
            </a:r>
            <a:r>
              <a:rPr i="1" lang="en"/>
              <a:t>, 2024</a:t>
            </a:r>
            <a:endParaRPr i="1"/>
          </a:p>
        </p:txBody>
      </p:sp>
      <p:sp>
        <p:nvSpPr>
          <p:cNvPr id="232" name="Google Shape;232;p35"/>
          <p:cNvSpPr txBox="1"/>
          <p:nvPr>
            <p:ph type="ctrTitle"/>
          </p:nvPr>
        </p:nvSpPr>
        <p:spPr>
          <a:xfrm>
            <a:off x="851750" y="1400548"/>
            <a:ext cx="7821300" cy="1178400"/>
          </a:xfrm>
          <a:prstGeom prst="rect">
            <a:avLst/>
          </a:prstGeom>
        </p:spPr>
        <p:txBody>
          <a:bodyPr anchorCtr="0" anchor="b" bIns="91425" lIns="91425" spcFirstLastPara="1" rIns="91425" wrap="square" tIns="91425">
            <a:noAutofit/>
          </a:bodyPr>
          <a:lstStyle/>
          <a:p>
            <a:pPr indent="0" lvl="0" marL="0" rtl="0" algn="l">
              <a:lnSpc>
                <a:spcPct val="75000"/>
              </a:lnSpc>
              <a:spcBef>
                <a:spcPts val="0"/>
              </a:spcBef>
              <a:spcAft>
                <a:spcPts val="0"/>
              </a:spcAft>
              <a:buNone/>
            </a:pPr>
            <a:r>
              <a:rPr lang="en" sz="2900"/>
              <a:t>CT Voter Data</a:t>
            </a:r>
            <a:endParaRPr sz="2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4"/>
          <p:cNvSpPr txBox="1"/>
          <p:nvPr>
            <p:ph type="title"/>
          </p:nvPr>
        </p:nvSpPr>
        <p:spPr>
          <a:xfrm>
            <a:off x="685950" y="1728625"/>
            <a:ext cx="74400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700"/>
              <a:t>CT Data Transparency Project</a:t>
            </a:r>
            <a:endParaRPr sz="3700"/>
          </a:p>
        </p:txBody>
      </p:sp>
      <p:sp>
        <p:nvSpPr>
          <p:cNvPr id="329" name="Google Shape;329;p44"/>
          <p:cNvSpPr txBox="1"/>
          <p:nvPr>
            <p:ph idx="1" type="subTitle"/>
          </p:nvPr>
        </p:nvSpPr>
        <p:spPr>
          <a:xfrm>
            <a:off x="685950" y="2834125"/>
            <a:ext cx="7922700" cy="792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B5D1FF"/>
                </a:solidFill>
                <a:latin typeface="Inter Light"/>
                <a:ea typeface="Inter Light"/>
                <a:cs typeface="Inter Light"/>
                <a:sym typeface="Inter Light"/>
              </a:rPr>
              <a:t>Bringing information to voters</a:t>
            </a:r>
            <a:endParaRPr sz="2000">
              <a:solidFill>
                <a:srgbClr val="B5D1FF"/>
              </a:solidFill>
              <a:latin typeface="Inter Light"/>
              <a:ea typeface="Inter Light"/>
              <a:cs typeface="Inter Light"/>
              <a:sym typeface="Inter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33" name="Shape 333"/>
        <p:cNvGrpSpPr/>
        <p:nvPr/>
      </p:nvGrpSpPr>
      <p:grpSpPr>
        <a:xfrm>
          <a:off x="0" y="0"/>
          <a:ext cx="0" cy="0"/>
          <a:chOff x="0" y="0"/>
          <a:chExt cx="0" cy="0"/>
        </a:xfrm>
      </p:grpSpPr>
      <p:sp>
        <p:nvSpPr>
          <p:cNvPr id="334" name="Google Shape;334;p45"/>
          <p:cNvSpPr/>
          <p:nvPr/>
        </p:nvSpPr>
        <p:spPr>
          <a:xfrm>
            <a:off x="-157450" y="-45125"/>
            <a:ext cx="4263300" cy="5278800"/>
          </a:xfrm>
          <a:prstGeom prst="rect">
            <a:avLst/>
          </a:prstGeom>
          <a:solidFill>
            <a:schemeClr val="accent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5"/>
          <p:cNvSpPr txBox="1"/>
          <p:nvPr>
            <p:ph type="title"/>
          </p:nvPr>
        </p:nvSpPr>
        <p:spPr>
          <a:xfrm>
            <a:off x="535250" y="1928525"/>
            <a:ext cx="2877900" cy="118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Volunteers</a:t>
            </a:r>
            <a:endParaRPr/>
          </a:p>
        </p:txBody>
      </p:sp>
      <p:sp>
        <p:nvSpPr>
          <p:cNvPr id="336" name="Google Shape;336;p45"/>
          <p:cNvSpPr txBox="1"/>
          <p:nvPr>
            <p:ph idx="6" type="subTitle"/>
          </p:nvPr>
        </p:nvSpPr>
        <p:spPr>
          <a:xfrm>
            <a:off x="6299750" y="1191838"/>
            <a:ext cx="2114400" cy="49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100"/>
              <a:t>Sierra Brandt</a:t>
            </a:r>
            <a:endParaRPr sz="2100"/>
          </a:p>
        </p:txBody>
      </p:sp>
      <p:sp>
        <p:nvSpPr>
          <p:cNvPr id="337" name="Google Shape;337;p45"/>
          <p:cNvSpPr txBox="1"/>
          <p:nvPr>
            <p:ph idx="6" type="subTitle"/>
          </p:nvPr>
        </p:nvSpPr>
        <p:spPr>
          <a:xfrm>
            <a:off x="6246800" y="3372550"/>
            <a:ext cx="2220300" cy="49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100"/>
              <a:t>Ryan Schwartz</a:t>
            </a:r>
            <a:endParaRPr sz="2100"/>
          </a:p>
        </p:txBody>
      </p:sp>
      <p:pic>
        <p:nvPicPr>
          <p:cNvPr id="338" name="Google Shape;338;p45"/>
          <p:cNvPicPr preferRelativeResize="0"/>
          <p:nvPr/>
        </p:nvPicPr>
        <p:blipFill>
          <a:blip r:embed="rId3">
            <a:alphaModFix/>
          </a:blip>
          <a:stretch>
            <a:fillRect/>
          </a:stretch>
        </p:blipFill>
        <p:spPr>
          <a:xfrm>
            <a:off x="4404313" y="811428"/>
            <a:ext cx="1815875" cy="1253121"/>
          </a:xfrm>
          <a:prstGeom prst="rect">
            <a:avLst/>
          </a:prstGeom>
          <a:noFill/>
          <a:ln>
            <a:noFill/>
          </a:ln>
        </p:spPr>
      </p:pic>
      <p:pic>
        <p:nvPicPr>
          <p:cNvPr id="339" name="Google Shape;339;p45"/>
          <p:cNvPicPr preferRelativeResize="0"/>
          <p:nvPr/>
        </p:nvPicPr>
        <p:blipFill rotWithShape="1">
          <a:blip r:embed="rId4">
            <a:alphaModFix/>
          </a:blip>
          <a:srcRect b="27584" l="0" r="0" t="5463"/>
          <a:stretch/>
        </p:blipFill>
        <p:spPr>
          <a:xfrm>
            <a:off x="4441200" y="2855850"/>
            <a:ext cx="1663303" cy="1667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46"/>
          <p:cNvPicPr preferRelativeResize="0"/>
          <p:nvPr/>
        </p:nvPicPr>
        <p:blipFill>
          <a:blip r:embed="rId3">
            <a:alphaModFix/>
          </a:blip>
          <a:stretch>
            <a:fillRect/>
          </a:stretch>
        </p:blipFill>
        <p:spPr>
          <a:xfrm>
            <a:off x="550425" y="233025"/>
            <a:ext cx="8043151" cy="4677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en"/>
              <a:t>CT Voter Data Sample</a:t>
            </a:r>
            <a:endParaRPr b="0"/>
          </a:p>
        </p:txBody>
      </p:sp>
      <p:sp>
        <p:nvSpPr>
          <p:cNvPr id="350" name="Google Shape;350;p47"/>
          <p:cNvSpPr txBox="1"/>
          <p:nvPr>
            <p:ph idx="1" type="body"/>
          </p:nvPr>
        </p:nvSpPr>
        <p:spPr>
          <a:xfrm>
            <a:off x="4939500" y="973750"/>
            <a:ext cx="3837000" cy="36951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i="1" lang="en" sz="2100"/>
              <a:t>“Attached </a:t>
            </a:r>
            <a:r>
              <a:rPr i="1" lang="en" sz="2100"/>
              <a:t>is the info I sent to USDR for a project which would display voter demographic data.  We have already built something like this for my Town but the idea was to do something which could be iframed and used by any town.”</a:t>
            </a:r>
            <a:endParaRPr i="1" sz="2100"/>
          </a:p>
        </p:txBody>
      </p:sp>
      <p:sp>
        <p:nvSpPr>
          <p:cNvPr id="351" name="Google Shape;351;p47"/>
          <p:cNvSpPr txBox="1"/>
          <p:nvPr/>
        </p:nvSpPr>
        <p:spPr>
          <a:xfrm>
            <a:off x="674550" y="3380500"/>
            <a:ext cx="3406500" cy="1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chemeClr val="hlink"/>
                </a:solidFill>
                <a:latin typeface="Inter"/>
                <a:ea typeface="Inter"/>
                <a:cs typeface="Inter"/>
                <a:sym typeface="Inter"/>
                <a:hlinkClick r:id="rId3"/>
              </a:rPr>
              <a:t>CT Demographic Data - State and Local Views</a:t>
            </a:r>
            <a:endParaRPr sz="2000">
              <a:solidFill>
                <a:schemeClr val="dk1"/>
              </a:solidFill>
              <a:latin typeface="Inter"/>
              <a:ea typeface="Inter"/>
              <a:cs typeface="Inter"/>
              <a:sym typeface="Inter"/>
            </a:endParaRPr>
          </a:p>
        </p:txBody>
      </p:sp>
      <p:sp>
        <p:nvSpPr>
          <p:cNvPr id="352" name="Google Shape;352;p47"/>
          <p:cNvSpPr txBox="1"/>
          <p:nvPr>
            <p:ph idx="2" type="subTitle"/>
          </p:nvPr>
        </p:nvSpPr>
        <p:spPr>
          <a:xfrm>
            <a:off x="4835400" y="125325"/>
            <a:ext cx="4045200" cy="103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sz="1800"/>
              <a:t>From: Fred DeCaro</a:t>
            </a:r>
            <a:br>
              <a:rPr b="1" i="1" lang="en" sz="1800"/>
            </a:br>
            <a:r>
              <a:rPr b="1" i="1" lang="en" sz="1800"/>
              <a:t>Email to USDR</a:t>
            </a:r>
            <a:endParaRPr b="1" i="1" sz="1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6" name="Shape 356"/>
        <p:cNvGrpSpPr/>
        <p:nvPr/>
      </p:nvGrpSpPr>
      <p:grpSpPr>
        <a:xfrm>
          <a:off x="0" y="0"/>
          <a:ext cx="0" cy="0"/>
          <a:chOff x="0" y="0"/>
          <a:chExt cx="0" cy="0"/>
        </a:xfrm>
      </p:grpSpPr>
      <p:pic>
        <p:nvPicPr>
          <p:cNvPr id="357" name="Google Shape;357;p48"/>
          <p:cNvPicPr preferRelativeResize="0"/>
          <p:nvPr/>
        </p:nvPicPr>
        <p:blipFill>
          <a:blip r:embed="rId3">
            <a:alphaModFix/>
          </a:blip>
          <a:stretch>
            <a:fillRect/>
          </a:stretch>
        </p:blipFill>
        <p:spPr>
          <a:xfrm>
            <a:off x="247075" y="1405535"/>
            <a:ext cx="4441624" cy="3227189"/>
          </a:xfrm>
          <a:prstGeom prst="rect">
            <a:avLst/>
          </a:prstGeom>
          <a:noFill/>
          <a:ln>
            <a:noFill/>
          </a:ln>
        </p:spPr>
      </p:pic>
      <p:pic>
        <p:nvPicPr>
          <p:cNvPr id="358" name="Google Shape;358;p48"/>
          <p:cNvPicPr preferRelativeResize="0"/>
          <p:nvPr/>
        </p:nvPicPr>
        <p:blipFill>
          <a:blip r:embed="rId4">
            <a:alphaModFix/>
          </a:blip>
          <a:stretch>
            <a:fillRect/>
          </a:stretch>
        </p:blipFill>
        <p:spPr>
          <a:xfrm>
            <a:off x="4702375" y="360650"/>
            <a:ext cx="4441626" cy="2794876"/>
          </a:xfrm>
          <a:prstGeom prst="rect">
            <a:avLst/>
          </a:prstGeom>
          <a:noFill/>
          <a:ln>
            <a:noFill/>
          </a:ln>
        </p:spPr>
      </p:pic>
      <p:sp>
        <p:nvSpPr>
          <p:cNvPr id="359" name="Google Shape;359;p48"/>
          <p:cNvSpPr/>
          <p:nvPr/>
        </p:nvSpPr>
        <p:spPr>
          <a:xfrm>
            <a:off x="3765575" y="3450025"/>
            <a:ext cx="1704000" cy="694200"/>
          </a:xfrm>
          <a:prstGeom prst="bentUpArrow">
            <a:avLst>
              <a:gd fmla="val 25000" name="adj1"/>
              <a:gd fmla="val 25000" name="adj2"/>
              <a:gd fmla="val 25000" name="adj3"/>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0" name="Google Shape;360;p48"/>
          <p:cNvSpPr txBox="1"/>
          <p:nvPr/>
        </p:nvSpPr>
        <p:spPr>
          <a:xfrm>
            <a:off x="589000" y="757325"/>
            <a:ext cx="2387700" cy="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Calibri"/>
                <a:ea typeface="Calibri"/>
                <a:cs typeface="Calibri"/>
                <a:sym typeface="Calibri"/>
              </a:rPr>
              <a:t>Raw Data Files</a:t>
            </a:r>
            <a:endParaRPr sz="2100">
              <a:solidFill>
                <a:schemeClr val="dk1"/>
              </a:solidFill>
              <a:latin typeface="Calibri"/>
              <a:ea typeface="Calibri"/>
              <a:cs typeface="Calibri"/>
              <a:sym typeface="Calibri"/>
            </a:endParaRPr>
          </a:p>
        </p:txBody>
      </p:sp>
      <p:sp>
        <p:nvSpPr>
          <p:cNvPr id="361" name="Google Shape;361;p48"/>
          <p:cNvSpPr txBox="1"/>
          <p:nvPr/>
        </p:nvSpPr>
        <p:spPr>
          <a:xfrm>
            <a:off x="6300500" y="3355375"/>
            <a:ext cx="2124600" cy="28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Calibri"/>
                <a:ea typeface="Calibri"/>
                <a:cs typeface="Calibri"/>
                <a:sym typeface="Calibri"/>
              </a:rPr>
              <a:t>PowerBI data</a:t>
            </a:r>
            <a:endParaRPr sz="21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5" name="Shape 365"/>
        <p:cNvGrpSpPr/>
        <p:nvPr/>
      </p:nvGrpSpPr>
      <p:grpSpPr>
        <a:xfrm>
          <a:off x="0" y="0"/>
          <a:ext cx="0" cy="0"/>
          <a:chOff x="0" y="0"/>
          <a:chExt cx="0" cy="0"/>
        </a:xfrm>
      </p:grpSpPr>
      <p:pic>
        <p:nvPicPr>
          <p:cNvPr id="366" name="Google Shape;366;p49"/>
          <p:cNvPicPr preferRelativeResize="0"/>
          <p:nvPr/>
        </p:nvPicPr>
        <p:blipFill>
          <a:blip r:embed="rId3">
            <a:alphaModFix/>
          </a:blip>
          <a:stretch>
            <a:fillRect/>
          </a:stretch>
        </p:blipFill>
        <p:spPr>
          <a:xfrm>
            <a:off x="765149" y="194475"/>
            <a:ext cx="7613701" cy="45206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70" name="Shape 370"/>
        <p:cNvGrpSpPr/>
        <p:nvPr/>
      </p:nvGrpSpPr>
      <p:grpSpPr>
        <a:xfrm>
          <a:off x="0" y="0"/>
          <a:ext cx="0" cy="0"/>
          <a:chOff x="0" y="0"/>
          <a:chExt cx="0" cy="0"/>
        </a:xfrm>
      </p:grpSpPr>
      <p:sp>
        <p:nvSpPr>
          <p:cNvPr id="371" name="Google Shape;371;p50"/>
          <p:cNvSpPr/>
          <p:nvPr/>
        </p:nvSpPr>
        <p:spPr>
          <a:xfrm>
            <a:off x="-157450" y="-45125"/>
            <a:ext cx="4263300" cy="5278800"/>
          </a:xfrm>
          <a:prstGeom prst="rect">
            <a:avLst/>
          </a:prstGeom>
          <a:solidFill>
            <a:schemeClr val="accent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50"/>
          <p:cNvSpPr txBox="1"/>
          <p:nvPr>
            <p:ph type="title"/>
          </p:nvPr>
        </p:nvSpPr>
        <p:spPr>
          <a:xfrm>
            <a:off x="690750" y="1900750"/>
            <a:ext cx="2877900" cy="118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is the impact?</a:t>
            </a:r>
            <a:endParaRPr/>
          </a:p>
        </p:txBody>
      </p:sp>
      <p:sp>
        <p:nvSpPr>
          <p:cNvPr id="373" name="Google Shape;373;p50"/>
          <p:cNvSpPr txBox="1"/>
          <p:nvPr/>
        </p:nvSpPr>
        <p:spPr>
          <a:xfrm>
            <a:off x="4670375" y="1589150"/>
            <a:ext cx="2985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2000">
              <a:solidFill>
                <a:srgbClr val="071A51"/>
              </a:solidFill>
              <a:latin typeface="Inter"/>
              <a:ea typeface="Inter"/>
              <a:cs typeface="Inter"/>
              <a:sym typeface="Inter"/>
            </a:endParaRPr>
          </a:p>
        </p:txBody>
      </p:sp>
      <p:sp>
        <p:nvSpPr>
          <p:cNvPr id="374" name="Google Shape;374;p50"/>
          <p:cNvSpPr txBox="1"/>
          <p:nvPr>
            <p:ph idx="8" type="subTitle"/>
          </p:nvPr>
        </p:nvSpPr>
        <p:spPr>
          <a:xfrm>
            <a:off x="6143675" y="2339150"/>
            <a:ext cx="2798100" cy="49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Our network of expert volunteers work with you to create what you need</a:t>
            </a:r>
            <a:endParaRPr>
              <a:solidFill>
                <a:schemeClr val="accent4"/>
              </a:solidFill>
            </a:endParaRPr>
          </a:p>
        </p:txBody>
      </p:sp>
      <p:sp>
        <p:nvSpPr>
          <p:cNvPr id="375" name="Google Shape;375;p50"/>
          <p:cNvSpPr txBox="1"/>
          <p:nvPr>
            <p:ph idx="9" type="subTitle"/>
          </p:nvPr>
        </p:nvSpPr>
        <p:spPr>
          <a:xfrm>
            <a:off x="6143675" y="2755250"/>
            <a:ext cx="2457000" cy="49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Free where legally allowed (Free in CT!)</a:t>
            </a:r>
            <a:endParaRPr/>
          </a:p>
        </p:txBody>
      </p:sp>
      <p:pic>
        <p:nvPicPr>
          <p:cNvPr id="376" name="Google Shape;376;p50"/>
          <p:cNvPicPr preferRelativeResize="0"/>
          <p:nvPr/>
        </p:nvPicPr>
        <p:blipFill>
          <a:blip r:embed="rId3">
            <a:alphaModFix/>
          </a:blip>
          <a:stretch>
            <a:fillRect/>
          </a:stretch>
        </p:blipFill>
        <p:spPr>
          <a:xfrm>
            <a:off x="4654663" y="164575"/>
            <a:ext cx="1281824" cy="1281824"/>
          </a:xfrm>
          <a:prstGeom prst="rect">
            <a:avLst/>
          </a:prstGeom>
          <a:noFill/>
          <a:ln>
            <a:noFill/>
          </a:ln>
        </p:spPr>
      </p:pic>
      <p:pic>
        <p:nvPicPr>
          <p:cNvPr id="377" name="Google Shape;377;p50"/>
          <p:cNvPicPr preferRelativeResize="0"/>
          <p:nvPr/>
        </p:nvPicPr>
        <p:blipFill>
          <a:blip r:embed="rId4">
            <a:alphaModFix/>
          </a:blip>
          <a:stretch>
            <a:fillRect/>
          </a:stretch>
        </p:blipFill>
        <p:spPr>
          <a:xfrm>
            <a:off x="4832875" y="3697550"/>
            <a:ext cx="925400" cy="925400"/>
          </a:xfrm>
          <a:prstGeom prst="rect">
            <a:avLst/>
          </a:prstGeom>
          <a:noFill/>
          <a:ln>
            <a:noFill/>
          </a:ln>
        </p:spPr>
      </p:pic>
      <p:pic>
        <p:nvPicPr>
          <p:cNvPr id="378" name="Google Shape;378;p50"/>
          <p:cNvPicPr preferRelativeResize="0"/>
          <p:nvPr>
            <p:ph idx="4" type="pic"/>
          </p:nvPr>
        </p:nvPicPr>
        <p:blipFill rotWithShape="1">
          <a:blip r:embed="rId5">
            <a:alphaModFix/>
          </a:blip>
          <a:srcRect b="0" l="179" r="179" t="0"/>
          <a:stretch/>
        </p:blipFill>
        <p:spPr>
          <a:xfrm>
            <a:off x="4768925" y="1966450"/>
            <a:ext cx="1053300" cy="1053300"/>
          </a:xfrm>
          <a:prstGeom prst="ellipse">
            <a:avLst/>
          </a:prstGeom>
        </p:spPr>
      </p:pic>
      <p:sp>
        <p:nvSpPr>
          <p:cNvPr id="379" name="Google Shape;379;p50"/>
          <p:cNvSpPr txBox="1"/>
          <p:nvPr>
            <p:ph idx="8" type="subTitle"/>
          </p:nvPr>
        </p:nvSpPr>
        <p:spPr>
          <a:xfrm>
            <a:off x="6143675" y="839450"/>
            <a:ext cx="2798100" cy="49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Quality tools that are easy to use and built to solve your most pressing needs</a:t>
            </a:r>
            <a:endParaRPr>
              <a:solidFill>
                <a:schemeClr val="accent4"/>
              </a:solidFill>
            </a:endParaRPr>
          </a:p>
        </p:txBody>
      </p:sp>
      <p:sp>
        <p:nvSpPr>
          <p:cNvPr id="380" name="Google Shape;380;p50"/>
          <p:cNvSpPr txBox="1"/>
          <p:nvPr>
            <p:ph idx="8" type="subTitle"/>
          </p:nvPr>
        </p:nvSpPr>
        <p:spPr>
          <a:xfrm>
            <a:off x="6143675" y="4130650"/>
            <a:ext cx="2798100" cy="49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Projects that are designed to set up and deliver quickly!</a:t>
            </a:r>
            <a:endParaRPr>
              <a:solidFill>
                <a:schemeClr val="accent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4" name="Shape 384"/>
        <p:cNvGrpSpPr/>
        <p:nvPr/>
      </p:nvGrpSpPr>
      <p:grpSpPr>
        <a:xfrm>
          <a:off x="0" y="0"/>
          <a:ext cx="0" cy="0"/>
          <a:chOff x="0" y="0"/>
          <a:chExt cx="0" cy="0"/>
        </a:xfrm>
      </p:grpSpPr>
      <p:sp>
        <p:nvSpPr>
          <p:cNvPr id="385" name="Google Shape;385;p51"/>
          <p:cNvSpPr txBox="1"/>
          <p:nvPr/>
        </p:nvSpPr>
        <p:spPr>
          <a:xfrm>
            <a:off x="229150" y="151625"/>
            <a:ext cx="84846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latin typeface="Work Sans Medium"/>
              <a:ea typeface="Work Sans Medium"/>
              <a:cs typeface="Work Sans Medium"/>
              <a:sym typeface="Work Sans Medium"/>
            </a:endParaRPr>
          </a:p>
        </p:txBody>
      </p:sp>
      <p:sp>
        <p:nvSpPr>
          <p:cNvPr id="386" name="Google Shape;386;p51"/>
          <p:cNvSpPr txBox="1"/>
          <p:nvPr/>
        </p:nvSpPr>
        <p:spPr>
          <a:xfrm>
            <a:off x="61300" y="1296600"/>
            <a:ext cx="8982000" cy="332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sz="1900"/>
              <a:t>I really enjoyed your presentation at the Election Center conference this summer.</a:t>
            </a:r>
            <a:endParaRPr i="1" sz="1900"/>
          </a:p>
          <a:p>
            <a:pPr indent="0" lvl="0" marL="0" rtl="0" algn="l">
              <a:spcBef>
                <a:spcPts val="0"/>
              </a:spcBef>
              <a:spcAft>
                <a:spcPts val="0"/>
              </a:spcAft>
              <a:buClr>
                <a:schemeClr val="dk1"/>
              </a:buClr>
              <a:buSzPts val="1100"/>
              <a:buFont typeface="Arial"/>
              <a:buNone/>
            </a:pPr>
            <a:r>
              <a:t/>
            </a:r>
            <a:endParaRPr i="1" sz="1900"/>
          </a:p>
          <a:p>
            <a:pPr indent="0" lvl="0" marL="0" rtl="0" algn="l">
              <a:spcBef>
                <a:spcPts val="0"/>
              </a:spcBef>
              <a:spcAft>
                <a:spcPts val="0"/>
              </a:spcAft>
              <a:buClr>
                <a:schemeClr val="dk1"/>
              </a:buClr>
              <a:buSzPts val="1100"/>
              <a:buFont typeface="Arial"/>
              <a:buNone/>
            </a:pPr>
            <a:r>
              <a:rPr i="1" lang="en" sz="1900"/>
              <a:t>Our office is in need of a public-facing </a:t>
            </a:r>
            <a:r>
              <a:rPr b="1" i="1" lang="en" sz="1900"/>
              <a:t>wait time tracker </a:t>
            </a:r>
            <a:r>
              <a:rPr i="1" lang="en" sz="1900"/>
              <a:t>for our six early voting sites. We have been working with another department that will not be able to support us through this election. We do not need anything fancy, j</a:t>
            </a:r>
            <a:r>
              <a:rPr b="1" i="1" lang="en" sz="1900"/>
              <a:t>ust a table for voters to see how long the wait times are at each site during the early voting period</a:t>
            </a:r>
            <a:r>
              <a:rPr i="1" lang="en" sz="1900"/>
              <a:t>: October 20 – November 5. Our workers will have </a:t>
            </a:r>
            <a:r>
              <a:rPr b="1" i="1" lang="en" sz="1900"/>
              <a:t>online capabilities to report the wait times</a:t>
            </a:r>
            <a:r>
              <a:rPr i="1" lang="en" sz="1900"/>
              <a:t> at the top of each hour. I have tried to work through building my own Airtable with no success. I am hoping you guys will be able to help our office and would love to talk through any details!</a:t>
            </a:r>
            <a:endParaRPr i="1" sz="1900"/>
          </a:p>
          <a:p>
            <a:pPr indent="0" lvl="0" marL="0" rtl="0" algn="l">
              <a:spcBef>
                <a:spcPts val="0"/>
              </a:spcBef>
              <a:spcAft>
                <a:spcPts val="0"/>
              </a:spcAft>
              <a:buNone/>
            </a:pPr>
            <a:r>
              <a:t/>
            </a:r>
            <a:endParaRPr/>
          </a:p>
        </p:txBody>
      </p:sp>
      <p:pic>
        <p:nvPicPr>
          <p:cNvPr id="387" name="Google Shape;387;p51"/>
          <p:cNvPicPr preferRelativeResize="0"/>
          <p:nvPr/>
        </p:nvPicPr>
        <p:blipFill>
          <a:blip r:embed="rId3">
            <a:alphaModFix/>
          </a:blip>
          <a:stretch>
            <a:fillRect/>
          </a:stretch>
        </p:blipFill>
        <p:spPr>
          <a:xfrm>
            <a:off x="3200400" y="151613"/>
            <a:ext cx="2743200" cy="809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1" name="Shape 391"/>
        <p:cNvGrpSpPr/>
        <p:nvPr/>
      </p:nvGrpSpPr>
      <p:grpSpPr>
        <a:xfrm>
          <a:off x="0" y="0"/>
          <a:ext cx="0" cy="0"/>
          <a:chOff x="0" y="0"/>
          <a:chExt cx="0" cy="0"/>
        </a:xfrm>
      </p:grpSpPr>
      <p:sp>
        <p:nvSpPr>
          <p:cNvPr id="392" name="Google Shape;392;p52"/>
          <p:cNvSpPr txBox="1"/>
          <p:nvPr>
            <p:ph type="title"/>
          </p:nvPr>
        </p:nvSpPr>
        <p:spPr>
          <a:xfrm>
            <a:off x="311700" y="114500"/>
            <a:ext cx="8520600" cy="841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1000"/>
              </a:spcAft>
              <a:buNone/>
            </a:pPr>
            <a:r>
              <a:rPr lang="en" sz="2400">
                <a:solidFill>
                  <a:schemeClr val="dk1"/>
                </a:solidFill>
                <a:latin typeface="Poppins"/>
                <a:ea typeface="Poppins"/>
                <a:cs typeface="Poppins"/>
                <a:sym typeface="Poppins"/>
              </a:rPr>
              <a:t>Voting Wait Time Tracker</a:t>
            </a:r>
            <a:endParaRPr/>
          </a:p>
        </p:txBody>
      </p:sp>
      <p:pic>
        <p:nvPicPr>
          <p:cNvPr id="393" name="Google Shape;393;p52"/>
          <p:cNvPicPr preferRelativeResize="0"/>
          <p:nvPr/>
        </p:nvPicPr>
        <p:blipFill>
          <a:blip r:embed="rId3">
            <a:alphaModFix/>
          </a:blip>
          <a:stretch>
            <a:fillRect/>
          </a:stretch>
        </p:blipFill>
        <p:spPr>
          <a:xfrm>
            <a:off x="3028150" y="1049538"/>
            <a:ext cx="5866849" cy="3654027"/>
          </a:xfrm>
          <a:prstGeom prst="rect">
            <a:avLst/>
          </a:prstGeom>
          <a:noFill/>
          <a:ln>
            <a:noFill/>
          </a:ln>
        </p:spPr>
      </p:pic>
      <p:sp>
        <p:nvSpPr>
          <p:cNvPr id="394" name="Google Shape;394;p52"/>
          <p:cNvSpPr txBox="1"/>
          <p:nvPr/>
        </p:nvSpPr>
        <p:spPr>
          <a:xfrm>
            <a:off x="-300" y="1100350"/>
            <a:ext cx="3104700" cy="3555600"/>
          </a:xfrm>
          <a:prstGeom prst="rect">
            <a:avLst/>
          </a:prstGeom>
          <a:noFill/>
          <a:ln>
            <a:noFill/>
          </a:ln>
        </p:spPr>
        <p:txBody>
          <a:bodyPr anchorCtr="0" anchor="t" bIns="91425" lIns="91425" spcFirstLastPara="1" rIns="91425" wrap="square" tIns="91425">
            <a:spAutoFit/>
          </a:bodyPr>
          <a:lstStyle/>
          <a:p>
            <a:pPr indent="-361950" lvl="0" marL="457200" rtl="0" algn="l">
              <a:lnSpc>
                <a:spcPct val="100000"/>
              </a:lnSpc>
              <a:spcBef>
                <a:spcPts val="0"/>
              </a:spcBef>
              <a:spcAft>
                <a:spcPts val="0"/>
              </a:spcAft>
              <a:buSzPts val="2100"/>
              <a:buFont typeface="Work Sans Medium"/>
              <a:buChar char="●"/>
            </a:pPr>
            <a:r>
              <a:rPr lang="en" sz="2100">
                <a:latin typeface="Work Sans Medium"/>
                <a:ea typeface="Work Sans Medium"/>
                <a:cs typeface="Work Sans Medium"/>
                <a:sym typeface="Work Sans Medium"/>
              </a:rPr>
              <a:t>Simple Wait Time Tool</a:t>
            </a:r>
            <a:endParaRPr sz="2100">
              <a:latin typeface="Work Sans Medium"/>
              <a:ea typeface="Work Sans Medium"/>
              <a:cs typeface="Work Sans Medium"/>
              <a:sym typeface="Work Sans Medium"/>
            </a:endParaRPr>
          </a:p>
          <a:p>
            <a:pPr indent="-361950" lvl="0" marL="457200" rtl="0" algn="l">
              <a:lnSpc>
                <a:spcPct val="100000"/>
              </a:lnSpc>
              <a:spcBef>
                <a:spcPts val="1200"/>
              </a:spcBef>
              <a:spcAft>
                <a:spcPts val="0"/>
              </a:spcAft>
              <a:buSzPts val="2100"/>
              <a:buFont typeface="Work Sans Medium"/>
              <a:buChar char="●"/>
            </a:pPr>
            <a:r>
              <a:rPr lang="en" sz="2100">
                <a:latin typeface="Work Sans Medium"/>
                <a:ea typeface="Work Sans Medium"/>
                <a:cs typeface="Work Sans Medium"/>
                <a:sym typeface="Work Sans Medium"/>
              </a:rPr>
              <a:t>Web Interface</a:t>
            </a:r>
            <a:endParaRPr sz="2100">
              <a:latin typeface="Work Sans Medium"/>
              <a:ea typeface="Work Sans Medium"/>
              <a:cs typeface="Work Sans Medium"/>
              <a:sym typeface="Work Sans Medium"/>
            </a:endParaRPr>
          </a:p>
          <a:p>
            <a:pPr indent="-361950" lvl="0" marL="457200" rtl="0" algn="l">
              <a:lnSpc>
                <a:spcPct val="100000"/>
              </a:lnSpc>
              <a:spcBef>
                <a:spcPts val="1200"/>
              </a:spcBef>
              <a:spcAft>
                <a:spcPts val="0"/>
              </a:spcAft>
              <a:buSzPts val="2100"/>
              <a:buFont typeface="Work Sans"/>
              <a:buChar char="●"/>
            </a:pPr>
            <a:r>
              <a:rPr b="1" lang="en" sz="2100">
                <a:latin typeface="Work Sans"/>
                <a:ea typeface="Work Sans"/>
                <a:cs typeface="Work Sans"/>
                <a:sym typeface="Work Sans"/>
              </a:rPr>
              <a:t>From idea to completion in 2 days!</a:t>
            </a:r>
            <a:endParaRPr b="1" sz="2100">
              <a:latin typeface="Work Sans"/>
              <a:ea typeface="Work Sans"/>
              <a:cs typeface="Work Sans"/>
              <a:sym typeface="Work Sans"/>
            </a:endParaRPr>
          </a:p>
          <a:p>
            <a:pPr indent="-361950" lvl="0" marL="457200" rtl="0" algn="l">
              <a:lnSpc>
                <a:spcPct val="100000"/>
              </a:lnSpc>
              <a:spcBef>
                <a:spcPts val="1200"/>
              </a:spcBef>
              <a:spcAft>
                <a:spcPts val="1200"/>
              </a:spcAft>
              <a:buSzPts val="2100"/>
              <a:buFont typeface="Work Sans Medium"/>
              <a:buChar char="●"/>
            </a:pPr>
            <a:r>
              <a:rPr lang="en" sz="2100">
                <a:latin typeface="Work Sans Medium"/>
                <a:ea typeface="Work Sans Medium"/>
                <a:cs typeface="Work Sans Medium"/>
                <a:sym typeface="Work Sans Medium"/>
              </a:rPr>
              <a:t>Setup for 4 add’l partners within 2 weeks</a:t>
            </a:r>
            <a:endParaRPr sz="1900">
              <a:latin typeface="Work Sans Medium"/>
              <a:ea typeface="Work Sans Medium"/>
              <a:cs typeface="Work Sans Medium"/>
              <a:sym typeface="Work Sans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8" name="Shape 398"/>
        <p:cNvGrpSpPr/>
        <p:nvPr/>
      </p:nvGrpSpPr>
      <p:grpSpPr>
        <a:xfrm>
          <a:off x="0" y="0"/>
          <a:ext cx="0" cy="0"/>
          <a:chOff x="0" y="0"/>
          <a:chExt cx="0" cy="0"/>
        </a:xfrm>
      </p:grpSpPr>
      <p:pic>
        <p:nvPicPr>
          <p:cNvPr id="399" name="Google Shape;399;p53"/>
          <p:cNvPicPr preferRelativeResize="0"/>
          <p:nvPr/>
        </p:nvPicPr>
        <p:blipFill rotWithShape="1">
          <a:blip r:embed="rId3">
            <a:alphaModFix/>
          </a:blip>
          <a:srcRect b="30598" l="0" r="0" t="0"/>
          <a:stretch/>
        </p:blipFill>
        <p:spPr>
          <a:xfrm>
            <a:off x="1600200" y="2651525"/>
            <a:ext cx="5943600" cy="2276475"/>
          </a:xfrm>
          <a:prstGeom prst="rect">
            <a:avLst/>
          </a:prstGeom>
          <a:noFill/>
          <a:ln>
            <a:noFill/>
          </a:ln>
        </p:spPr>
      </p:pic>
      <p:sp>
        <p:nvSpPr>
          <p:cNvPr id="400" name="Google Shape;400;p53"/>
          <p:cNvSpPr txBox="1"/>
          <p:nvPr>
            <p:ph type="title"/>
          </p:nvPr>
        </p:nvSpPr>
        <p:spPr>
          <a:xfrm>
            <a:off x="311700" y="114500"/>
            <a:ext cx="8520600" cy="8418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1000"/>
              </a:spcAft>
              <a:buNone/>
            </a:pPr>
            <a:r>
              <a:rPr lang="en" sz="2400">
                <a:solidFill>
                  <a:schemeClr val="dk1"/>
                </a:solidFill>
                <a:latin typeface="Poppins"/>
                <a:ea typeface="Poppins"/>
                <a:cs typeface="Poppins"/>
                <a:sym typeface="Poppins"/>
              </a:rPr>
              <a:t>Voting Wait Time Tracker</a:t>
            </a:r>
            <a:endParaRPr/>
          </a:p>
        </p:txBody>
      </p:sp>
      <p:sp>
        <p:nvSpPr>
          <p:cNvPr id="401" name="Google Shape;401;p53"/>
          <p:cNvSpPr txBox="1"/>
          <p:nvPr/>
        </p:nvSpPr>
        <p:spPr>
          <a:xfrm>
            <a:off x="-300" y="1100350"/>
            <a:ext cx="8622600" cy="1462200"/>
          </a:xfrm>
          <a:prstGeom prst="rect">
            <a:avLst/>
          </a:prstGeom>
          <a:noFill/>
          <a:ln>
            <a:noFill/>
          </a:ln>
        </p:spPr>
        <p:txBody>
          <a:bodyPr anchorCtr="0" anchor="t" bIns="91425" lIns="91425" spcFirstLastPara="1" rIns="91425" wrap="square" tIns="91425">
            <a:spAutoFit/>
          </a:bodyPr>
          <a:lstStyle/>
          <a:p>
            <a:pPr indent="-361950" lvl="0" marL="457200" rtl="0" algn="l">
              <a:lnSpc>
                <a:spcPct val="100000"/>
              </a:lnSpc>
              <a:spcBef>
                <a:spcPts val="0"/>
              </a:spcBef>
              <a:spcAft>
                <a:spcPts val="0"/>
              </a:spcAft>
              <a:buSzPts val="2100"/>
              <a:buFont typeface="Work Sans Medium"/>
              <a:buChar char="●"/>
            </a:pPr>
            <a:r>
              <a:rPr lang="en" sz="2100">
                <a:latin typeface="Work Sans Medium"/>
                <a:ea typeface="Work Sans Medium"/>
                <a:cs typeface="Work Sans Medium"/>
                <a:sym typeface="Work Sans Medium"/>
              </a:rPr>
              <a:t>Available FREE! For anyone</a:t>
            </a:r>
            <a:endParaRPr sz="2100">
              <a:latin typeface="Work Sans Medium"/>
              <a:ea typeface="Work Sans Medium"/>
              <a:cs typeface="Work Sans Medium"/>
              <a:sym typeface="Work Sans Medium"/>
            </a:endParaRPr>
          </a:p>
          <a:p>
            <a:pPr indent="-361950" lvl="0" marL="457200" rtl="0" algn="l">
              <a:lnSpc>
                <a:spcPct val="100000"/>
              </a:lnSpc>
              <a:spcBef>
                <a:spcPts val="1200"/>
              </a:spcBef>
              <a:spcAft>
                <a:spcPts val="0"/>
              </a:spcAft>
              <a:buSzPts val="2100"/>
              <a:buFont typeface="Work Sans"/>
              <a:buChar char="●"/>
            </a:pPr>
            <a:r>
              <a:rPr b="1" lang="en" sz="2100">
                <a:latin typeface="Work Sans"/>
                <a:ea typeface="Work Sans"/>
                <a:cs typeface="Work Sans"/>
                <a:sym typeface="Work Sans"/>
              </a:rPr>
              <a:t>https://www.electionexcellence.org/resources</a:t>
            </a:r>
            <a:endParaRPr b="1" sz="2100">
              <a:latin typeface="Work Sans"/>
              <a:ea typeface="Work Sans"/>
              <a:cs typeface="Work Sans"/>
              <a:sym typeface="Work Sans"/>
            </a:endParaRPr>
          </a:p>
          <a:p>
            <a:pPr indent="-361950" lvl="0" marL="457200" rtl="0" algn="l">
              <a:lnSpc>
                <a:spcPct val="100000"/>
              </a:lnSpc>
              <a:spcBef>
                <a:spcPts val="1200"/>
              </a:spcBef>
              <a:spcAft>
                <a:spcPts val="1200"/>
              </a:spcAft>
              <a:buSzPts val="2100"/>
              <a:buFont typeface="Work Sans Medium"/>
              <a:buChar char="●"/>
            </a:pPr>
            <a:r>
              <a:rPr lang="en" sz="2100">
                <a:latin typeface="Work Sans Medium"/>
                <a:ea typeface="Work Sans Medium"/>
                <a:cs typeface="Work Sans Medium"/>
                <a:sym typeface="Work Sans Medium"/>
              </a:rPr>
              <a:t>Step-by-step instructions</a:t>
            </a:r>
            <a:endParaRPr sz="1900">
              <a:latin typeface="Work Sans Medium"/>
              <a:ea typeface="Work Sans Medium"/>
              <a:cs typeface="Work Sans Medium"/>
              <a:sym typeface="Work Sa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36" name="Shape 236"/>
        <p:cNvGrpSpPr/>
        <p:nvPr/>
      </p:nvGrpSpPr>
      <p:grpSpPr>
        <a:xfrm>
          <a:off x="0" y="0"/>
          <a:ext cx="0" cy="0"/>
          <a:chOff x="0" y="0"/>
          <a:chExt cx="0" cy="0"/>
        </a:xfrm>
      </p:grpSpPr>
      <p:sp>
        <p:nvSpPr>
          <p:cNvPr id="237" name="Google Shape;237;p36"/>
          <p:cNvSpPr/>
          <p:nvPr/>
        </p:nvSpPr>
        <p:spPr>
          <a:xfrm>
            <a:off x="-157450" y="-45125"/>
            <a:ext cx="4263300" cy="5278800"/>
          </a:xfrm>
          <a:prstGeom prst="rect">
            <a:avLst/>
          </a:prstGeom>
          <a:solidFill>
            <a:schemeClr val="accent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6"/>
          <p:cNvSpPr txBox="1"/>
          <p:nvPr>
            <p:ph type="title"/>
          </p:nvPr>
        </p:nvSpPr>
        <p:spPr>
          <a:xfrm>
            <a:off x="690750" y="1900750"/>
            <a:ext cx="2877900" cy="118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Welcome</a:t>
            </a:r>
            <a:endParaRPr/>
          </a:p>
        </p:txBody>
      </p:sp>
      <p:pic>
        <p:nvPicPr>
          <p:cNvPr id="239" name="Google Shape;239;p36"/>
          <p:cNvPicPr preferRelativeResize="0"/>
          <p:nvPr>
            <p:ph idx="3" type="pic"/>
          </p:nvPr>
        </p:nvPicPr>
        <p:blipFill rotWithShape="1">
          <a:blip r:embed="rId3">
            <a:alphaModFix/>
          </a:blip>
          <a:srcRect b="33594" l="0" r="0" t="0"/>
          <a:stretch/>
        </p:blipFill>
        <p:spPr>
          <a:xfrm>
            <a:off x="4572000" y="1814400"/>
            <a:ext cx="1480500" cy="1480500"/>
          </a:xfrm>
          <a:prstGeom prst="ellipse">
            <a:avLst/>
          </a:prstGeom>
        </p:spPr>
      </p:pic>
      <p:sp>
        <p:nvSpPr>
          <p:cNvPr id="240" name="Google Shape;240;p36"/>
          <p:cNvSpPr txBox="1"/>
          <p:nvPr>
            <p:ph idx="6" type="subTitle"/>
          </p:nvPr>
        </p:nvSpPr>
        <p:spPr>
          <a:xfrm>
            <a:off x="6299750" y="2173913"/>
            <a:ext cx="2114400" cy="49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100"/>
              <a:t>Jide Ehimika</a:t>
            </a:r>
            <a:endParaRPr sz="2100"/>
          </a:p>
        </p:txBody>
      </p:sp>
      <p:sp>
        <p:nvSpPr>
          <p:cNvPr id="241" name="Google Shape;241;p36"/>
          <p:cNvSpPr txBox="1"/>
          <p:nvPr>
            <p:ph idx="7" type="subTitle"/>
          </p:nvPr>
        </p:nvSpPr>
        <p:spPr>
          <a:xfrm>
            <a:off x="6299750" y="2522338"/>
            <a:ext cx="2356500" cy="49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Product Manager - Elections Rapid Response</a:t>
            </a:r>
            <a:endParaRPr/>
          </a:p>
          <a:p>
            <a:pPr indent="0" lvl="0" marL="0" rtl="0" algn="l">
              <a:spcBef>
                <a:spcPts val="0"/>
              </a:spcBef>
              <a:spcAft>
                <a:spcPts val="0"/>
              </a:spcAft>
              <a:buNone/>
            </a:pPr>
            <a:r>
              <a:rPr lang="en" u="sng">
                <a:solidFill>
                  <a:schemeClr val="hlink"/>
                </a:solidFill>
                <a:hlinkClick r:id="rId4"/>
              </a:rPr>
              <a:t>jide@usdigitalresponse.org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4"/>
          <p:cNvSpPr txBox="1"/>
          <p:nvPr>
            <p:ph type="title"/>
          </p:nvPr>
        </p:nvSpPr>
        <p:spPr>
          <a:xfrm>
            <a:off x="685950" y="1728625"/>
            <a:ext cx="74400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700"/>
              <a:t>Election Administration Platform (EAP)</a:t>
            </a:r>
            <a:endParaRPr sz="3700"/>
          </a:p>
        </p:txBody>
      </p:sp>
      <p:sp>
        <p:nvSpPr>
          <p:cNvPr id="407" name="Google Shape;407;p54"/>
          <p:cNvSpPr txBox="1"/>
          <p:nvPr>
            <p:ph idx="1" type="subTitle"/>
          </p:nvPr>
        </p:nvSpPr>
        <p:spPr>
          <a:xfrm>
            <a:off x="685950" y="2834125"/>
            <a:ext cx="7922700" cy="792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B5D1FF"/>
                </a:solidFill>
                <a:latin typeface="Inter Light"/>
                <a:ea typeface="Inter Light"/>
                <a:cs typeface="Inter Light"/>
                <a:sym typeface="Inter Light"/>
              </a:rPr>
              <a:t>Software for Election Officials, co-developed by Election Officials</a:t>
            </a:r>
            <a:endParaRPr sz="2000">
              <a:solidFill>
                <a:srgbClr val="B5D1FF"/>
              </a:solidFill>
              <a:latin typeface="Inter Light"/>
              <a:ea typeface="Inter Light"/>
              <a:cs typeface="Inter Light"/>
              <a:sym typeface="Inter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5"/>
          <p:cNvSpPr/>
          <p:nvPr/>
        </p:nvSpPr>
        <p:spPr>
          <a:xfrm>
            <a:off x="5123625" y="2334925"/>
            <a:ext cx="1762800" cy="1818600"/>
          </a:xfrm>
          <a:prstGeom prst="rect">
            <a:avLst/>
          </a:prstGeom>
          <a:solidFill>
            <a:srgbClr val="B5D1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DM Sans"/>
                <a:ea typeface="DM Sans"/>
                <a:cs typeface="DM Sans"/>
                <a:sym typeface="DM Sans"/>
              </a:rPr>
              <a:t>Use barcode scanning to keep track of chain of custody.</a:t>
            </a:r>
            <a:endParaRPr sz="1600">
              <a:latin typeface="DM Sans"/>
              <a:ea typeface="DM Sans"/>
              <a:cs typeface="DM Sans"/>
              <a:sym typeface="DM Sans"/>
            </a:endParaRPr>
          </a:p>
        </p:txBody>
      </p:sp>
      <p:sp>
        <p:nvSpPr>
          <p:cNvPr id="413" name="Google Shape;413;p55"/>
          <p:cNvSpPr/>
          <p:nvPr/>
        </p:nvSpPr>
        <p:spPr>
          <a:xfrm>
            <a:off x="5123625" y="1422125"/>
            <a:ext cx="1762800" cy="774900"/>
          </a:xfrm>
          <a:prstGeom prst="rect">
            <a:avLst/>
          </a:prstGeom>
          <a:solidFill>
            <a:srgbClr val="0C58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DM Sans"/>
                <a:ea typeface="DM Sans"/>
                <a:cs typeface="DM Sans"/>
                <a:sym typeface="DM Sans"/>
              </a:rPr>
              <a:t>Asset Tracker</a:t>
            </a:r>
            <a:endParaRPr b="1" sz="1800">
              <a:solidFill>
                <a:schemeClr val="lt1"/>
              </a:solidFill>
              <a:latin typeface="DM Sans"/>
              <a:ea typeface="DM Sans"/>
              <a:cs typeface="DM Sans"/>
              <a:sym typeface="DM Sans"/>
            </a:endParaRPr>
          </a:p>
        </p:txBody>
      </p:sp>
      <p:sp>
        <p:nvSpPr>
          <p:cNvPr id="414" name="Google Shape;414;p55"/>
          <p:cNvSpPr/>
          <p:nvPr/>
        </p:nvSpPr>
        <p:spPr>
          <a:xfrm>
            <a:off x="3229925" y="2334925"/>
            <a:ext cx="1762800" cy="1818600"/>
          </a:xfrm>
          <a:prstGeom prst="rect">
            <a:avLst/>
          </a:prstGeom>
          <a:solidFill>
            <a:srgbClr val="B5D1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DM Sans"/>
                <a:ea typeface="DM Sans"/>
                <a:cs typeface="DM Sans"/>
                <a:sym typeface="DM Sans"/>
              </a:rPr>
              <a:t>Resolve voting location problems quickly.</a:t>
            </a:r>
            <a:endParaRPr sz="1600">
              <a:latin typeface="DM Sans"/>
              <a:ea typeface="DM Sans"/>
              <a:cs typeface="DM Sans"/>
              <a:sym typeface="DM Sans"/>
            </a:endParaRPr>
          </a:p>
        </p:txBody>
      </p:sp>
      <p:sp>
        <p:nvSpPr>
          <p:cNvPr id="415" name="Google Shape;415;p55"/>
          <p:cNvSpPr/>
          <p:nvPr/>
        </p:nvSpPr>
        <p:spPr>
          <a:xfrm>
            <a:off x="322825" y="2334925"/>
            <a:ext cx="2776200" cy="1818600"/>
          </a:xfrm>
          <a:prstGeom prst="rect">
            <a:avLst/>
          </a:prstGeom>
          <a:solidFill>
            <a:srgbClr val="B5D1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DM Sans"/>
                <a:ea typeface="DM Sans"/>
                <a:cs typeface="DM Sans"/>
                <a:sym typeface="DM Sans"/>
              </a:rPr>
              <a:t>Recruit, staff, and schedule election workers to any type of voting location. </a:t>
            </a:r>
            <a:endParaRPr sz="1600">
              <a:latin typeface="DM Sans"/>
              <a:ea typeface="DM Sans"/>
              <a:cs typeface="DM Sans"/>
              <a:sym typeface="DM Sans"/>
            </a:endParaRPr>
          </a:p>
        </p:txBody>
      </p:sp>
      <p:sp>
        <p:nvSpPr>
          <p:cNvPr id="416" name="Google Shape;416;p55"/>
          <p:cNvSpPr/>
          <p:nvPr/>
        </p:nvSpPr>
        <p:spPr>
          <a:xfrm>
            <a:off x="7017325" y="2334925"/>
            <a:ext cx="1762800" cy="1818600"/>
          </a:xfrm>
          <a:prstGeom prst="rect">
            <a:avLst/>
          </a:prstGeom>
          <a:solidFill>
            <a:srgbClr val="B5D1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DM Sans"/>
                <a:ea typeface="DM Sans"/>
                <a:cs typeface="DM Sans"/>
                <a:sym typeface="DM Sans"/>
              </a:rPr>
              <a:t>Track candidates, committees, and campaign finance filings. </a:t>
            </a:r>
            <a:endParaRPr sz="1600">
              <a:latin typeface="DM Sans"/>
              <a:ea typeface="DM Sans"/>
              <a:cs typeface="DM Sans"/>
              <a:sym typeface="DM Sans"/>
            </a:endParaRPr>
          </a:p>
        </p:txBody>
      </p:sp>
      <p:sp>
        <p:nvSpPr>
          <p:cNvPr id="417" name="Google Shape;417;p55"/>
          <p:cNvSpPr/>
          <p:nvPr/>
        </p:nvSpPr>
        <p:spPr>
          <a:xfrm>
            <a:off x="7017325" y="1422125"/>
            <a:ext cx="1762800" cy="774900"/>
          </a:xfrm>
          <a:prstGeom prst="rect">
            <a:avLst/>
          </a:prstGeom>
          <a:solidFill>
            <a:srgbClr val="0C58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DM Sans"/>
                <a:ea typeface="DM Sans"/>
                <a:cs typeface="DM Sans"/>
                <a:sym typeface="DM Sans"/>
              </a:rPr>
              <a:t>Campaign Finance </a:t>
            </a:r>
            <a:endParaRPr b="1" sz="1800">
              <a:solidFill>
                <a:schemeClr val="lt1"/>
              </a:solidFill>
              <a:latin typeface="DM Sans"/>
              <a:ea typeface="DM Sans"/>
              <a:cs typeface="DM Sans"/>
              <a:sym typeface="DM Sans"/>
            </a:endParaRPr>
          </a:p>
        </p:txBody>
      </p:sp>
      <p:cxnSp>
        <p:nvCxnSpPr>
          <p:cNvPr id="418" name="Google Shape;418;p55"/>
          <p:cNvCxnSpPr/>
          <p:nvPr/>
        </p:nvCxnSpPr>
        <p:spPr>
          <a:xfrm>
            <a:off x="311625" y="855050"/>
            <a:ext cx="8607300" cy="23700"/>
          </a:xfrm>
          <a:prstGeom prst="straightConnector1">
            <a:avLst/>
          </a:prstGeom>
          <a:noFill/>
          <a:ln cap="flat" cmpd="sng" w="76200">
            <a:solidFill>
              <a:srgbClr val="000000"/>
            </a:solidFill>
            <a:prstDash val="solid"/>
            <a:round/>
            <a:headEnd len="med" w="med" type="none"/>
            <a:tailEnd len="med" w="med" type="none"/>
          </a:ln>
        </p:spPr>
      </p:cxnSp>
      <p:sp>
        <p:nvSpPr>
          <p:cNvPr id="419" name="Google Shape;419;p55"/>
          <p:cNvSpPr txBox="1"/>
          <p:nvPr/>
        </p:nvSpPr>
        <p:spPr>
          <a:xfrm>
            <a:off x="221325" y="163750"/>
            <a:ext cx="8787900" cy="4857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b="1" lang="en" sz="2100">
                <a:latin typeface="DM Sans"/>
                <a:ea typeface="DM Sans"/>
                <a:cs typeface="DM Sans"/>
                <a:sym typeface="DM Sans"/>
              </a:rPr>
              <a:t>The Election Administration Platform (EAP) Saves Election Officials’ Time by Streamlining Back-Office Logistics</a:t>
            </a:r>
            <a:endParaRPr b="1" sz="2100">
              <a:latin typeface="DM Sans"/>
              <a:ea typeface="DM Sans"/>
              <a:cs typeface="DM Sans"/>
              <a:sym typeface="DM Sans"/>
            </a:endParaRPr>
          </a:p>
        </p:txBody>
      </p:sp>
      <p:sp>
        <p:nvSpPr>
          <p:cNvPr id="420" name="Google Shape;420;p55"/>
          <p:cNvSpPr/>
          <p:nvPr/>
        </p:nvSpPr>
        <p:spPr>
          <a:xfrm>
            <a:off x="322825" y="1422125"/>
            <a:ext cx="2776200" cy="774900"/>
          </a:xfrm>
          <a:prstGeom prst="rect">
            <a:avLst/>
          </a:prstGeom>
          <a:solidFill>
            <a:srgbClr val="0C58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DM Sans"/>
                <a:ea typeface="DM Sans"/>
                <a:cs typeface="DM Sans"/>
                <a:sym typeface="DM Sans"/>
              </a:rPr>
              <a:t>Election Worker Management System</a:t>
            </a:r>
            <a:endParaRPr b="1" sz="1800">
              <a:solidFill>
                <a:schemeClr val="lt1"/>
              </a:solidFill>
              <a:latin typeface="DM Sans"/>
              <a:ea typeface="DM Sans"/>
              <a:cs typeface="DM Sans"/>
              <a:sym typeface="DM Sans"/>
            </a:endParaRPr>
          </a:p>
        </p:txBody>
      </p:sp>
      <p:sp>
        <p:nvSpPr>
          <p:cNvPr id="421" name="Google Shape;421;p55"/>
          <p:cNvSpPr/>
          <p:nvPr/>
        </p:nvSpPr>
        <p:spPr>
          <a:xfrm>
            <a:off x="3229925" y="1422125"/>
            <a:ext cx="1762800" cy="774900"/>
          </a:xfrm>
          <a:prstGeom prst="rect">
            <a:avLst/>
          </a:prstGeom>
          <a:solidFill>
            <a:srgbClr val="0C58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DM Sans"/>
                <a:ea typeface="DM Sans"/>
                <a:cs typeface="DM Sans"/>
                <a:sym typeface="DM Sans"/>
              </a:rPr>
              <a:t>Online Help Desk</a:t>
            </a:r>
            <a:endParaRPr b="1" sz="1800">
              <a:solidFill>
                <a:schemeClr val="lt1"/>
              </a:solidFill>
              <a:latin typeface="DM Sans"/>
              <a:ea typeface="DM Sans"/>
              <a:cs typeface="DM Sans"/>
              <a:sym typeface="DM Sans"/>
            </a:endParaRPr>
          </a:p>
        </p:txBody>
      </p:sp>
      <p:pic>
        <p:nvPicPr>
          <p:cNvPr id="422" name="Google Shape;422;p55"/>
          <p:cNvPicPr preferRelativeResize="0"/>
          <p:nvPr/>
        </p:nvPicPr>
        <p:blipFill>
          <a:blip r:embed="rId3">
            <a:alphaModFix/>
          </a:blip>
          <a:stretch>
            <a:fillRect/>
          </a:stretch>
        </p:blipFill>
        <p:spPr>
          <a:xfrm rot="-874261">
            <a:off x="150675" y="1134550"/>
            <a:ext cx="464073" cy="464073"/>
          </a:xfrm>
          <a:prstGeom prst="rect">
            <a:avLst/>
          </a:prstGeom>
          <a:noFill/>
          <a:ln>
            <a:noFill/>
          </a:ln>
        </p:spPr>
      </p:pic>
      <p:sp>
        <p:nvSpPr>
          <p:cNvPr id="423" name="Google Shape;423;p55"/>
          <p:cNvSpPr txBox="1"/>
          <p:nvPr/>
        </p:nvSpPr>
        <p:spPr>
          <a:xfrm rot="-165859">
            <a:off x="578488" y="1043472"/>
            <a:ext cx="1312527" cy="38475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Most popular!</a:t>
            </a:r>
            <a:endParaRPr sz="1300"/>
          </a:p>
        </p:txBody>
      </p:sp>
      <p:sp>
        <p:nvSpPr>
          <p:cNvPr id="424" name="Google Shape;424;p55"/>
          <p:cNvSpPr txBox="1"/>
          <p:nvPr/>
        </p:nvSpPr>
        <p:spPr>
          <a:xfrm rot="628">
            <a:off x="4593125" y="4322925"/>
            <a:ext cx="4925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0"/>
              <a:t>Recent added: </a:t>
            </a:r>
            <a:r>
              <a:rPr lang="en" sz="1300"/>
              <a:t>automated task tracker, chain of custody</a:t>
            </a:r>
            <a:endParaRPr sz="13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6"/>
          <p:cNvSpPr txBox="1"/>
          <p:nvPr>
            <p:ph type="title"/>
          </p:nvPr>
        </p:nvSpPr>
        <p:spPr>
          <a:xfrm>
            <a:off x="685950" y="1728625"/>
            <a:ext cx="74400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700"/>
              <a:t>Election Software Collaborative</a:t>
            </a:r>
            <a:endParaRPr sz="3700"/>
          </a:p>
        </p:txBody>
      </p:sp>
      <p:sp>
        <p:nvSpPr>
          <p:cNvPr id="430" name="Google Shape;430;p56"/>
          <p:cNvSpPr txBox="1"/>
          <p:nvPr>
            <p:ph idx="1" type="subTitle"/>
          </p:nvPr>
        </p:nvSpPr>
        <p:spPr>
          <a:xfrm>
            <a:off x="685950" y="2834125"/>
            <a:ext cx="7922700" cy="792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B5D1FF"/>
                </a:solidFill>
                <a:latin typeface="Inter Light"/>
                <a:ea typeface="Inter Light"/>
                <a:cs typeface="Inter Light"/>
                <a:sym typeface="Inter Light"/>
              </a:rPr>
              <a:t>Bringing election officials together to co-develop and co-procure  affordable, high-quality and voter-centric software</a:t>
            </a:r>
            <a:endParaRPr sz="2000">
              <a:solidFill>
                <a:srgbClr val="B5D1FF"/>
              </a:solidFill>
              <a:latin typeface="Inter Light"/>
              <a:ea typeface="Inter Light"/>
              <a:cs typeface="Inter Light"/>
              <a:sym typeface="Inter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57"/>
          <p:cNvPicPr preferRelativeResize="0"/>
          <p:nvPr/>
        </p:nvPicPr>
        <p:blipFill>
          <a:blip r:embed="rId3">
            <a:alphaModFix/>
          </a:blip>
          <a:stretch>
            <a:fillRect/>
          </a:stretch>
        </p:blipFill>
        <p:spPr>
          <a:xfrm>
            <a:off x="7940038" y="-76200"/>
            <a:ext cx="1280160" cy="1280160"/>
          </a:xfrm>
          <a:prstGeom prst="rect">
            <a:avLst/>
          </a:prstGeom>
          <a:noFill/>
          <a:ln>
            <a:noFill/>
          </a:ln>
        </p:spPr>
      </p:pic>
      <p:sp>
        <p:nvSpPr>
          <p:cNvPr id="436" name="Google Shape;436;p57"/>
          <p:cNvSpPr txBox="1"/>
          <p:nvPr/>
        </p:nvSpPr>
        <p:spPr>
          <a:xfrm>
            <a:off x="822500" y="95725"/>
            <a:ext cx="5551800" cy="135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4200">
                <a:latin typeface="Poppins"/>
                <a:ea typeface="Poppins"/>
                <a:cs typeface="Poppins"/>
                <a:sym typeface="Poppins"/>
              </a:rPr>
              <a:t>What is a Software Collaborative?</a:t>
            </a:r>
            <a:endParaRPr b="1" sz="4200">
              <a:latin typeface="Poppins"/>
              <a:ea typeface="Poppins"/>
              <a:cs typeface="Poppins"/>
              <a:sym typeface="Poppins"/>
            </a:endParaRPr>
          </a:p>
        </p:txBody>
      </p:sp>
      <p:sp>
        <p:nvSpPr>
          <p:cNvPr id="437" name="Google Shape;437;p57"/>
          <p:cNvSpPr/>
          <p:nvPr/>
        </p:nvSpPr>
        <p:spPr>
          <a:xfrm>
            <a:off x="-14325" y="917256"/>
            <a:ext cx="702300" cy="70800"/>
          </a:xfrm>
          <a:prstGeom prst="rect">
            <a:avLst/>
          </a:prstGeom>
          <a:solidFill>
            <a:srgbClr val="0B8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7"/>
          <p:cNvSpPr txBox="1"/>
          <p:nvPr/>
        </p:nvSpPr>
        <p:spPr>
          <a:xfrm>
            <a:off x="230775" y="1751550"/>
            <a:ext cx="4068600" cy="26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0B80FE"/>
                </a:solidFill>
                <a:latin typeface="Proxima Nova"/>
                <a:ea typeface="Proxima Nova"/>
                <a:cs typeface="Proxima Nova"/>
                <a:sym typeface="Proxima Nova"/>
              </a:rPr>
              <a:t>Method for building and delivering software, featuring:</a:t>
            </a:r>
            <a:endParaRPr sz="2000">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600">
              <a:latin typeface="Proxima Nova"/>
              <a:ea typeface="Proxima Nova"/>
              <a:cs typeface="Proxima Nova"/>
              <a:sym typeface="Proxima Nova"/>
            </a:endParaRPr>
          </a:p>
          <a:p>
            <a:pPr indent="-330200" lvl="0" marL="457200" marR="0" rtl="0" algn="l">
              <a:lnSpc>
                <a:spcPct val="100000"/>
              </a:lnSpc>
              <a:spcBef>
                <a:spcPts val="0"/>
              </a:spcBef>
              <a:spcAft>
                <a:spcPts val="0"/>
              </a:spcAft>
              <a:buSzPts val="1600"/>
              <a:buFont typeface="Proxima Nova"/>
              <a:buChar char="●"/>
            </a:pPr>
            <a:r>
              <a:rPr lang="en" sz="1600">
                <a:latin typeface="Proxima Nova"/>
                <a:ea typeface="Proxima Nova"/>
                <a:cs typeface="Proxima Nova"/>
                <a:sym typeface="Proxima Nova"/>
              </a:rPr>
              <a:t>Co-Development</a:t>
            </a:r>
            <a:endParaRPr sz="1600">
              <a:latin typeface="Proxima Nova"/>
              <a:ea typeface="Proxima Nova"/>
              <a:cs typeface="Proxima Nova"/>
              <a:sym typeface="Proxima Nova"/>
            </a:endParaRPr>
          </a:p>
          <a:p>
            <a:pPr indent="-330200" lvl="0" marL="457200" marR="0" rtl="0" algn="l">
              <a:lnSpc>
                <a:spcPct val="100000"/>
              </a:lnSpc>
              <a:spcBef>
                <a:spcPts val="0"/>
              </a:spcBef>
              <a:spcAft>
                <a:spcPts val="0"/>
              </a:spcAft>
              <a:buSzPts val="1600"/>
              <a:buFont typeface="Proxima Nova"/>
              <a:buChar char="●"/>
            </a:pPr>
            <a:r>
              <a:rPr lang="en" sz="1600">
                <a:latin typeface="Proxima Nova"/>
                <a:ea typeface="Proxima Nova"/>
                <a:cs typeface="Proxima Nova"/>
                <a:sym typeface="Proxima Nova"/>
              </a:rPr>
              <a:t>Cost Sharing - Joint Purchasing</a:t>
            </a:r>
            <a:endParaRPr sz="1600">
              <a:latin typeface="Proxima Nova"/>
              <a:ea typeface="Proxima Nova"/>
              <a:cs typeface="Proxima Nova"/>
              <a:sym typeface="Proxima Nova"/>
            </a:endParaRPr>
          </a:p>
          <a:p>
            <a:pPr indent="-330200" lvl="0" marL="457200" marR="0" rtl="0" algn="l">
              <a:lnSpc>
                <a:spcPct val="100000"/>
              </a:lnSpc>
              <a:spcBef>
                <a:spcPts val="0"/>
              </a:spcBef>
              <a:spcAft>
                <a:spcPts val="0"/>
              </a:spcAft>
              <a:buSzPts val="1600"/>
              <a:buFont typeface="Proxima Nova"/>
              <a:buChar char="●"/>
            </a:pPr>
            <a:r>
              <a:rPr lang="en" sz="1600">
                <a:latin typeface="Proxima Nova"/>
                <a:ea typeface="Proxima Nova"/>
                <a:cs typeface="Proxima Nova"/>
                <a:sym typeface="Proxima Nova"/>
              </a:rPr>
              <a:t>Immediate deployment of product improvements through a shared platform</a:t>
            </a:r>
            <a:endParaRPr sz="1600">
              <a:latin typeface="Proxima Nova"/>
              <a:ea typeface="Proxima Nova"/>
              <a:cs typeface="Proxima Nova"/>
              <a:sym typeface="Proxima Nova"/>
            </a:endParaRPr>
          </a:p>
          <a:p>
            <a:pPr indent="-330200" lvl="0" marL="457200" rtl="0" algn="l">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Mutually beneficial relationship, including member input, and support in growth</a:t>
            </a:r>
            <a:endParaRPr sz="1600">
              <a:solidFill>
                <a:schemeClr val="dk1"/>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600">
              <a:latin typeface="Proxima Nova"/>
              <a:ea typeface="Proxima Nova"/>
              <a:cs typeface="Proxima Nova"/>
              <a:sym typeface="Proxima Nova"/>
            </a:endParaRPr>
          </a:p>
        </p:txBody>
      </p:sp>
      <p:pic>
        <p:nvPicPr>
          <p:cNvPr id="439" name="Google Shape;439;p57"/>
          <p:cNvPicPr preferRelativeResize="0"/>
          <p:nvPr/>
        </p:nvPicPr>
        <p:blipFill>
          <a:blip r:embed="rId4">
            <a:alphaModFix/>
          </a:blip>
          <a:stretch>
            <a:fillRect/>
          </a:stretch>
        </p:blipFill>
        <p:spPr>
          <a:xfrm>
            <a:off x="5218163" y="2182950"/>
            <a:ext cx="1005840" cy="854964"/>
          </a:xfrm>
          <a:prstGeom prst="rect">
            <a:avLst/>
          </a:prstGeom>
          <a:noFill/>
          <a:ln>
            <a:noFill/>
          </a:ln>
        </p:spPr>
      </p:pic>
      <p:pic>
        <p:nvPicPr>
          <p:cNvPr id="440" name="Google Shape;440;p57"/>
          <p:cNvPicPr preferRelativeResize="0"/>
          <p:nvPr/>
        </p:nvPicPr>
        <p:blipFill>
          <a:blip r:embed="rId5">
            <a:alphaModFix/>
          </a:blip>
          <a:stretch>
            <a:fillRect/>
          </a:stretch>
        </p:blipFill>
        <p:spPr>
          <a:xfrm>
            <a:off x="6243637" y="1406300"/>
            <a:ext cx="1005840" cy="1005840"/>
          </a:xfrm>
          <a:prstGeom prst="rect">
            <a:avLst/>
          </a:prstGeom>
          <a:noFill/>
          <a:ln>
            <a:noFill/>
          </a:ln>
        </p:spPr>
      </p:pic>
      <p:pic>
        <p:nvPicPr>
          <p:cNvPr id="441" name="Google Shape;441;p57"/>
          <p:cNvPicPr preferRelativeResize="0"/>
          <p:nvPr/>
        </p:nvPicPr>
        <p:blipFill>
          <a:blip r:embed="rId6">
            <a:alphaModFix/>
          </a:blip>
          <a:stretch>
            <a:fillRect/>
          </a:stretch>
        </p:blipFill>
        <p:spPr>
          <a:xfrm>
            <a:off x="5283498" y="3470898"/>
            <a:ext cx="914400" cy="914400"/>
          </a:xfrm>
          <a:prstGeom prst="rect">
            <a:avLst/>
          </a:prstGeom>
          <a:noFill/>
          <a:ln>
            <a:noFill/>
          </a:ln>
        </p:spPr>
      </p:pic>
      <p:pic>
        <p:nvPicPr>
          <p:cNvPr id="442" name="Google Shape;442;p57"/>
          <p:cNvPicPr preferRelativeResize="0"/>
          <p:nvPr/>
        </p:nvPicPr>
        <p:blipFill>
          <a:blip r:embed="rId7">
            <a:alphaModFix/>
          </a:blip>
          <a:stretch>
            <a:fillRect/>
          </a:stretch>
        </p:blipFill>
        <p:spPr>
          <a:xfrm>
            <a:off x="8107675" y="1452013"/>
            <a:ext cx="914400" cy="914400"/>
          </a:xfrm>
          <a:prstGeom prst="rect">
            <a:avLst/>
          </a:prstGeom>
          <a:noFill/>
          <a:ln>
            <a:noFill/>
          </a:ln>
        </p:spPr>
      </p:pic>
      <p:pic>
        <p:nvPicPr>
          <p:cNvPr id="443" name="Google Shape;443;p57"/>
          <p:cNvPicPr preferRelativeResize="0"/>
          <p:nvPr/>
        </p:nvPicPr>
        <p:blipFill>
          <a:blip r:embed="rId8">
            <a:alphaModFix/>
          </a:blip>
          <a:stretch>
            <a:fillRect/>
          </a:stretch>
        </p:blipFill>
        <p:spPr>
          <a:xfrm>
            <a:off x="6243623" y="4098611"/>
            <a:ext cx="914400" cy="914400"/>
          </a:xfrm>
          <a:prstGeom prst="rect">
            <a:avLst/>
          </a:prstGeom>
          <a:noFill/>
          <a:ln>
            <a:noFill/>
          </a:ln>
        </p:spPr>
      </p:pic>
      <p:pic>
        <p:nvPicPr>
          <p:cNvPr id="444" name="Google Shape;444;p57"/>
          <p:cNvPicPr preferRelativeResize="0"/>
          <p:nvPr/>
        </p:nvPicPr>
        <p:blipFill>
          <a:blip r:embed="rId9">
            <a:alphaModFix/>
          </a:blip>
          <a:stretch>
            <a:fillRect/>
          </a:stretch>
        </p:blipFill>
        <p:spPr>
          <a:xfrm>
            <a:off x="7970513" y="2847035"/>
            <a:ext cx="1188720" cy="911352"/>
          </a:xfrm>
          <a:prstGeom prst="rect">
            <a:avLst/>
          </a:prstGeom>
          <a:noFill/>
          <a:ln>
            <a:noFill/>
          </a:ln>
        </p:spPr>
      </p:pic>
      <p:pic>
        <p:nvPicPr>
          <p:cNvPr id="445" name="Google Shape;445;p57"/>
          <p:cNvPicPr preferRelativeResize="0"/>
          <p:nvPr/>
        </p:nvPicPr>
        <p:blipFill>
          <a:blip r:embed="rId10">
            <a:alphaModFix/>
          </a:blip>
          <a:stretch>
            <a:fillRect/>
          </a:stretch>
        </p:blipFill>
        <p:spPr>
          <a:xfrm>
            <a:off x="6243637" y="2845488"/>
            <a:ext cx="914400" cy="914400"/>
          </a:xfrm>
          <a:prstGeom prst="rect">
            <a:avLst/>
          </a:prstGeom>
          <a:noFill/>
          <a:ln>
            <a:noFill/>
          </a:ln>
        </p:spPr>
      </p:pic>
      <p:pic>
        <p:nvPicPr>
          <p:cNvPr id="446" name="Google Shape;446;p57"/>
          <p:cNvPicPr preferRelativeResize="0"/>
          <p:nvPr/>
        </p:nvPicPr>
        <p:blipFill>
          <a:blip r:embed="rId11">
            <a:alphaModFix/>
          </a:blip>
          <a:stretch>
            <a:fillRect/>
          </a:stretch>
        </p:blipFill>
        <p:spPr>
          <a:xfrm>
            <a:off x="5283500" y="777250"/>
            <a:ext cx="1005840" cy="1005840"/>
          </a:xfrm>
          <a:prstGeom prst="rect">
            <a:avLst/>
          </a:prstGeom>
          <a:noFill/>
          <a:ln>
            <a:noFill/>
          </a:ln>
        </p:spPr>
      </p:pic>
      <p:pic>
        <p:nvPicPr>
          <p:cNvPr id="447" name="Google Shape;447;p57"/>
          <p:cNvPicPr preferRelativeResize="0"/>
          <p:nvPr/>
        </p:nvPicPr>
        <p:blipFill>
          <a:blip r:embed="rId12">
            <a:alphaModFix/>
          </a:blip>
          <a:stretch>
            <a:fillRect/>
          </a:stretch>
        </p:blipFill>
        <p:spPr>
          <a:xfrm>
            <a:off x="8153400" y="4238975"/>
            <a:ext cx="822900" cy="633600"/>
          </a:xfrm>
          <a:prstGeom prst="ellipse">
            <a:avLst/>
          </a:prstGeom>
          <a:noFill/>
          <a:ln>
            <a:noFill/>
          </a:ln>
          <a:effectLst>
            <a:outerShdw blurRad="57150" rotWithShape="0" algn="bl" dir="5400000" dist="19050">
              <a:srgbClr val="000000">
                <a:alpha val="50000"/>
              </a:srgbClr>
            </a:outerShdw>
          </a:effectLst>
        </p:spPr>
      </p:pic>
      <p:pic>
        <p:nvPicPr>
          <p:cNvPr id="448" name="Google Shape;448;p57"/>
          <p:cNvPicPr preferRelativeResize="0"/>
          <p:nvPr/>
        </p:nvPicPr>
        <p:blipFill>
          <a:blip r:embed="rId13">
            <a:alphaModFix/>
          </a:blip>
          <a:stretch>
            <a:fillRect/>
          </a:stretch>
        </p:blipFill>
        <p:spPr>
          <a:xfrm>
            <a:off x="4323378" y="2857963"/>
            <a:ext cx="914401" cy="889460"/>
          </a:xfrm>
          <a:prstGeom prst="rect">
            <a:avLst/>
          </a:prstGeom>
          <a:noFill/>
          <a:ln>
            <a:noFill/>
          </a:ln>
        </p:spPr>
      </p:pic>
      <p:pic>
        <p:nvPicPr>
          <p:cNvPr id="449" name="Google Shape;449;p57"/>
          <p:cNvPicPr preferRelativeResize="0"/>
          <p:nvPr/>
        </p:nvPicPr>
        <p:blipFill>
          <a:blip r:embed="rId14">
            <a:alphaModFix/>
          </a:blip>
          <a:stretch>
            <a:fillRect/>
          </a:stretch>
        </p:blipFill>
        <p:spPr>
          <a:xfrm>
            <a:off x="4435375" y="1497738"/>
            <a:ext cx="822960" cy="822960"/>
          </a:xfrm>
          <a:prstGeom prst="rect">
            <a:avLst/>
          </a:prstGeom>
          <a:noFill/>
          <a:ln>
            <a:noFill/>
          </a:ln>
        </p:spPr>
      </p:pic>
      <p:pic>
        <p:nvPicPr>
          <p:cNvPr id="450" name="Google Shape;450;p57"/>
          <p:cNvPicPr preferRelativeResize="0"/>
          <p:nvPr/>
        </p:nvPicPr>
        <p:blipFill>
          <a:blip r:embed="rId15">
            <a:alphaModFix/>
          </a:blip>
          <a:stretch>
            <a:fillRect/>
          </a:stretch>
        </p:blipFill>
        <p:spPr>
          <a:xfrm>
            <a:off x="7203739" y="777238"/>
            <a:ext cx="914400" cy="914400"/>
          </a:xfrm>
          <a:prstGeom prst="rect">
            <a:avLst/>
          </a:prstGeom>
          <a:noFill/>
          <a:ln>
            <a:noFill/>
          </a:ln>
        </p:spPr>
      </p:pic>
      <p:pic>
        <p:nvPicPr>
          <p:cNvPr id="451" name="Google Shape;451;p57"/>
          <p:cNvPicPr preferRelativeResize="0"/>
          <p:nvPr/>
        </p:nvPicPr>
        <p:blipFill>
          <a:blip r:embed="rId16">
            <a:alphaModFix/>
          </a:blip>
          <a:stretch>
            <a:fillRect/>
          </a:stretch>
        </p:blipFill>
        <p:spPr>
          <a:xfrm>
            <a:off x="7203739" y="2160988"/>
            <a:ext cx="914400" cy="914400"/>
          </a:xfrm>
          <a:prstGeom prst="rect">
            <a:avLst/>
          </a:prstGeom>
          <a:noFill/>
          <a:ln>
            <a:noFill/>
          </a:ln>
        </p:spPr>
      </p:pic>
      <p:pic>
        <p:nvPicPr>
          <p:cNvPr id="452" name="Google Shape;452;p57"/>
          <p:cNvPicPr preferRelativeResize="0"/>
          <p:nvPr/>
        </p:nvPicPr>
        <p:blipFill>
          <a:blip r:embed="rId17">
            <a:alphaModFix/>
          </a:blip>
          <a:stretch>
            <a:fillRect/>
          </a:stretch>
        </p:blipFill>
        <p:spPr>
          <a:xfrm>
            <a:off x="7203756" y="3470892"/>
            <a:ext cx="914400" cy="914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8"/>
          <p:cNvSpPr txBox="1"/>
          <p:nvPr/>
        </p:nvSpPr>
        <p:spPr>
          <a:xfrm>
            <a:off x="822500" y="95725"/>
            <a:ext cx="8048700" cy="135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latin typeface="Poppins"/>
                <a:ea typeface="Poppins"/>
                <a:cs typeface="Poppins"/>
                <a:sym typeface="Poppins"/>
              </a:rPr>
              <a:t>Joining the Software Collaborative</a:t>
            </a:r>
            <a:endParaRPr b="1" sz="3000">
              <a:latin typeface="Poppins"/>
              <a:ea typeface="Poppins"/>
              <a:cs typeface="Poppins"/>
              <a:sym typeface="Poppins"/>
            </a:endParaRPr>
          </a:p>
        </p:txBody>
      </p:sp>
      <p:sp>
        <p:nvSpPr>
          <p:cNvPr id="458" name="Google Shape;458;p58"/>
          <p:cNvSpPr/>
          <p:nvPr/>
        </p:nvSpPr>
        <p:spPr>
          <a:xfrm>
            <a:off x="-14325" y="917256"/>
            <a:ext cx="702300" cy="70800"/>
          </a:xfrm>
          <a:prstGeom prst="rect">
            <a:avLst/>
          </a:prstGeom>
          <a:solidFill>
            <a:srgbClr val="0B8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8"/>
          <p:cNvSpPr txBox="1"/>
          <p:nvPr/>
        </p:nvSpPr>
        <p:spPr>
          <a:xfrm>
            <a:off x="687975" y="1060500"/>
            <a:ext cx="8048700" cy="38163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SzPts val="2400"/>
              <a:buFont typeface="Proxima Nova"/>
              <a:buChar char="●"/>
            </a:pPr>
            <a:r>
              <a:rPr lang="en" sz="2400">
                <a:latin typeface="Proxima Nova"/>
                <a:ea typeface="Proxima Nova"/>
                <a:cs typeface="Proxima Nova"/>
                <a:sym typeface="Proxima Nova"/>
              </a:rPr>
              <a:t>Membership Fee - based on population</a:t>
            </a:r>
            <a:endParaRPr sz="2400">
              <a:latin typeface="Proxima Nova"/>
              <a:ea typeface="Proxima Nova"/>
              <a:cs typeface="Proxima Nova"/>
              <a:sym typeface="Proxima Nova"/>
            </a:endParaRPr>
          </a:p>
          <a:p>
            <a:pPr indent="-381000" lvl="1" marL="914400" marR="0" rtl="0" algn="l">
              <a:lnSpc>
                <a:spcPct val="100000"/>
              </a:lnSpc>
              <a:spcBef>
                <a:spcPts val="0"/>
              </a:spcBef>
              <a:spcAft>
                <a:spcPts val="0"/>
              </a:spcAft>
              <a:buSzPts val="2400"/>
              <a:buFont typeface="Proxima Nova"/>
              <a:buChar char="○"/>
            </a:pPr>
            <a:r>
              <a:rPr lang="en" sz="2400">
                <a:latin typeface="Proxima Nova"/>
                <a:ea typeface="Proxima Nova"/>
                <a:cs typeface="Proxima Nova"/>
                <a:sym typeface="Proxima Nova"/>
              </a:rPr>
              <a:t>Compliance</a:t>
            </a:r>
            <a:endParaRPr sz="2400">
              <a:latin typeface="Proxima Nova"/>
              <a:ea typeface="Proxima Nova"/>
              <a:cs typeface="Proxima Nova"/>
              <a:sym typeface="Proxima Nova"/>
            </a:endParaRPr>
          </a:p>
          <a:p>
            <a:pPr indent="-381000" lvl="1" marL="914400" marR="0" rtl="0" algn="l">
              <a:lnSpc>
                <a:spcPct val="100000"/>
              </a:lnSpc>
              <a:spcBef>
                <a:spcPts val="0"/>
              </a:spcBef>
              <a:spcAft>
                <a:spcPts val="0"/>
              </a:spcAft>
              <a:buSzPts val="2400"/>
              <a:buFont typeface="Proxima Nova"/>
              <a:buChar char="○"/>
            </a:pPr>
            <a:r>
              <a:rPr lang="en" sz="2400">
                <a:latin typeface="Proxima Nova"/>
                <a:ea typeface="Proxima Nova"/>
                <a:cs typeface="Proxima Nova"/>
                <a:sym typeface="Proxima Nova"/>
              </a:rPr>
              <a:t>Sustainability </a:t>
            </a:r>
            <a:endParaRPr sz="2400">
              <a:latin typeface="Proxima Nova"/>
              <a:ea typeface="Proxima Nova"/>
              <a:cs typeface="Proxima Nova"/>
              <a:sym typeface="Proxima Nova"/>
            </a:endParaRPr>
          </a:p>
          <a:p>
            <a:pPr indent="-381000" lvl="1" marL="914400" marR="0" rtl="0" algn="l">
              <a:lnSpc>
                <a:spcPct val="100000"/>
              </a:lnSpc>
              <a:spcBef>
                <a:spcPts val="0"/>
              </a:spcBef>
              <a:spcAft>
                <a:spcPts val="0"/>
              </a:spcAft>
              <a:buSzPts val="2400"/>
              <a:buFont typeface="Proxima Nova"/>
              <a:buChar char="○"/>
            </a:pPr>
            <a:r>
              <a:rPr lang="en" sz="2400">
                <a:latin typeface="Proxima Nova"/>
                <a:ea typeface="Proxima Nova"/>
                <a:cs typeface="Proxima Nova"/>
                <a:sym typeface="Proxima Nova"/>
              </a:rPr>
              <a:t>Scalability </a:t>
            </a:r>
            <a:endParaRPr sz="2400">
              <a:latin typeface="Proxima Nova"/>
              <a:ea typeface="Proxima Nova"/>
              <a:cs typeface="Proxima Nova"/>
              <a:sym typeface="Proxima Nova"/>
            </a:endParaRPr>
          </a:p>
          <a:p>
            <a:pPr indent="-381000" lvl="0" marL="457200" marR="0" rtl="0" algn="l">
              <a:lnSpc>
                <a:spcPct val="100000"/>
              </a:lnSpc>
              <a:spcBef>
                <a:spcPts val="0"/>
              </a:spcBef>
              <a:spcAft>
                <a:spcPts val="0"/>
              </a:spcAft>
              <a:buSzPts val="2400"/>
              <a:buFont typeface="Proxima Nova"/>
              <a:buChar char="●"/>
            </a:pPr>
            <a:r>
              <a:rPr lang="en" sz="2400">
                <a:latin typeface="Proxima Nova"/>
                <a:ea typeface="Proxima Nova"/>
                <a:cs typeface="Proxima Nova"/>
                <a:sym typeface="Proxima Nova"/>
              </a:rPr>
              <a:t>User Fees</a:t>
            </a:r>
            <a:endParaRPr sz="2400">
              <a:latin typeface="Proxima Nova"/>
              <a:ea typeface="Proxima Nova"/>
              <a:cs typeface="Proxima Nova"/>
              <a:sym typeface="Proxima Nova"/>
            </a:endParaRPr>
          </a:p>
          <a:p>
            <a:pPr indent="-381000" lvl="1" marL="914400" marR="0" rtl="0" algn="l">
              <a:lnSpc>
                <a:spcPct val="100000"/>
              </a:lnSpc>
              <a:spcBef>
                <a:spcPts val="0"/>
              </a:spcBef>
              <a:spcAft>
                <a:spcPts val="0"/>
              </a:spcAft>
              <a:buSzPts val="2400"/>
              <a:buFont typeface="Proxima Nova"/>
              <a:buChar char="○"/>
            </a:pPr>
            <a:r>
              <a:rPr lang="en" sz="2400">
                <a:latin typeface="Proxima Nova"/>
                <a:ea typeface="Proxima Nova"/>
                <a:cs typeface="Proxima Nova"/>
                <a:sym typeface="Proxima Nova"/>
              </a:rPr>
              <a:t>Based on number of users</a:t>
            </a:r>
            <a:endParaRPr sz="2400">
              <a:latin typeface="Proxima Nova"/>
              <a:ea typeface="Proxima Nova"/>
              <a:cs typeface="Proxima Nova"/>
              <a:sym typeface="Proxima Nova"/>
            </a:endParaRPr>
          </a:p>
          <a:p>
            <a:pPr indent="-381000" lvl="0" marL="457200" marR="0" rtl="0" algn="l">
              <a:lnSpc>
                <a:spcPct val="100000"/>
              </a:lnSpc>
              <a:spcBef>
                <a:spcPts val="0"/>
              </a:spcBef>
              <a:spcAft>
                <a:spcPts val="0"/>
              </a:spcAft>
              <a:buSzPts val="2400"/>
              <a:buFont typeface="Proxima Nova"/>
              <a:buChar char="●"/>
            </a:pPr>
            <a:r>
              <a:rPr lang="en" sz="2400">
                <a:latin typeface="Proxima Nova"/>
                <a:ea typeface="Proxima Nova"/>
                <a:cs typeface="Proxima Nova"/>
                <a:sym typeface="Proxima Nova"/>
              </a:rPr>
              <a:t>Co-Development </a:t>
            </a:r>
            <a:endParaRPr sz="2400">
              <a:latin typeface="Proxima Nova"/>
              <a:ea typeface="Proxima Nova"/>
              <a:cs typeface="Proxima Nova"/>
              <a:sym typeface="Proxima Nova"/>
            </a:endParaRPr>
          </a:p>
          <a:p>
            <a:pPr indent="-381000" lvl="1" marL="914400" marR="0" rtl="0" algn="l">
              <a:lnSpc>
                <a:spcPct val="100000"/>
              </a:lnSpc>
              <a:spcBef>
                <a:spcPts val="0"/>
              </a:spcBef>
              <a:spcAft>
                <a:spcPts val="0"/>
              </a:spcAft>
              <a:buSzPts val="2400"/>
              <a:buFont typeface="Proxima Nova"/>
              <a:buChar char="○"/>
            </a:pPr>
            <a:r>
              <a:rPr lang="en" sz="2400">
                <a:latin typeface="Proxima Nova"/>
                <a:ea typeface="Proxima Nova"/>
                <a:cs typeface="Proxima Nova"/>
                <a:sym typeface="Proxima Nova"/>
              </a:rPr>
              <a:t>Required to attend member meetings to provide input into into new features</a:t>
            </a:r>
            <a:endParaRPr sz="2400">
              <a:latin typeface="Proxima Nova"/>
              <a:ea typeface="Proxima Nova"/>
              <a:cs typeface="Proxima Nova"/>
              <a:sym typeface="Proxima Nova"/>
            </a:endParaRPr>
          </a:p>
          <a:p>
            <a:pPr indent="0" lvl="0" marL="457200" marR="0" rtl="0" algn="l">
              <a:lnSpc>
                <a:spcPct val="100000"/>
              </a:lnSpc>
              <a:spcBef>
                <a:spcPts val="0"/>
              </a:spcBef>
              <a:spcAft>
                <a:spcPts val="0"/>
              </a:spcAft>
              <a:buNone/>
            </a:pPr>
            <a:r>
              <a:t/>
            </a:r>
            <a:endParaRPr sz="1600">
              <a:latin typeface="Proxima Nova"/>
              <a:ea typeface="Proxima Nova"/>
              <a:cs typeface="Proxima Nova"/>
              <a:sym typeface="Proxima Nova"/>
            </a:endParaRPr>
          </a:p>
          <a:p>
            <a:pPr indent="0" lvl="0" marL="457200" marR="0" rtl="0" algn="l">
              <a:lnSpc>
                <a:spcPct val="100000"/>
              </a:lnSpc>
              <a:spcBef>
                <a:spcPts val="0"/>
              </a:spcBef>
              <a:spcAft>
                <a:spcPts val="0"/>
              </a:spcAft>
              <a:buNone/>
            </a:pPr>
            <a:r>
              <a:t/>
            </a:r>
            <a:endParaRPr sz="1600">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9"/>
          <p:cNvSpPr txBox="1"/>
          <p:nvPr/>
        </p:nvSpPr>
        <p:spPr>
          <a:xfrm>
            <a:off x="822500" y="95725"/>
            <a:ext cx="8048700" cy="82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4200">
                <a:latin typeface="Poppins"/>
                <a:ea typeface="Poppins"/>
                <a:cs typeface="Poppins"/>
                <a:sym typeface="Poppins"/>
              </a:rPr>
              <a:t>Annual Membership Fee</a:t>
            </a:r>
            <a:endParaRPr b="1" sz="4200">
              <a:latin typeface="Poppins"/>
              <a:ea typeface="Poppins"/>
              <a:cs typeface="Poppins"/>
              <a:sym typeface="Poppins"/>
            </a:endParaRPr>
          </a:p>
        </p:txBody>
      </p:sp>
      <p:sp>
        <p:nvSpPr>
          <p:cNvPr id="465" name="Google Shape;465;p59"/>
          <p:cNvSpPr/>
          <p:nvPr/>
        </p:nvSpPr>
        <p:spPr>
          <a:xfrm>
            <a:off x="-14325" y="917256"/>
            <a:ext cx="702300" cy="70800"/>
          </a:xfrm>
          <a:prstGeom prst="rect">
            <a:avLst/>
          </a:prstGeom>
          <a:solidFill>
            <a:srgbClr val="0B8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66" name="Google Shape;466;p59"/>
          <p:cNvGraphicFramePr/>
          <p:nvPr/>
        </p:nvGraphicFramePr>
        <p:xfrm>
          <a:off x="327000" y="1219200"/>
          <a:ext cx="3000000" cy="3000000"/>
        </p:xfrm>
        <a:graphic>
          <a:graphicData uri="http://schemas.openxmlformats.org/drawingml/2006/table">
            <a:tbl>
              <a:tblPr>
                <a:noFill/>
                <a:tableStyleId>{BEE6D88A-66B7-4BF2-8487-E8449FFB37F2}</a:tableStyleId>
              </a:tblPr>
              <a:tblGrid>
                <a:gridCol w="2262225"/>
                <a:gridCol w="2075925"/>
                <a:gridCol w="2075925"/>
                <a:gridCol w="2075925"/>
              </a:tblGrid>
              <a:tr h="592025">
                <a:tc>
                  <a:txBody>
                    <a:bodyPr/>
                    <a:lstStyle/>
                    <a:p>
                      <a:pPr indent="0" lvl="0" marL="0" rtl="0" algn="l">
                        <a:spcBef>
                          <a:spcPts val="0"/>
                        </a:spcBef>
                        <a:spcAft>
                          <a:spcPts val="0"/>
                        </a:spcAft>
                        <a:buNone/>
                      </a:pPr>
                      <a:r>
                        <a:rPr b="1" lang="en" sz="1800"/>
                        <a:t>POPULATION TIER</a:t>
                      </a:r>
                      <a:endParaRPr b="1" sz="1800"/>
                    </a:p>
                  </a:txBody>
                  <a:tcPr marT="63500" marB="63500" marR="63500" marL="63500"/>
                </a:tc>
                <a:tc>
                  <a:txBody>
                    <a:bodyPr/>
                    <a:lstStyle/>
                    <a:p>
                      <a:pPr indent="0" lvl="0" marL="0" rtl="0" algn="l">
                        <a:spcBef>
                          <a:spcPts val="0"/>
                        </a:spcBef>
                        <a:spcAft>
                          <a:spcPts val="0"/>
                        </a:spcAft>
                        <a:buNone/>
                      </a:pPr>
                      <a:r>
                        <a:rPr b="1" lang="en" sz="1800"/>
                        <a:t>Membership Fee</a:t>
                      </a:r>
                      <a:endParaRPr b="1" sz="1800"/>
                    </a:p>
                  </a:txBody>
                  <a:tcPr marT="63500" marB="63500" marR="63500" marL="63500"/>
                </a:tc>
                <a:tc>
                  <a:txBody>
                    <a:bodyPr/>
                    <a:lstStyle/>
                    <a:p>
                      <a:pPr indent="0" lvl="0" marL="0" rtl="0" algn="l">
                        <a:spcBef>
                          <a:spcPts val="0"/>
                        </a:spcBef>
                        <a:spcAft>
                          <a:spcPts val="0"/>
                        </a:spcAft>
                        <a:buNone/>
                      </a:pPr>
                      <a:r>
                        <a:rPr b="1" lang="en" sz="1800"/>
                        <a:t>Up to 20% discount</a:t>
                      </a:r>
                      <a:endParaRPr b="1" sz="1800"/>
                    </a:p>
                  </a:txBody>
                  <a:tcPr marT="63500" marB="63500" marR="63500" marL="63500"/>
                </a:tc>
                <a:tc>
                  <a:txBody>
                    <a:bodyPr/>
                    <a:lstStyle/>
                    <a:p>
                      <a:pPr indent="0" lvl="0" marL="0" rtl="0" algn="l">
                        <a:spcBef>
                          <a:spcPts val="0"/>
                        </a:spcBef>
                        <a:spcAft>
                          <a:spcPts val="0"/>
                        </a:spcAft>
                        <a:buNone/>
                      </a:pPr>
                      <a:r>
                        <a:rPr b="1" lang="en" sz="1800"/>
                        <a:t>Final Cost</a:t>
                      </a:r>
                      <a:endParaRPr b="1" sz="1800"/>
                    </a:p>
                  </a:txBody>
                  <a:tcPr marT="63500" marB="63500" marR="63500" marL="63500"/>
                </a:tc>
              </a:tr>
              <a:tr h="592025">
                <a:tc>
                  <a:txBody>
                    <a:bodyPr/>
                    <a:lstStyle/>
                    <a:p>
                      <a:pPr indent="0" lvl="0" marL="0" rtl="0" algn="l">
                        <a:spcBef>
                          <a:spcPts val="0"/>
                        </a:spcBef>
                        <a:spcAft>
                          <a:spcPts val="0"/>
                        </a:spcAft>
                        <a:buNone/>
                      </a:pPr>
                      <a:r>
                        <a:rPr lang="en" sz="1800"/>
                        <a:t>0 - 124,999</a:t>
                      </a:r>
                      <a:endParaRPr sz="1800"/>
                    </a:p>
                  </a:txBody>
                  <a:tcPr marT="63500" marB="63500" marR="63500" marL="63500">
                    <a:solidFill>
                      <a:schemeClr val="lt2"/>
                    </a:solidFill>
                  </a:tcPr>
                </a:tc>
                <a:tc>
                  <a:txBody>
                    <a:bodyPr/>
                    <a:lstStyle/>
                    <a:p>
                      <a:pPr indent="0" lvl="0" marL="0" rtl="0" algn="l">
                        <a:spcBef>
                          <a:spcPts val="0"/>
                        </a:spcBef>
                        <a:spcAft>
                          <a:spcPts val="0"/>
                        </a:spcAft>
                        <a:buNone/>
                      </a:pPr>
                      <a:r>
                        <a:rPr lang="en" sz="1800"/>
                        <a:t>$2,500</a:t>
                      </a:r>
                      <a:endParaRPr sz="1800"/>
                    </a:p>
                  </a:txBody>
                  <a:tcPr marT="63500" marB="63500" marR="63500" marL="63500">
                    <a:solidFill>
                      <a:schemeClr val="lt2"/>
                    </a:solidFill>
                  </a:tcPr>
                </a:tc>
                <a:tc>
                  <a:txBody>
                    <a:bodyPr/>
                    <a:lstStyle/>
                    <a:p>
                      <a:pPr indent="0" lvl="0" marL="0" rtl="0" algn="l">
                        <a:spcBef>
                          <a:spcPts val="0"/>
                        </a:spcBef>
                        <a:spcAft>
                          <a:spcPts val="0"/>
                        </a:spcAft>
                        <a:buNone/>
                      </a:pPr>
                      <a:r>
                        <a:rPr lang="en" sz="1800"/>
                        <a:t>- $500</a:t>
                      </a:r>
                      <a:endParaRPr sz="1800"/>
                    </a:p>
                  </a:txBody>
                  <a:tcPr marT="63500" marB="63500" marR="63500" marL="63500">
                    <a:solidFill>
                      <a:schemeClr val="lt2"/>
                    </a:solidFill>
                  </a:tcPr>
                </a:tc>
                <a:tc>
                  <a:txBody>
                    <a:bodyPr/>
                    <a:lstStyle/>
                    <a:p>
                      <a:pPr indent="0" lvl="0" marL="0" rtl="0" algn="l">
                        <a:spcBef>
                          <a:spcPts val="0"/>
                        </a:spcBef>
                        <a:spcAft>
                          <a:spcPts val="0"/>
                        </a:spcAft>
                        <a:buNone/>
                      </a:pPr>
                      <a:r>
                        <a:rPr lang="en" sz="1800"/>
                        <a:t>$2,000</a:t>
                      </a:r>
                      <a:endParaRPr sz="1800"/>
                    </a:p>
                  </a:txBody>
                  <a:tcPr marT="63500" marB="63500" marR="63500" marL="63500">
                    <a:solidFill>
                      <a:schemeClr val="lt2"/>
                    </a:solidFill>
                  </a:tcPr>
                </a:tc>
              </a:tr>
              <a:tr h="592025">
                <a:tc>
                  <a:txBody>
                    <a:bodyPr/>
                    <a:lstStyle/>
                    <a:p>
                      <a:pPr indent="0" lvl="0" marL="0" rtl="0" algn="l">
                        <a:spcBef>
                          <a:spcPts val="0"/>
                        </a:spcBef>
                        <a:spcAft>
                          <a:spcPts val="0"/>
                        </a:spcAft>
                        <a:buNone/>
                      </a:pPr>
                      <a:r>
                        <a:rPr lang="en" sz="1800"/>
                        <a:t>125,000 - 349,999</a:t>
                      </a:r>
                      <a:endParaRPr sz="1800"/>
                    </a:p>
                  </a:txBody>
                  <a:tcPr marT="63500" marB="63500" marR="63500" marL="63500"/>
                </a:tc>
                <a:tc>
                  <a:txBody>
                    <a:bodyPr/>
                    <a:lstStyle/>
                    <a:p>
                      <a:pPr indent="0" lvl="0" marL="0" rtl="0" algn="l">
                        <a:spcBef>
                          <a:spcPts val="0"/>
                        </a:spcBef>
                        <a:spcAft>
                          <a:spcPts val="0"/>
                        </a:spcAft>
                        <a:buNone/>
                      </a:pPr>
                      <a:r>
                        <a:rPr lang="en" sz="1800"/>
                        <a:t>$4,000</a:t>
                      </a:r>
                      <a:endParaRPr sz="1800"/>
                    </a:p>
                  </a:txBody>
                  <a:tcPr marT="63500" marB="63500" marR="63500" marL="63500"/>
                </a:tc>
                <a:tc>
                  <a:txBody>
                    <a:bodyPr/>
                    <a:lstStyle/>
                    <a:p>
                      <a:pPr indent="0" lvl="0" marL="0" rtl="0" algn="l">
                        <a:spcBef>
                          <a:spcPts val="0"/>
                        </a:spcBef>
                        <a:spcAft>
                          <a:spcPts val="0"/>
                        </a:spcAft>
                        <a:buNone/>
                      </a:pPr>
                      <a:r>
                        <a:rPr lang="en" sz="1800"/>
                        <a:t>- $800</a:t>
                      </a:r>
                      <a:endParaRPr sz="1800"/>
                    </a:p>
                  </a:txBody>
                  <a:tcPr marT="63500" marB="63500" marR="63500" marL="63500"/>
                </a:tc>
                <a:tc>
                  <a:txBody>
                    <a:bodyPr/>
                    <a:lstStyle/>
                    <a:p>
                      <a:pPr indent="0" lvl="0" marL="0" rtl="0" algn="l">
                        <a:spcBef>
                          <a:spcPts val="0"/>
                        </a:spcBef>
                        <a:spcAft>
                          <a:spcPts val="0"/>
                        </a:spcAft>
                        <a:buNone/>
                      </a:pPr>
                      <a:r>
                        <a:rPr lang="en" sz="1800"/>
                        <a:t>$3,200</a:t>
                      </a:r>
                      <a:endParaRPr sz="1800"/>
                    </a:p>
                  </a:txBody>
                  <a:tcPr marT="63500" marB="63500" marR="63500" marL="63500"/>
                </a:tc>
              </a:tr>
              <a:tr h="592025">
                <a:tc>
                  <a:txBody>
                    <a:bodyPr/>
                    <a:lstStyle/>
                    <a:p>
                      <a:pPr indent="0" lvl="0" marL="0" rtl="0" algn="l">
                        <a:spcBef>
                          <a:spcPts val="0"/>
                        </a:spcBef>
                        <a:spcAft>
                          <a:spcPts val="0"/>
                        </a:spcAft>
                        <a:buNone/>
                      </a:pPr>
                      <a:r>
                        <a:rPr lang="en" sz="1800"/>
                        <a:t>350,000 - 749,999</a:t>
                      </a:r>
                      <a:endParaRPr sz="1800"/>
                    </a:p>
                  </a:txBody>
                  <a:tcPr marT="63500" marB="63500" marR="63500" marL="63500"/>
                </a:tc>
                <a:tc>
                  <a:txBody>
                    <a:bodyPr/>
                    <a:lstStyle/>
                    <a:p>
                      <a:pPr indent="0" lvl="0" marL="0" rtl="0" algn="l">
                        <a:spcBef>
                          <a:spcPts val="0"/>
                        </a:spcBef>
                        <a:spcAft>
                          <a:spcPts val="0"/>
                        </a:spcAft>
                        <a:buNone/>
                      </a:pPr>
                      <a:r>
                        <a:rPr lang="en" sz="1800"/>
                        <a:t>$7,500</a:t>
                      </a:r>
                      <a:endParaRPr sz="1800"/>
                    </a:p>
                  </a:txBody>
                  <a:tcPr marT="63500" marB="63500" marR="63500" marL="63500"/>
                </a:tc>
                <a:tc>
                  <a:txBody>
                    <a:bodyPr/>
                    <a:lstStyle/>
                    <a:p>
                      <a:pPr indent="0" lvl="0" marL="0" rtl="0" algn="l">
                        <a:spcBef>
                          <a:spcPts val="0"/>
                        </a:spcBef>
                        <a:spcAft>
                          <a:spcPts val="0"/>
                        </a:spcAft>
                        <a:buNone/>
                      </a:pPr>
                      <a:r>
                        <a:rPr lang="en" sz="1800"/>
                        <a:t>- $1,500</a:t>
                      </a:r>
                      <a:endParaRPr sz="1800"/>
                    </a:p>
                  </a:txBody>
                  <a:tcPr marT="63500" marB="63500" marR="63500" marL="63500"/>
                </a:tc>
                <a:tc>
                  <a:txBody>
                    <a:bodyPr/>
                    <a:lstStyle/>
                    <a:p>
                      <a:pPr indent="0" lvl="0" marL="0" rtl="0" algn="l">
                        <a:spcBef>
                          <a:spcPts val="0"/>
                        </a:spcBef>
                        <a:spcAft>
                          <a:spcPts val="0"/>
                        </a:spcAft>
                        <a:buNone/>
                      </a:pPr>
                      <a:r>
                        <a:rPr lang="en" sz="1800"/>
                        <a:t>$6,000</a:t>
                      </a:r>
                      <a:endParaRPr sz="1800"/>
                    </a:p>
                  </a:txBody>
                  <a:tcPr marT="63500" marB="63500" marR="63500" marL="63500"/>
                </a:tc>
              </a:tr>
              <a:tr h="592025">
                <a:tc>
                  <a:txBody>
                    <a:bodyPr/>
                    <a:lstStyle/>
                    <a:p>
                      <a:pPr indent="0" lvl="0" marL="0" rtl="0" algn="l">
                        <a:spcBef>
                          <a:spcPts val="0"/>
                        </a:spcBef>
                        <a:spcAft>
                          <a:spcPts val="0"/>
                        </a:spcAft>
                        <a:buNone/>
                      </a:pPr>
                      <a:r>
                        <a:rPr lang="en" sz="1800"/>
                        <a:t>750,000+</a:t>
                      </a:r>
                      <a:endParaRPr sz="1800"/>
                    </a:p>
                  </a:txBody>
                  <a:tcPr marT="63500" marB="63500" marR="63500" marL="63500"/>
                </a:tc>
                <a:tc>
                  <a:txBody>
                    <a:bodyPr/>
                    <a:lstStyle/>
                    <a:p>
                      <a:pPr indent="0" lvl="0" marL="0" rtl="0" algn="l">
                        <a:spcBef>
                          <a:spcPts val="0"/>
                        </a:spcBef>
                        <a:spcAft>
                          <a:spcPts val="0"/>
                        </a:spcAft>
                        <a:buNone/>
                      </a:pPr>
                      <a:r>
                        <a:rPr lang="en" sz="1800"/>
                        <a:t>$17,000</a:t>
                      </a:r>
                      <a:endParaRPr sz="1800"/>
                    </a:p>
                  </a:txBody>
                  <a:tcPr marT="63500" marB="63500" marR="63500" marL="63500"/>
                </a:tc>
                <a:tc>
                  <a:txBody>
                    <a:bodyPr/>
                    <a:lstStyle/>
                    <a:p>
                      <a:pPr indent="0" lvl="0" marL="0" rtl="0" algn="l">
                        <a:spcBef>
                          <a:spcPts val="0"/>
                        </a:spcBef>
                        <a:spcAft>
                          <a:spcPts val="0"/>
                        </a:spcAft>
                        <a:buNone/>
                      </a:pPr>
                      <a:r>
                        <a:rPr lang="en" sz="1800"/>
                        <a:t>- $3,400</a:t>
                      </a:r>
                      <a:endParaRPr sz="1800"/>
                    </a:p>
                  </a:txBody>
                  <a:tcPr marT="63500" marB="63500" marR="63500" marL="63500"/>
                </a:tc>
                <a:tc>
                  <a:txBody>
                    <a:bodyPr/>
                    <a:lstStyle/>
                    <a:p>
                      <a:pPr indent="0" lvl="0" marL="0" rtl="0" algn="l">
                        <a:spcBef>
                          <a:spcPts val="0"/>
                        </a:spcBef>
                        <a:spcAft>
                          <a:spcPts val="0"/>
                        </a:spcAft>
                        <a:buNone/>
                      </a:pPr>
                      <a:r>
                        <a:rPr lang="en" sz="1800"/>
                        <a:t>$13,600</a:t>
                      </a:r>
                      <a:endParaRPr sz="1800"/>
                    </a:p>
                  </a:txBody>
                  <a:tcPr marT="63500" marB="63500" marR="63500" marL="6350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Questions?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61"/>
          <p:cNvSpPr txBox="1"/>
          <p:nvPr>
            <p:ph type="title"/>
          </p:nvPr>
        </p:nvSpPr>
        <p:spPr>
          <a:xfrm>
            <a:off x="1427100" y="1737000"/>
            <a:ext cx="62898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Want to get in touch?</a:t>
            </a:r>
            <a:endParaRPr>
              <a:solidFill>
                <a:schemeClr val="lt1"/>
              </a:solidFill>
            </a:endParaRPr>
          </a:p>
        </p:txBody>
      </p:sp>
      <p:sp>
        <p:nvSpPr>
          <p:cNvPr id="477" name="Google Shape;477;p61"/>
          <p:cNvSpPr txBox="1"/>
          <p:nvPr>
            <p:ph idx="1" type="subTitle"/>
          </p:nvPr>
        </p:nvSpPr>
        <p:spPr>
          <a:xfrm>
            <a:off x="1427100" y="2613900"/>
            <a:ext cx="6261900" cy="126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lt1"/>
                </a:solidFill>
              </a:rPr>
              <a:t>REQUEST SUPPORT</a:t>
            </a:r>
            <a:endParaRPr b="1" sz="14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 sz="1400" u="sng">
                <a:solidFill>
                  <a:schemeClr val="lt1"/>
                </a:solidFill>
                <a:latin typeface="Inter Medium"/>
                <a:ea typeface="Inter Medium"/>
                <a:cs typeface="Inter Medium"/>
                <a:sym typeface="Inter Medium"/>
                <a:hlinkClick r:id="rId3">
                  <a:extLst>
                    <a:ext uri="{A12FA001-AC4F-418D-AE19-62706E023703}">
                      <ahyp:hlinkClr val="tx"/>
                    </a:ext>
                  </a:extLst>
                </a:hlinkClick>
              </a:rPr>
              <a:t>https://www.usdigitalresponse.org/contact-us</a:t>
            </a:r>
            <a:endParaRPr sz="1400">
              <a:solidFill>
                <a:schemeClr val="lt1"/>
              </a:solidFill>
              <a:latin typeface="Inter Medium"/>
              <a:ea typeface="Inter Medium"/>
              <a:cs typeface="Inter Medium"/>
              <a:sym typeface="Inter Medium"/>
            </a:endParaRPr>
          </a:p>
          <a:p>
            <a:pPr indent="0" lvl="0" marL="0" rtl="0" algn="l">
              <a:lnSpc>
                <a:spcPct val="100000"/>
              </a:lnSpc>
              <a:spcBef>
                <a:spcPts val="0"/>
              </a:spcBef>
              <a:spcAft>
                <a:spcPts val="0"/>
              </a:spcAft>
              <a:buClr>
                <a:schemeClr val="dk1"/>
              </a:buClr>
              <a:buSzPts val="1100"/>
              <a:buFont typeface="Arial"/>
              <a:buNone/>
            </a:pPr>
            <a:br>
              <a:rPr b="1" lang="en" sz="1400">
                <a:solidFill>
                  <a:schemeClr val="lt1"/>
                </a:solidFill>
              </a:rPr>
            </a:br>
            <a:r>
              <a:rPr b="1" lang="en" sz="1400">
                <a:solidFill>
                  <a:schemeClr val="lt1"/>
                </a:solidFill>
              </a:rPr>
              <a:t>QUESTIONS</a:t>
            </a:r>
            <a:endParaRPr b="1" sz="1400">
              <a:solidFill>
                <a:schemeClr val="lt1"/>
              </a:solidFill>
            </a:endParaRPr>
          </a:p>
          <a:p>
            <a:pPr indent="0" lvl="0" marL="0" rtl="0" algn="l">
              <a:lnSpc>
                <a:spcPct val="100000"/>
              </a:lnSpc>
              <a:spcBef>
                <a:spcPts val="0"/>
              </a:spcBef>
              <a:spcAft>
                <a:spcPts val="0"/>
              </a:spcAft>
              <a:buNone/>
            </a:pPr>
            <a:r>
              <a:rPr lang="en" sz="1400">
                <a:solidFill>
                  <a:schemeClr val="lt1"/>
                </a:solidFill>
              </a:rPr>
              <a:t>intake@usdigitalresponse.org</a:t>
            </a:r>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7"/>
          <p:cNvSpPr/>
          <p:nvPr/>
        </p:nvSpPr>
        <p:spPr>
          <a:xfrm>
            <a:off x="4572000" y="-67650"/>
            <a:ext cx="4572000" cy="5278800"/>
          </a:xfrm>
          <a:prstGeom prst="rect">
            <a:avLst/>
          </a:prstGeom>
          <a:solidFill>
            <a:srgbClr val="F3F3F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7"/>
          <p:cNvSpPr txBox="1"/>
          <p:nvPr>
            <p:ph type="title"/>
          </p:nvPr>
        </p:nvSpPr>
        <p:spPr>
          <a:xfrm>
            <a:off x="265500" y="1140675"/>
            <a:ext cx="4045200" cy="226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We’ll cover a lot of ground over lunch!</a:t>
            </a:r>
            <a:endParaRPr b="1"/>
          </a:p>
        </p:txBody>
      </p:sp>
      <p:sp>
        <p:nvSpPr>
          <p:cNvPr id="248" name="Google Shape;248;p37"/>
          <p:cNvSpPr txBox="1"/>
          <p:nvPr>
            <p:ph idx="1" type="body"/>
          </p:nvPr>
        </p:nvSpPr>
        <p:spPr>
          <a:xfrm>
            <a:off x="4939500" y="242975"/>
            <a:ext cx="3837000" cy="4620000"/>
          </a:xfrm>
          <a:prstGeom prst="rect">
            <a:avLst/>
          </a:prstGeom>
        </p:spPr>
        <p:txBody>
          <a:bodyPr anchorCtr="0" anchor="ctr" bIns="91425" lIns="91425" spcFirstLastPara="1" rIns="91425" wrap="square" tIns="91425">
            <a:noAutofit/>
          </a:bodyPr>
          <a:lstStyle/>
          <a:p>
            <a:pPr indent="-311150" lvl="0" marL="457200" rtl="0" algn="l">
              <a:lnSpc>
                <a:spcPct val="150000"/>
              </a:lnSpc>
              <a:spcBef>
                <a:spcPts val="0"/>
              </a:spcBef>
              <a:spcAft>
                <a:spcPts val="0"/>
              </a:spcAft>
              <a:buClr>
                <a:schemeClr val="dk1"/>
              </a:buClr>
              <a:buSzPts val="1300"/>
              <a:buAutoNum type="arabicPeriod"/>
            </a:pPr>
            <a:r>
              <a:rPr b="1" lang="en" sz="1300">
                <a:solidFill>
                  <a:schemeClr val="dk1"/>
                </a:solidFill>
              </a:rPr>
              <a:t>What we do at USDR</a:t>
            </a:r>
            <a:endParaRPr b="1"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b="1" lang="en" sz="1300">
                <a:solidFill>
                  <a:schemeClr val="dk1"/>
                </a:solidFill>
              </a:rPr>
              <a:t>Custom Technical Projects (Rapid Response)</a:t>
            </a:r>
            <a:endParaRPr b="1" sz="1300">
              <a:solidFill>
                <a:schemeClr val="dk1"/>
              </a:solidFill>
            </a:endParaRPr>
          </a:p>
          <a:p>
            <a:pPr indent="-311150" lvl="1" marL="914400" rtl="0" algn="l">
              <a:lnSpc>
                <a:spcPct val="150000"/>
              </a:lnSpc>
              <a:spcBef>
                <a:spcPts val="0"/>
              </a:spcBef>
              <a:spcAft>
                <a:spcPts val="0"/>
              </a:spcAft>
              <a:buClr>
                <a:schemeClr val="dk1"/>
              </a:buClr>
              <a:buSzPts val="1300"/>
              <a:buAutoNum type="alphaLcPeriod"/>
            </a:pPr>
            <a:r>
              <a:rPr b="1" lang="en" sz="1300">
                <a:solidFill>
                  <a:schemeClr val="dk1"/>
                </a:solidFill>
              </a:rPr>
              <a:t>CT Data Transparency</a:t>
            </a:r>
            <a:endParaRPr b="1" sz="1300">
              <a:solidFill>
                <a:schemeClr val="dk1"/>
              </a:solidFill>
            </a:endParaRPr>
          </a:p>
          <a:p>
            <a:pPr indent="-311150" lvl="1" marL="914400" rtl="0" algn="l">
              <a:lnSpc>
                <a:spcPct val="150000"/>
              </a:lnSpc>
              <a:spcBef>
                <a:spcPts val="0"/>
              </a:spcBef>
              <a:spcAft>
                <a:spcPts val="0"/>
              </a:spcAft>
              <a:buClr>
                <a:schemeClr val="dk1"/>
              </a:buClr>
              <a:buSzPts val="1300"/>
              <a:buAutoNum type="alphaLcPeriod"/>
            </a:pPr>
            <a:r>
              <a:rPr b="1" lang="en" sz="1300">
                <a:solidFill>
                  <a:schemeClr val="dk1"/>
                </a:solidFill>
              </a:rPr>
              <a:t>Other rapid response examples</a:t>
            </a:r>
            <a:endParaRPr b="1" sz="1300">
              <a:solidFill>
                <a:schemeClr val="dk1"/>
              </a:solidFill>
            </a:endParaRPr>
          </a:p>
          <a:p>
            <a:pPr indent="-311150" lvl="0" marL="457200" rtl="0" algn="l">
              <a:lnSpc>
                <a:spcPct val="150000"/>
              </a:lnSpc>
              <a:spcBef>
                <a:spcPts val="0"/>
              </a:spcBef>
              <a:spcAft>
                <a:spcPts val="0"/>
              </a:spcAft>
              <a:buClr>
                <a:schemeClr val="dk1"/>
              </a:buClr>
              <a:buSzPts val="1300"/>
              <a:buAutoNum type="arabicPeriod"/>
            </a:pPr>
            <a:r>
              <a:rPr b="1" lang="en" sz="1300">
                <a:solidFill>
                  <a:schemeClr val="dk1"/>
                </a:solidFill>
              </a:rPr>
              <a:t>Elections Program At USDR</a:t>
            </a:r>
            <a:endParaRPr b="1" sz="1300">
              <a:solidFill>
                <a:schemeClr val="dk1"/>
              </a:solidFill>
            </a:endParaRPr>
          </a:p>
          <a:p>
            <a:pPr indent="-311150" lvl="1" marL="914400" rtl="0" algn="l">
              <a:lnSpc>
                <a:spcPct val="150000"/>
              </a:lnSpc>
              <a:spcBef>
                <a:spcPts val="0"/>
              </a:spcBef>
              <a:spcAft>
                <a:spcPts val="0"/>
              </a:spcAft>
              <a:buClr>
                <a:schemeClr val="dk1"/>
              </a:buClr>
              <a:buSzPts val="1300"/>
              <a:buAutoNum type="alphaLcPeriod"/>
            </a:pPr>
            <a:r>
              <a:rPr b="1" lang="en" sz="1300">
                <a:solidFill>
                  <a:schemeClr val="dk1"/>
                </a:solidFill>
              </a:rPr>
              <a:t>Simple digital solutions to complex elections problems</a:t>
            </a:r>
            <a:endParaRPr b="1" sz="1300">
              <a:solidFill>
                <a:schemeClr val="dk1"/>
              </a:solidFill>
            </a:endParaRPr>
          </a:p>
          <a:p>
            <a:pPr indent="-311150" lvl="1" marL="914400" rtl="0" algn="l">
              <a:lnSpc>
                <a:spcPct val="150000"/>
              </a:lnSpc>
              <a:spcBef>
                <a:spcPts val="0"/>
              </a:spcBef>
              <a:spcAft>
                <a:spcPts val="0"/>
              </a:spcAft>
              <a:buClr>
                <a:schemeClr val="dk1"/>
              </a:buClr>
              <a:buSzPts val="1300"/>
              <a:buAutoNum type="alphaLcPeriod"/>
            </a:pPr>
            <a:r>
              <a:rPr b="1" lang="en" sz="1300">
                <a:solidFill>
                  <a:schemeClr val="dk1"/>
                </a:solidFill>
              </a:rPr>
              <a:t>Elections Software Collaborative</a:t>
            </a:r>
            <a:endParaRPr b="1" sz="1300">
              <a:solidFill>
                <a:schemeClr val="dk1"/>
              </a:solidFill>
            </a:endParaRPr>
          </a:p>
          <a:p>
            <a:pPr indent="0" lvl="0" marL="457200" rtl="0" algn="l">
              <a:lnSpc>
                <a:spcPct val="150000"/>
              </a:lnSpc>
              <a:spcBef>
                <a:spcPts val="0"/>
              </a:spcBef>
              <a:spcAft>
                <a:spcPts val="0"/>
              </a:spcAft>
              <a:buNone/>
            </a:pPr>
            <a:r>
              <a:t/>
            </a:r>
            <a:endParaRPr b="1" sz="1300">
              <a:solidFill>
                <a:schemeClr val="dk1"/>
              </a:solidFill>
            </a:endParaRPr>
          </a:p>
          <a:p>
            <a:pPr indent="0" lvl="0" marL="457200" rtl="0" algn="l">
              <a:lnSpc>
                <a:spcPct val="150000"/>
              </a:lnSpc>
              <a:spcBef>
                <a:spcPts val="0"/>
              </a:spcBef>
              <a:spcAft>
                <a:spcPts val="0"/>
              </a:spcAft>
              <a:buNone/>
            </a:pPr>
            <a:r>
              <a:t/>
            </a:r>
            <a:endParaRPr b="1" sz="13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8"/>
          <p:cNvSpPr txBox="1"/>
          <p:nvPr>
            <p:ph type="title"/>
          </p:nvPr>
        </p:nvSpPr>
        <p:spPr>
          <a:xfrm>
            <a:off x="690750" y="1579425"/>
            <a:ext cx="2877900" cy="1748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4200"/>
              <a:t>U.S. </a:t>
            </a:r>
            <a:r>
              <a:rPr lang="en" sz="4200"/>
              <a:t>Digital</a:t>
            </a:r>
            <a:r>
              <a:rPr lang="en" sz="4200"/>
              <a:t> Response</a:t>
            </a:r>
            <a:endParaRPr/>
          </a:p>
        </p:txBody>
      </p:sp>
      <p:sp>
        <p:nvSpPr>
          <p:cNvPr id="254" name="Google Shape;254;p38"/>
          <p:cNvSpPr txBox="1"/>
          <p:nvPr/>
        </p:nvSpPr>
        <p:spPr>
          <a:xfrm>
            <a:off x="690750" y="3491075"/>
            <a:ext cx="30000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B5D1FF"/>
                </a:solidFill>
                <a:latin typeface="Inter"/>
                <a:ea typeface="Inter"/>
                <a:cs typeface="Inter"/>
                <a:sym typeface="Inter"/>
              </a:rPr>
              <a:t>www.usdigitalresponse.org</a:t>
            </a:r>
            <a:endParaRPr sz="1200">
              <a:solidFill>
                <a:srgbClr val="B5D1FF"/>
              </a:solidFill>
              <a:latin typeface="Inter"/>
              <a:ea typeface="Inter"/>
              <a:cs typeface="Inter"/>
              <a:sym typeface="Inter"/>
            </a:endParaRPr>
          </a:p>
          <a:p>
            <a:pPr indent="0" lvl="0" marL="0" rtl="0" algn="l">
              <a:lnSpc>
                <a:spcPct val="115000"/>
              </a:lnSpc>
              <a:spcBef>
                <a:spcPts val="0"/>
              </a:spcBef>
              <a:spcAft>
                <a:spcPts val="0"/>
              </a:spcAft>
              <a:buNone/>
            </a:pPr>
            <a:r>
              <a:rPr lang="en" sz="1200">
                <a:solidFill>
                  <a:srgbClr val="B5D1FF"/>
                </a:solidFill>
                <a:latin typeface="Inter"/>
                <a:ea typeface="Inter"/>
                <a:cs typeface="Inter"/>
                <a:sym typeface="Inter"/>
              </a:rPr>
              <a:t>@USDResponse</a:t>
            </a:r>
            <a:endParaRPr sz="1200">
              <a:solidFill>
                <a:srgbClr val="B5D1FF"/>
              </a:solidFill>
              <a:latin typeface="Inter"/>
              <a:ea typeface="Inter"/>
              <a:cs typeface="Inter"/>
              <a:sym typeface="Inter"/>
            </a:endParaRPr>
          </a:p>
        </p:txBody>
      </p:sp>
      <p:sp>
        <p:nvSpPr>
          <p:cNvPr id="255" name="Google Shape;255;p38"/>
          <p:cNvSpPr txBox="1"/>
          <p:nvPr/>
        </p:nvSpPr>
        <p:spPr>
          <a:xfrm>
            <a:off x="4572000" y="948225"/>
            <a:ext cx="4230600" cy="332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latin typeface="DM Sans"/>
                <a:ea typeface="DM Sans"/>
                <a:cs typeface="DM Sans"/>
                <a:sym typeface="DM Sans"/>
              </a:rPr>
              <a:t>We’re a nonprofit, nonpartisan organization </a:t>
            </a:r>
            <a:r>
              <a:rPr b="1" lang="en" sz="1800">
                <a:latin typeface="DM Sans"/>
                <a:ea typeface="DM Sans"/>
                <a:cs typeface="DM Sans"/>
                <a:sym typeface="DM Sans"/>
              </a:rPr>
              <a:t>pairing the best of pro-bono technical talent </a:t>
            </a:r>
            <a:r>
              <a:rPr lang="en" sz="1800">
                <a:latin typeface="DM Sans"/>
                <a:ea typeface="DM Sans"/>
                <a:cs typeface="DM Sans"/>
                <a:sym typeface="DM Sans"/>
              </a:rPr>
              <a:t>with the people solving </a:t>
            </a:r>
            <a:r>
              <a:rPr b="1" lang="en" sz="1800">
                <a:latin typeface="DM Sans"/>
                <a:ea typeface="DM Sans"/>
                <a:cs typeface="DM Sans"/>
                <a:sym typeface="DM Sans"/>
              </a:rPr>
              <a:t>our most important public problems</a:t>
            </a:r>
            <a:r>
              <a:rPr lang="en" sz="1800">
                <a:latin typeface="DM Sans"/>
                <a:ea typeface="DM Sans"/>
                <a:cs typeface="DM Sans"/>
                <a:sym typeface="DM Sans"/>
              </a:rPr>
              <a:t>.</a:t>
            </a:r>
            <a:endParaRPr sz="1800">
              <a:latin typeface="DM Sans"/>
              <a:ea typeface="DM Sans"/>
              <a:cs typeface="DM Sans"/>
              <a:sym typeface="DM Sans"/>
            </a:endParaRPr>
          </a:p>
          <a:p>
            <a:pPr indent="0" lvl="0" marL="0" rtl="0" algn="l">
              <a:lnSpc>
                <a:spcPct val="115000"/>
              </a:lnSpc>
              <a:spcBef>
                <a:spcPts val="0"/>
              </a:spcBef>
              <a:spcAft>
                <a:spcPts val="0"/>
              </a:spcAft>
              <a:buNone/>
            </a:pPr>
            <a:r>
              <a:t/>
            </a:r>
            <a:endParaRPr sz="1800">
              <a:latin typeface="DM Sans"/>
              <a:ea typeface="DM Sans"/>
              <a:cs typeface="DM Sans"/>
              <a:sym typeface="DM Sans"/>
            </a:endParaRPr>
          </a:p>
          <a:p>
            <a:pPr indent="0" lvl="0" marL="0" rtl="0" algn="l">
              <a:lnSpc>
                <a:spcPct val="115000"/>
              </a:lnSpc>
              <a:spcBef>
                <a:spcPts val="0"/>
              </a:spcBef>
              <a:spcAft>
                <a:spcPts val="0"/>
              </a:spcAft>
              <a:buNone/>
            </a:pPr>
            <a:r>
              <a:rPr lang="en" sz="1800">
                <a:latin typeface="DM Sans"/>
                <a:ea typeface="DM Sans"/>
                <a:cs typeface="DM Sans"/>
                <a:sym typeface="DM Sans"/>
              </a:rPr>
              <a:t>Our experienced volunteer technologists </a:t>
            </a:r>
            <a:r>
              <a:rPr b="1" lang="en" sz="1800">
                <a:latin typeface="DM Sans"/>
                <a:ea typeface="DM Sans"/>
                <a:cs typeface="DM Sans"/>
                <a:sym typeface="DM Sans"/>
              </a:rPr>
              <a:t>work alongside public servants</a:t>
            </a:r>
            <a:r>
              <a:rPr lang="en" sz="1800">
                <a:latin typeface="DM Sans"/>
                <a:ea typeface="DM Sans"/>
                <a:cs typeface="DM Sans"/>
                <a:sym typeface="DM Sans"/>
              </a:rPr>
              <a:t> to deliver digital services and build capacity, quickly.</a:t>
            </a:r>
            <a:endParaRPr sz="1800">
              <a:latin typeface="DM Sans"/>
              <a:ea typeface="DM Sans"/>
              <a:cs typeface="DM Sans"/>
              <a:sym typeface="DM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9"/>
          <p:cNvSpPr txBox="1"/>
          <p:nvPr/>
        </p:nvSpPr>
        <p:spPr>
          <a:xfrm>
            <a:off x="906600" y="823325"/>
            <a:ext cx="8335200" cy="3348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Inter"/>
              <a:buChar char="-"/>
            </a:pPr>
            <a:r>
              <a:rPr lang="en" sz="1800">
                <a:solidFill>
                  <a:schemeClr val="dk1"/>
                </a:solidFill>
                <a:latin typeface="Inter"/>
                <a:ea typeface="Inter"/>
                <a:cs typeface="Inter"/>
                <a:sym typeface="Inter"/>
              </a:rPr>
              <a:t>Hartford, CT ROV: Giselle Feliciano</a:t>
            </a:r>
            <a:endParaRPr sz="1800">
              <a:solidFill>
                <a:schemeClr val="dk1"/>
              </a:solidFill>
              <a:latin typeface="Inter"/>
              <a:ea typeface="Inter"/>
              <a:cs typeface="Inter"/>
              <a:sym typeface="Inter"/>
            </a:endParaRPr>
          </a:p>
          <a:p>
            <a:pPr indent="-342900" lvl="0" marL="457200" rtl="0" algn="l">
              <a:spcBef>
                <a:spcPts val="0"/>
              </a:spcBef>
              <a:spcAft>
                <a:spcPts val="0"/>
              </a:spcAft>
              <a:buClr>
                <a:schemeClr val="dk1"/>
              </a:buClr>
              <a:buSzPts val="1800"/>
              <a:buFont typeface="Inter"/>
              <a:buChar char="-"/>
            </a:pPr>
            <a:r>
              <a:rPr lang="en" sz="1800">
                <a:solidFill>
                  <a:schemeClr val="dk1"/>
                </a:solidFill>
                <a:latin typeface="Inter"/>
                <a:ea typeface="Inter"/>
                <a:cs typeface="Inter"/>
                <a:sym typeface="Inter"/>
              </a:rPr>
              <a:t>Want to present to council before budget meeting</a:t>
            </a:r>
            <a:endParaRPr sz="1800">
              <a:solidFill>
                <a:schemeClr val="dk1"/>
              </a:solidFill>
              <a:latin typeface="Inter"/>
              <a:ea typeface="Inter"/>
              <a:cs typeface="Inter"/>
              <a:sym typeface="Inter"/>
            </a:endParaRPr>
          </a:p>
          <a:p>
            <a:pPr indent="-342900" lvl="0" marL="457200" rtl="0" algn="l">
              <a:spcBef>
                <a:spcPts val="0"/>
              </a:spcBef>
              <a:spcAft>
                <a:spcPts val="0"/>
              </a:spcAft>
              <a:buClr>
                <a:schemeClr val="dk1"/>
              </a:buClr>
              <a:buSzPts val="1800"/>
              <a:buFont typeface="Inter"/>
              <a:buChar char="-"/>
            </a:pPr>
            <a:r>
              <a:rPr lang="en" sz="1800">
                <a:solidFill>
                  <a:schemeClr val="dk1"/>
                </a:solidFill>
                <a:latin typeface="Inter"/>
                <a:ea typeface="Inter"/>
                <a:cs typeface="Inter"/>
                <a:sym typeface="Inter"/>
              </a:rPr>
              <a:t>24 locations and 7 early voting</a:t>
            </a:r>
            <a:endParaRPr sz="1800">
              <a:solidFill>
                <a:schemeClr val="dk1"/>
              </a:solidFill>
              <a:latin typeface="Inter"/>
              <a:ea typeface="Inter"/>
              <a:cs typeface="Inter"/>
              <a:sym typeface="Inter"/>
            </a:endParaRPr>
          </a:p>
          <a:p>
            <a:pPr indent="-342900" lvl="0" marL="457200" rtl="0" algn="l">
              <a:spcBef>
                <a:spcPts val="0"/>
              </a:spcBef>
              <a:spcAft>
                <a:spcPts val="0"/>
              </a:spcAft>
              <a:buClr>
                <a:schemeClr val="dk1"/>
              </a:buClr>
              <a:buSzPts val="1800"/>
              <a:buFont typeface="Inter"/>
              <a:buChar char="-"/>
            </a:pPr>
            <a:r>
              <a:rPr lang="en" sz="1800">
                <a:solidFill>
                  <a:schemeClr val="dk1"/>
                </a:solidFill>
                <a:latin typeface="Inter"/>
                <a:ea typeface="Inter"/>
                <a:cs typeface="Inter"/>
                <a:sym typeface="Inter"/>
              </a:rPr>
              <a:t>Part of the vote coalition group, work with data institute</a:t>
            </a:r>
            <a:endParaRPr sz="1800">
              <a:solidFill>
                <a:schemeClr val="dk1"/>
              </a:solidFill>
              <a:latin typeface="Inter"/>
              <a:ea typeface="Inter"/>
              <a:cs typeface="Inter"/>
              <a:sym typeface="Inter"/>
            </a:endParaRPr>
          </a:p>
          <a:p>
            <a:pPr indent="-342900" lvl="1" marL="914400" rtl="0" algn="l">
              <a:spcBef>
                <a:spcPts val="0"/>
              </a:spcBef>
              <a:spcAft>
                <a:spcPts val="0"/>
              </a:spcAft>
              <a:buClr>
                <a:schemeClr val="dk1"/>
              </a:buClr>
              <a:buSzPts val="1800"/>
              <a:buFont typeface="Inter"/>
              <a:buChar char="-"/>
            </a:pPr>
            <a:r>
              <a:rPr lang="en" sz="1800">
                <a:solidFill>
                  <a:schemeClr val="dk1"/>
                </a:solidFill>
                <a:latin typeface="Inter"/>
                <a:ea typeface="Inter"/>
                <a:cs typeface="Inter"/>
                <a:sym typeface="Inter"/>
              </a:rPr>
              <a:t>Have a lot of data that can be shared</a:t>
            </a:r>
            <a:endParaRPr sz="1800">
              <a:solidFill>
                <a:schemeClr val="dk1"/>
              </a:solidFill>
              <a:latin typeface="Inter"/>
              <a:ea typeface="Inter"/>
              <a:cs typeface="Inter"/>
              <a:sym typeface="Inter"/>
            </a:endParaRPr>
          </a:p>
          <a:p>
            <a:pPr indent="-342900" lvl="0" marL="457200" rtl="0" algn="l">
              <a:spcBef>
                <a:spcPts val="0"/>
              </a:spcBef>
              <a:spcAft>
                <a:spcPts val="0"/>
              </a:spcAft>
              <a:buClr>
                <a:schemeClr val="dk1"/>
              </a:buClr>
              <a:buSzPts val="1800"/>
              <a:buFont typeface="Inter"/>
              <a:buChar char="-"/>
            </a:pPr>
            <a:r>
              <a:rPr lang="en" sz="1800">
                <a:solidFill>
                  <a:schemeClr val="dk1"/>
                </a:solidFill>
                <a:latin typeface="Inter"/>
                <a:ea typeface="Inter"/>
                <a:cs typeface="Inter"/>
                <a:sym typeface="Inter"/>
              </a:rPr>
              <a:t>Voter numbers have dropped significantly</a:t>
            </a:r>
            <a:endParaRPr sz="1800">
              <a:solidFill>
                <a:schemeClr val="dk1"/>
              </a:solidFill>
              <a:latin typeface="Inter"/>
              <a:ea typeface="Inter"/>
              <a:cs typeface="Inter"/>
              <a:sym typeface="Inter"/>
            </a:endParaRPr>
          </a:p>
          <a:p>
            <a:pPr indent="-342900" lvl="1" marL="914400" rtl="0" algn="l">
              <a:spcBef>
                <a:spcPts val="0"/>
              </a:spcBef>
              <a:spcAft>
                <a:spcPts val="0"/>
              </a:spcAft>
              <a:buClr>
                <a:schemeClr val="dk1"/>
              </a:buClr>
              <a:buSzPts val="1800"/>
              <a:buFont typeface="Inter"/>
              <a:buChar char="-"/>
            </a:pPr>
            <a:r>
              <a:rPr lang="en" sz="1800">
                <a:solidFill>
                  <a:schemeClr val="dk1"/>
                </a:solidFill>
                <a:latin typeface="Inter"/>
                <a:ea typeface="Inter"/>
                <a:cs typeface="Inter"/>
                <a:sym typeface="Inter"/>
              </a:rPr>
              <a:t>Not registered but the outreach piece</a:t>
            </a:r>
            <a:endParaRPr sz="1800">
              <a:solidFill>
                <a:schemeClr val="dk1"/>
              </a:solidFill>
              <a:latin typeface="Inter"/>
              <a:ea typeface="Inter"/>
              <a:cs typeface="Inter"/>
              <a:sym typeface="Inter"/>
            </a:endParaRPr>
          </a:p>
          <a:p>
            <a:pPr indent="-342900" lvl="0" marL="457200" rtl="0" algn="l">
              <a:spcBef>
                <a:spcPts val="0"/>
              </a:spcBef>
              <a:spcAft>
                <a:spcPts val="0"/>
              </a:spcAft>
              <a:buClr>
                <a:schemeClr val="dk1"/>
              </a:buClr>
              <a:buSzPts val="1800"/>
              <a:buFont typeface="Inter"/>
              <a:buChar char="-"/>
            </a:pPr>
            <a:r>
              <a:rPr lang="en" sz="1800">
                <a:solidFill>
                  <a:schemeClr val="dk1"/>
                </a:solidFill>
                <a:latin typeface="Inter"/>
                <a:ea typeface="Inter"/>
                <a:cs typeface="Inter"/>
                <a:sym typeface="Inter"/>
              </a:rPr>
              <a:t>Have not used their money yet, so they may have some room for additional asks</a:t>
            </a:r>
            <a:endParaRPr sz="1800">
              <a:solidFill>
                <a:schemeClr val="dk1"/>
              </a:solidFill>
              <a:latin typeface="Inter"/>
              <a:ea typeface="Inter"/>
              <a:cs typeface="Inter"/>
              <a:sym typeface="Inter"/>
            </a:endParaRPr>
          </a:p>
          <a:p>
            <a:pPr indent="-342900" lvl="1" marL="914400" rtl="0" algn="l">
              <a:spcBef>
                <a:spcPts val="0"/>
              </a:spcBef>
              <a:spcAft>
                <a:spcPts val="0"/>
              </a:spcAft>
              <a:buClr>
                <a:schemeClr val="dk1"/>
              </a:buClr>
              <a:buSzPts val="1800"/>
              <a:buFont typeface="Inter"/>
              <a:buChar char="-"/>
            </a:pPr>
            <a:r>
              <a:rPr lang="en" sz="1800">
                <a:solidFill>
                  <a:schemeClr val="dk1"/>
                </a:solidFill>
                <a:latin typeface="Inter"/>
                <a:ea typeface="Inter"/>
                <a:cs typeface="Inter"/>
                <a:sym typeface="Inter"/>
              </a:rPr>
              <a:t>Want to include candidate information in that data as well</a:t>
            </a:r>
            <a:endParaRPr sz="1800">
              <a:solidFill>
                <a:schemeClr val="dk1"/>
              </a:solidFill>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0"/>
          <p:cNvSpPr txBox="1"/>
          <p:nvPr>
            <p:ph idx="9" type="subTitle"/>
          </p:nvPr>
        </p:nvSpPr>
        <p:spPr>
          <a:xfrm>
            <a:off x="6167925" y="4234800"/>
            <a:ext cx="2457000" cy="49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*For the Elections Software Collaborative we have a membership fee</a:t>
            </a:r>
            <a:endParaRPr/>
          </a:p>
        </p:txBody>
      </p:sp>
      <p:sp>
        <p:nvSpPr>
          <p:cNvPr id="266" name="Google Shape;266;p40"/>
          <p:cNvSpPr/>
          <p:nvPr/>
        </p:nvSpPr>
        <p:spPr>
          <a:xfrm>
            <a:off x="-104975" y="-45125"/>
            <a:ext cx="4268700" cy="5278800"/>
          </a:xfrm>
          <a:prstGeom prst="rect">
            <a:avLst/>
          </a:prstGeom>
          <a:solidFill>
            <a:srgbClr val="D65B07"/>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7" name="Google Shape;267;p40"/>
          <p:cNvPicPr preferRelativeResize="0"/>
          <p:nvPr>
            <p:ph idx="3" type="pic"/>
          </p:nvPr>
        </p:nvPicPr>
        <p:blipFill rotWithShape="1">
          <a:blip r:embed="rId3">
            <a:alphaModFix/>
          </a:blip>
          <a:srcRect b="-8525" l="-2954" r="-2954" t="2615"/>
          <a:stretch/>
        </p:blipFill>
        <p:spPr>
          <a:xfrm>
            <a:off x="4891700" y="1552988"/>
            <a:ext cx="1053300" cy="1053300"/>
          </a:xfrm>
          <a:prstGeom prst="ellipse">
            <a:avLst/>
          </a:prstGeom>
        </p:spPr>
      </p:pic>
      <p:pic>
        <p:nvPicPr>
          <p:cNvPr id="268" name="Google Shape;268;p40"/>
          <p:cNvPicPr preferRelativeResize="0"/>
          <p:nvPr>
            <p:ph idx="4" type="pic"/>
          </p:nvPr>
        </p:nvPicPr>
        <p:blipFill rotWithShape="1">
          <a:blip r:embed="rId4">
            <a:alphaModFix/>
          </a:blip>
          <a:srcRect b="0" l="179" r="179" t="0"/>
          <a:stretch/>
        </p:blipFill>
        <p:spPr>
          <a:xfrm>
            <a:off x="4891700" y="3777600"/>
            <a:ext cx="1053300" cy="1053300"/>
          </a:xfrm>
          <a:prstGeom prst="ellipse">
            <a:avLst/>
          </a:prstGeom>
        </p:spPr>
      </p:pic>
      <p:sp>
        <p:nvSpPr>
          <p:cNvPr id="269" name="Google Shape;269;p40"/>
          <p:cNvSpPr txBox="1"/>
          <p:nvPr>
            <p:ph idx="6" type="subTitle"/>
          </p:nvPr>
        </p:nvSpPr>
        <p:spPr>
          <a:xfrm>
            <a:off x="6167925" y="1618625"/>
            <a:ext cx="2457000" cy="49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385 projects completed</a:t>
            </a:r>
            <a:endParaRPr>
              <a:solidFill>
                <a:schemeClr val="accent4"/>
              </a:solidFill>
            </a:endParaRPr>
          </a:p>
        </p:txBody>
      </p:sp>
      <p:sp>
        <p:nvSpPr>
          <p:cNvPr id="270" name="Google Shape;270;p40"/>
          <p:cNvSpPr txBox="1"/>
          <p:nvPr>
            <p:ph idx="7" type="subTitle"/>
          </p:nvPr>
        </p:nvSpPr>
        <p:spPr>
          <a:xfrm>
            <a:off x="6167925" y="2034725"/>
            <a:ext cx="2457000" cy="49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improve services across 43 states &amp; territories</a:t>
            </a:r>
            <a:endParaRPr/>
          </a:p>
        </p:txBody>
      </p:sp>
      <p:sp>
        <p:nvSpPr>
          <p:cNvPr id="271" name="Google Shape;271;p40"/>
          <p:cNvSpPr txBox="1"/>
          <p:nvPr>
            <p:ph idx="8" type="subTitle"/>
          </p:nvPr>
        </p:nvSpPr>
        <p:spPr>
          <a:xfrm>
            <a:off x="6167925" y="2682100"/>
            <a:ext cx="2114400" cy="49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9,0</a:t>
            </a:r>
            <a:r>
              <a:rPr lang="en">
                <a:solidFill>
                  <a:schemeClr val="accent4"/>
                </a:solidFill>
              </a:rPr>
              <a:t>00 volunteers</a:t>
            </a:r>
            <a:endParaRPr>
              <a:solidFill>
                <a:schemeClr val="accent4"/>
              </a:solidFill>
            </a:endParaRPr>
          </a:p>
        </p:txBody>
      </p:sp>
      <p:sp>
        <p:nvSpPr>
          <p:cNvPr id="272" name="Google Shape;272;p40"/>
          <p:cNvSpPr txBox="1"/>
          <p:nvPr>
            <p:ph idx="9" type="subTitle"/>
          </p:nvPr>
        </p:nvSpPr>
        <p:spPr>
          <a:xfrm>
            <a:off x="6167925" y="3098200"/>
            <a:ext cx="2457000" cy="49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1,000+ expert technologists placed on projects</a:t>
            </a:r>
            <a:endParaRPr/>
          </a:p>
        </p:txBody>
      </p:sp>
      <p:pic>
        <p:nvPicPr>
          <p:cNvPr id="273" name="Google Shape;273;p40"/>
          <p:cNvPicPr preferRelativeResize="0"/>
          <p:nvPr>
            <p:ph idx="4" type="pic"/>
          </p:nvPr>
        </p:nvPicPr>
        <p:blipFill rotWithShape="1">
          <a:blip r:embed="rId5">
            <a:alphaModFix/>
          </a:blip>
          <a:srcRect b="-3487" l="-3487" r="-3487" t="-3487"/>
          <a:stretch/>
        </p:blipFill>
        <p:spPr>
          <a:xfrm>
            <a:off x="4891700" y="364500"/>
            <a:ext cx="1053300" cy="1053300"/>
          </a:xfrm>
          <a:prstGeom prst="ellipse">
            <a:avLst/>
          </a:prstGeom>
        </p:spPr>
      </p:pic>
      <p:sp>
        <p:nvSpPr>
          <p:cNvPr id="274" name="Google Shape;274;p40"/>
          <p:cNvSpPr txBox="1"/>
          <p:nvPr>
            <p:ph idx="8" type="subTitle"/>
          </p:nvPr>
        </p:nvSpPr>
        <p:spPr>
          <a:xfrm>
            <a:off x="6167925" y="3818700"/>
            <a:ext cx="3000000" cy="49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Free where legally allowed</a:t>
            </a:r>
            <a:endParaRPr>
              <a:solidFill>
                <a:schemeClr val="accent4"/>
              </a:solidFill>
            </a:endParaRPr>
          </a:p>
        </p:txBody>
      </p:sp>
      <p:pic>
        <p:nvPicPr>
          <p:cNvPr id="275" name="Google Shape;275;p40"/>
          <p:cNvPicPr preferRelativeResize="0"/>
          <p:nvPr>
            <p:ph idx="2" type="pic"/>
          </p:nvPr>
        </p:nvPicPr>
        <p:blipFill rotWithShape="1">
          <a:blip r:embed="rId6">
            <a:alphaModFix/>
          </a:blip>
          <a:srcRect b="0" l="0" r="0" t="0"/>
          <a:stretch/>
        </p:blipFill>
        <p:spPr>
          <a:xfrm>
            <a:off x="4891700" y="2665300"/>
            <a:ext cx="1053300" cy="1053300"/>
          </a:xfrm>
          <a:prstGeom prst="ellipse">
            <a:avLst/>
          </a:prstGeom>
        </p:spPr>
      </p:pic>
      <p:sp>
        <p:nvSpPr>
          <p:cNvPr id="276" name="Google Shape;276;p40"/>
          <p:cNvSpPr txBox="1"/>
          <p:nvPr>
            <p:ph idx="1" type="subTitle"/>
          </p:nvPr>
        </p:nvSpPr>
        <p:spPr>
          <a:xfrm>
            <a:off x="6167925" y="408900"/>
            <a:ext cx="2114400" cy="49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5 focus areas</a:t>
            </a:r>
            <a:endParaRPr>
              <a:solidFill>
                <a:schemeClr val="accent4"/>
              </a:solidFill>
            </a:endParaRPr>
          </a:p>
        </p:txBody>
      </p:sp>
      <p:sp>
        <p:nvSpPr>
          <p:cNvPr id="277" name="Google Shape;277;p40"/>
          <p:cNvSpPr txBox="1"/>
          <p:nvPr>
            <p:ph idx="5" type="subTitle"/>
          </p:nvPr>
        </p:nvSpPr>
        <p:spPr>
          <a:xfrm>
            <a:off x="6167925" y="825000"/>
            <a:ext cx="2457000" cy="49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Work Sans"/>
                <a:ea typeface="Work Sans"/>
                <a:cs typeface="Work Sans"/>
                <a:sym typeface="Work Sans"/>
              </a:rPr>
              <a:t>Elections</a:t>
            </a:r>
            <a:r>
              <a:rPr lang="en">
                <a:latin typeface="Work Sans"/>
                <a:ea typeface="Work Sans"/>
                <a:cs typeface="Work Sans"/>
                <a:sym typeface="Work Sans"/>
              </a:rPr>
              <a:t>, </a:t>
            </a:r>
            <a:r>
              <a:rPr b="1" lang="en">
                <a:latin typeface="Work Sans"/>
                <a:ea typeface="Work Sans"/>
                <a:cs typeface="Work Sans"/>
                <a:sym typeface="Work Sans"/>
              </a:rPr>
              <a:t>federal grants</a:t>
            </a:r>
            <a:r>
              <a:rPr lang="en">
                <a:latin typeface="Work Sans"/>
                <a:ea typeface="Work Sans"/>
                <a:cs typeface="Work Sans"/>
                <a:sym typeface="Work Sans"/>
              </a:rPr>
              <a:t>, user research, procurement, language access</a:t>
            </a:r>
            <a:endParaRPr/>
          </a:p>
        </p:txBody>
      </p:sp>
      <p:pic>
        <p:nvPicPr>
          <p:cNvPr id="278" name="Google Shape;278;p40"/>
          <p:cNvPicPr preferRelativeResize="0"/>
          <p:nvPr/>
        </p:nvPicPr>
        <p:blipFill rotWithShape="1">
          <a:blip r:embed="rId7">
            <a:alphaModFix/>
          </a:blip>
          <a:srcRect b="9836" l="0" r="18267" t="0"/>
          <a:stretch/>
        </p:blipFill>
        <p:spPr>
          <a:xfrm>
            <a:off x="405025" y="4685419"/>
            <a:ext cx="548703" cy="196795"/>
          </a:xfrm>
          <a:prstGeom prst="rect">
            <a:avLst/>
          </a:prstGeom>
          <a:noFill/>
          <a:ln>
            <a:noFill/>
          </a:ln>
        </p:spPr>
      </p:pic>
      <p:sp>
        <p:nvSpPr>
          <p:cNvPr id="279" name="Google Shape;279;p40"/>
          <p:cNvSpPr txBox="1"/>
          <p:nvPr>
            <p:ph type="title"/>
          </p:nvPr>
        </p:nvSpPr>
        <p:spPr>
          <a:xfrm>
            <a:off x="690750" y="1579425"/>
            <a:ext cx="2877900" cy="1748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4200"/>
              <a:t>U.S. </a:t>
            </a:r>
            <a:r>
              <a:rPr lang="en" sz="4200"/>
              <a:t>Digital</a:t>
            </a:r>
            <a:r>
              <a:rPr lang="en" sz="4200"/>
              <a:t> Response</a:t>
            </a:r>
            <a:endParaRPr/>
          </a:p>
        </p:txBody>
      </p:sp>
      <p:sp>
        <p:nvSpPr>
          <p:cNvPr id="280" name="Google Shape;280;p40"/>
          <p:cNvSpPr txBox="1"/>
          <p:nvPr/>
        </p:nvSpPr>
        <p:spPr>
          <a:xfrm>
            <a:off x="690750" y="3491075"/>
            <a:ext cx="30000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2"/>
                </a:solidFill>
                <a:latin typeface="Inter"/>
                <a:ea typeface="Inter"/>
                <a:cs typeface="Inter"/>
                <a:sym typeface="Inter"/>
              </a:rPr>
              <a:t>www.usdigitalresponse.org</a:t>
            </a:r>
            <a:endParaRPr sz="1200">
              <a:solidFill>
                <a:schemeClr val="lt2"/>
              </a:solidFill>
              <a:latin typeface="Inter"/>
              <a:ea typeface="Inter"/>
              <a:cs typeface="Inter"/>
              <a:sym typeface="Inter"/>
            </a:endParaRPr>
          </a:p>
          <a:p>
            <a:pPr indent="0" lvl="0" marL="0" rtl="0" algn="l">
              <a:lnSpc>
                <a:spcPct val="115000"/>
              </a:lnSpc>
              <a:spcBef>
                <a:spcPts val="0"/>
              </a:spcBef>
              <a:spcAft>
                <a:spcPts val="0"/>
              </a:spcAft>
              <a:buNone/>
            </a:pPr>
            <a:r>
              <a:rPr lang="en" sz="1200">
                <a:solidFill>
                  <a:schemeClr val="lt2"/>
                </a:solidFill>
                <a:latin typeface="Inter"/>
                <a:ea typeface="Inter"/>
                <a:cs typeface="Inter"/>
                <a:sym typeface="Inter"/>
              </a:rPr>
              <a:t>@USDResponse</a:t>
            </a:r>
            <a:endParaRPr sz="1200">
              <a:solidFill>
                <a:schemeClr val="lt2"/>
              </a:solidFill>
              <a:latin typeface="Inter"/>
              <a:ea typeface="Inter"/>
              <a:cs typeface="Inter"/>
              <a:sym typeface="Int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84" name="Shape 284"/>
        <p:cNvGrpSpPr/>
        <p:nvPr/>
      </p:nvGrpSpPr>
      <p:grpSpPr>
        <a:xfrm>
          <a:off x="0" y="0"/>
          <a:ext cx="0" cy="0"/>
          <a:chOff x="0" y="0"/>
          <a:chExt cx="0" cy="0"/>
        </a:xfrm>
      </p:grpSpPr>
      <p:sp>
        <p:nvSpPr>
          <p:cNvPr id="285" name="Google Shape;285;p41"/>
          <p:cNvSpPr/>
          <p:nvPr/>
        </p:nvSpPr>
        <p:spPr>
          <a:xfrm>
            <a:off x="-157450" y="-45125"/>
            <a:ext cx="4263300" cy="5278800"/>
          </a:xfrm>
          <a:prstGeom prst="rect">
            <a:avLst/>
          </a:prstGeom>
          <a:solidFill>
            <a:schemeClr val="accent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1"/>
          <p:cNvSpPr txBox="1"/>
          <p:nvPr>
            <p:ph type="title"/>
          </p:nvPr>
        </p:nvSpPr>
        <p:spPr>
          <a:xfrm>
            <a:off x="690750" y="1900750"/>
            <a:ext cx="2877900" cy="118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Custom Technical Projects</a:t>
            </a:r>
            <a:endParaRPr/>
          </a:p>
        </p:txBody>
      </p:sp>
      <p:sp>
        <p:nvSpPr>
          <p:cNvPr id="287" name="Google Shape;287;p41"/>
          <p:cNvSpPr txBox="1"/>
          <p:nvPr/>
        </p:nvSpPr>
        <p:spPr>
          <a:xfrm>
            <a:off x="4670375" y="1589150"/>
            <a:ext cx="2985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2000">
              <a:solidFill>
                <a:srgbClr val="071A51"/>
              </a:solidFill>
              <a:latin typeface="Inter"/>
              <a:ea typeface="Inter"/>
              <a:cs typeface="Inter"/>
              <a:sym typeface="Inter"/>
            </a:endParaRPr>
          </a:p>
        </p:txBody>
      </p:sp>
      <p:sp>
        <p:nvSpPr>
          <p:cNvPr id="288" name="Google Shape;288;p41"/>
          <p:cNvSpPr txBox="1"/>
          <p:nvPr>
            <p:ph idx="8" type="subTitle"/>
          </p:nvPr>
        </p:nvSpPr>
        <p:spPr>
          <a:xfrm>
            <a:off x="6143675" y="2339150"/>
            <a:ext cx="2798100" cy="49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Our </a:t>
            </a:r>
            <a:r>
              <a:rPr lang="en">
                <a:solidFill>
                  <a:schemeClr val="accent4"/>
                </a:solidFill>
              </a:rPr>
              <a:t>network of expert volunteers work with you to create what you need</a:t>
            </a:r>
            <a:endParaRPr>
              <a:solidFill>
                <a:schemeClr val="accent4"/>
              </a:solidFill>
            </a:endParaRPr>
          </a:p>
        </p:txBody>
      </p:sp>
      <p:sp>
        <p:nvSpPr>
          <p:cNvPr id="289" name="Google Shape;289;p41"/>
          <p:cNvSpPr txBox="1"/>
          <p:nvPr>
            <p:ph idx="9" type="subTitle"/>
          </p:nvPr>
        </p:nvSpPr>
        <p:spPr>
          <a:xfrm>
            <a:off x="6143675" y="2755250"/>
            <a:ext cx="2457000" cy="49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Free where legally allowed (Free in CT!)</a:t>
            </a:r>
            <a:endParaRPr/>
          </a:p>
        </p:txBody>
      </p:sp>
      <p:pic>
        <p:nvPicPr>
          <p:cNvPr id="290" name="Google Shape;290;p41"/>
          <p:cNvPicPr preferRelativeResize="0"/>
          <p:nvPr>
            <p:ph idx="2" type="pic"/>
          </p:nvPr>
        </p:nvPicPr>
        <p:blipFill rotWithShape="1">
          <a:blip r:embed="rId3">
            <a:alphaModFix/>
          </a:blip>
          <a:srcRect b="0" l="0" r="0" t="0"/>
          <a:stretch/>
        </p:blipFill>
        <p:spPr>
          <a:xfrm>
            <a:off x="4670375" y="1894350"/>
            <a:ext cx="1250400" cy="1250400"/>
          </a:xfrm>
          <a:prstGeom prst="ellipse">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2"/>
          <p:cNvSpPr txBox="1"/>
          <p:nvPr/>
        </p:nvSpPr>
        <p:spPr>
          <a:xfrm>
            <a:off x="822500" y="95725"/>
            <a:ext cx="8048700" cy="135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4200">
                <a:latin typeface="Poppins"/>
                <a:ea typeface="Poppins"/>
                <a:cs typeface="Poppins"/>
                <a:sym typeface="Poppins"/>
              </a:rPr>
              <a:t>Making</a:t>
            </a:r>
            <a:r>
              <a:rPr b="1" lang="en" sz="4200">
                <a:latin typeface="Poppins"/>
                <a:ea typeface="Poppins"/>
                <a:cs typeface="Poppins"/>
                <a:sym typeface="Poppins"/>
              </a:rPr>
              <a:t> administrators’ jobs easier</a:t>
            </a:r>
            <a:endParaRPr b="1" sz="4200">
              <a:latin typeface="Poppins"/>
              <a:ea typeface="Poppins"/>
              <a:cs typeface="Poppins"/>
              <a:sym typeface="Poppins"/>
            </a:endParaRPr>
          </a:p>
        </p:txBody>
      </p:sp>
      <p:sp>
        <p:nvSpPr>
          <p:cNvPr id="296" name="Google Shape;296;p42"/>
          <p:cNvSpPr/>
          <p:nvPr/>
        </p:nvSpPr>
        <p:spPr>
          <a:xfrm>
            <a:off x="-14325" y="917256"/>
            <a:ext cx="702300" cy="70800"/>
          </a:xfrm>
          <a:prstGeom prst="rect">
            <a:avLst/>
          </a:prstGeom>
          <a:solidFill>
            <a:srgbClr val="0B8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2"/>
          <p:cNvSpPr txBox="1"/>
          <p:nvPr/>
        </p:nvSpPr>
        <p:spPr>
          <a:xfrm>
            <a:off x="381850" y="1751550"/>
            <a:ext cx="4374600" cy="26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0B80FE"/>
                </a:solidFill>
                <a:latin typeface="Proxima Nova"/>
                <a:ea typeface="Proxima Nova"/>
                <a:cs typeface="Proxima Nova"/>
                <a:sym typeface="Proxima Nova"/>
              </a:rPr>
              <a:t>One-off very specific project for single jurisdiction</a:t>
            </a:r>
            <a:endParaRPr sz="2500">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1600">
              <a:latin typeface="Proxima Nova"/>
              <a:ea typeface="Proxima Nova"/>
              <a:cs typeface="Proxima Nova"/>
              <a:sym typeface="Proxima Nova"/>
            </a:endParaRPr>
          </a:p>
          <a:p>
            <a:pPr indent="-355600" lvl="0" marL="457200" marR="0" rtl="0" algn="l">
              <a:lnSpc>
                <a:spcPct val="100000"/>
              </a:lnSpc>
              <a:spcBef>
                <a:spcPts val="0"/>
              </a:spcBef>
              <a:spcAft>
                <a:spcPts val="0"/>
              </a:spcAft>
              <a:buSzPts val="2000"/>
              <a:buFont typeface="Proxima Nova"/>
              <a:buChar char="●"/>
            </a:pPr>
            <a:r>
              <a:rPr lang="en" sz="2000">
                <a:latin typeface="Proxima Nova"/>
                <a:ea typeface="Proxima Nova"/>
                <a:cs typeface="Proxima Nova"/>
                <a:sym typeface="Proxima Nova"/>
              </a:rPr>
              <a:t>Custom to your problem/need</a:t>
            </a:r>
            <a:endParaRPr sz="2000">
              <a:latin typeface="Proxima Nova"/>
              <a:ea typeface="Proxima Nova"/>
              <a:cs typeface="Proxima Nova"/>
              <a:sym typeface="Proxima Nova"/>
            </a:endParaRPr>
          </a:p>
          <a:p>
            <a:pPr indent="-355600" lvl="0" marL="457200" marR="0" rtl="0" algn="l">
              <a:lnSpc>
                <a:spcPct val="100000"/>
              </a:lnSpc>
              <a:spcBef>
                <a:spcPts val="0"/>
              </a:spcBef>
              <a:spcAft>
                <a:spcPts val="0"/>
              </a:spcAft>
              <a:buSzPts val="2000"/>
              <a:buFont typeface="Proxima Nova"/>
              <a:buChar char="●"/>
            </a:pPr>
            <a:r>
              <a:rPr lang="en" sz="2000">
                <a:latin typeface="Proxima Nova"/>
                <a:ea typeface="Proxima Nova"/>
                <a:cs typeface="Proxima Nova"/>
                <a:sym typeface="Proxima Nova"/>
              </a:rPr>
              <a:t>6-12 week avg length project</a:t>
            </a:r>
            <a:endParaRPr sz="2000">
              <a:latin typeface="Proxima Nova"/>
              <a:ea typeface="Proxima Nova"/>
              <a:cs typeface="Proxima Nova"/>
              <a:sym typeface="Proxima Nova"/>
            </a:endParaRPr>
          </a:p>
          <a:p>
            <a:pPr indent="-355600" lvl="0" marL="457200" marR="0" rtl="0" algn="l">
              <a:lnSpc>
                <a:spcPct val="100000"/>
              </a:lnSpc>
              <a:spcBef>
                <a:spcPts val="0"/>
              </a:spcBef>
              <a:spcAft>
                <a:spcPts val="0"/>
              </a:spcAft>
              <a:buSzPts val="2000"/>
              <a:buFont typeface="Proxima Nova"/>
              <a:buChar char="●"/>
            </a:pPr>
            <a:r>
              <a:rPr lang="en" sz="2000">
                <a:latin typeface="Proxima Nova"/>
                <a:ea typeface="Proxima Nova"/>
                <a:cs typeface="Proxima Nova"/>
                <a:sym typeface="Proxima Nova"/>
              </a:rPr>
              <a:t>No continued support from USDR</a:t>
            </a:r>
            <a:endParaRPr sz="2000">
              <a:latin typeface="Proxima Nova"/>
              <a:ea typeface="Proxima Nova"/>
              <a:cs typeface="Proxima Nova"/>
              <a:sym typeface="Proxima Nova"/>
            </a:endParaRPr>
          </a:p>
          <a:p>
            <a:pPr indent="-355600" lvl="0" marL="457200" marR="0" rtl="0" algn="l">
              <a:lnSpc>
                <a:spcPct val="100000"/>
              </a:lnSpc>
              <a:spcBef>
                <a:spcPts val="0"/>
              </a:spcBef>
              <a:spcAft>
                <a:spcPts val="0"/>
              </a:spcAft>
              <a:buSzPts val="2000"/>
              <a:buFont typeface="Proxima Nova"/>
              <a:buChar char="●"/>
            </a:pPr>
            <a:r>
              <a:rPr lang="en" sz="2000">
                <a:latin typeface="Proxima Nova"/>
                <a:ea typeface="Proxima Nova"/>
                <a:cs typeface="Proxima Nova"/>
                <a:sym typeface="Proxima Nova"/>
              </a:rPr>
              <a:t>Free where legally allowed</a:t>
            </a:r>
            <a:endParaRPr sz="2000">
              <a:latin typeface="Proxima Nova"/>
              <a:ea typeface="Proxima Nova"/>
              <a:cs typeface="Proxima Nova"/>
              <a:sym typeface="Proxima Nova"/>
            </a:endParaRPr>
          </a:p>
          <a:p>
            <a:pPr indent="0" lvl="0" marL="457200" marR="0" rtl="0" algn="l">
              <a:lnSpc>
                <a:spcPct val="100000"/>
              </a:lnSpc>
              <a:spcBef>
                <a:spcPts val="0"/>
              </a:spcBef>
              <a:spcAft>
                <a:spcPts val="0"/>
              </a:spcAft>
              <a:buNone/>
            </a:pPr>
            <a:r>
              <a:t/>
            </a:r>
            <a:endParaRPr sz="1600">
              <a:latin typeface="Proxima Nova"/>
              <a:ea typeface="Proxima Nova"/>
              <a:cs typeface="Proxima Nova"/>
              <a:sym typeface="Proxima Nova"/>
            </a:endParaRPr>
          </a:p>
          <a:p>
            <a:pPr indent="0" lvl="0" marL="457200" marR="0" rtl="0" algn="l">
              <a:lnSpc>
                <a:spcPct val="100000"/>
              </a:lnSpc>
              <a:spcBef>
                <a:spcPts val="0"/>
              </a:spcBef>
              <a:spcAft>
                <a:spcPts val="0"/>
              </a:spcAft>
              <a:buNone/>
            </a:pPr>
            <a:r>
              <a:t/>
            </a:r>
            <a:endParaRPr sz="1600">
              <a:latin typeface="Proxima Nova"/>
              <a:ea typeface="Proxima Nova"/>
              <a:cs typeface="Proxima Nova"/>
              <a:sym typeface="Proxima Nova"/>
            </a:endParaRPr>
          </a:p>
        </p:txBody>
      </p:sp>
      <p:pic>
        <p:nvPicPr>
          <p:cNvPr id="298" name="Google Shape;298;p42"/>
          <p:cNvPicPr preferRelativeResize="0"/>
          <p:nvPr/>
        </p:nvPicPr>
        <p:blipFill>
          <a:blip r:embed="rId3">
            <a:alphaModFix/>
          </a:blip>
          <a:stretch>
            <a:fillRect/>
          </a:stretch>
        </p:blipFill>
        <p:spPr>
          <a:xfrm>
            <a:off x="4908975" y="1604425"/>
            <a:ext cx="3515369" cy="3386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3"/>
          <p:cNvSpPr txBox="1"/>
          <p:nvPr/>
        </p:nvSpPr>
        <p:spPr>
          <a:xfrm>
            <a:off x="956952" y="705315"/>
            <a:ext cx="6804000" cy="856800"/>
          </a:xfrm>
          <a:prstGeom prst="rect">
            <a:avLst/>
          </a:prstGeom>
          <a:noFill/>
          <a:ln>
            <a:noFill/>
          </a:ln>
        </p:spPr>
        <p:txBody>
          <a:bodyPr anchorCtr="0" anchor="t" bIns="91425" lIns="91425" spcFirstLastPara="1" rIns="91425" wrap="square" tIns="91425">
            <a:noAutofit/>
          </a:bodyPr>
          <a:lstStyle/>
          <a:p>
            <a:pPr indent="0" lvl="0" marL="0" rtl="0" algn="l">
              <a:lnSpc>
                <a:spcPct val="70000"/>
              </a:lnSpc>
              <a:spcBef>
                <a:spcPts val="0"/>
              </a:spcBef>
              <a:spcAft>
                <a:spcPts val="0"/>
              </a:spcAft>
              <a:buClr>
                <a:schemeClr val="dk1"/>
              </a:buClr>
              <a:buSzPts val="1100"/>
              <a:buFont typeface="Arial"/>
              <a:buNone/>
            </a:pPr>
            <a:r>
              <a:rPr b="1" lang="en" sz="4200">
                <a:solidFill>
                  <a:schemeClr val="dk1"/>
                </a:solidFill>
                <a:latin typeface="Poppins"/>
                <a:ea typeface="Poppins"/>
                <a:cs typeface="Poppins"/>
                <a:sym typeface="Poppins"/>
              </a:rPr>
              <a:t>U.S. Digital Response</a:t>
            </a:r>
            <a:endParaRPr b="1" sz="4200">
              <a:solidFill>
                <a:schemeClr val="dk1"/>
              </a:solidFill>
              <a:latin typeface="Poppins"/>
              <a:ea typeface="Poppins"/>
              <a:cs typeface="Poppins"/>
              <a:sym typeface="Poppins"/>
            </a:endParaRPr>
          </a:p>
          <a:p>
            <a:pPr indent="0" lvl="0" marL="0" rtl="0" algn="l">
              <a:lnSpc>
                <a:spcPct val="70000"/>
              </a:lnSpc>
              <a:spcBef>
                <a:spcPts val="0"/>
              </a:spcBef>
              <a:spcAft>
                <a:spcPts val="0"/>
              </a:spcAft>
              <a:buNone/>
            </a:pPr>
            <a:r>
              <a:t/>
            </a:r>
            <a:endParaRPr b="1" sz="3600">
              <a:latin typeface="Poppins"/>
              <a:ea typeface="Poppins"/>
              <a:cs typeface="Poppins"/>
              <a:sym typeface="Poppins"/>
            </a:endParaRPr>
          </a:p>
        </p:txBody>
      </p:sp>
      <p:sp>
        <p:nvSpPr>
          <p:cNvPr id="304" name="Google Shape;304;p43"/>
          <p:cNvSpPr/>
          <p:nvPr/>
        </p:nvSpPr>
        <p:spPr>
          <a:xfrm>
            <a:off x="-14325" y="917256"/>
            <a:ext cx="702300" cy="70800"/>
          </a:xfrm>
          <a:prstGeom prst="rect">
            <a:avLst/>
          </a:prstGeom>
          <a:solidFill>
            <a:srgbClr val="0B8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5" name="Google Shape;305;p43"/>
          <p:cNvPicPr preferRelativeResize="0"/>
          <p:nvPr/>
        </p:nvPicPr>
        <p:blipFill>
          <a:blip r:embed="rId3">
            <a:alphaModFix/>
          </a:blip>
          <a:stretch>
            <a:fillRect/>
          </a:stretch>
        </p:blipFill>
        <p:spPr>
          <a:xfrm>
            <a:off x="6105925" y="2214275"/>
            <a:ext cx="1336554" cy="1272900"/>
          </a:xfrm>
          <a:prstGeom prst="rect">
            <a:avLst/>
          </a:prstGeom>
          <a:noFill/>
          <a:ln>
            <a:noFill/>
          </a:ln>
        </p:spPr>
      </p:pic>
      <p:pic>
        <p:nvPicPr>
          <p:cNvPr id="306" name="Google Shape;306;p43"/>
          <p:cNvPicPr preferRelativeResize="0"/>
          <p:nvPr/>
        </p:nvPicPr>
        <p:blipFill>
          <a:blip r:embed="rId4">
            <a:alphaModFix/>
          </a:blip>
          <a:stretch>
            <a:fillRect/>
          </a:stretch>
        </p:blipFill>
        <p:spPr>
          <a:xfrm>
            <a:off x="1628375" y="1611985"/>
            <a:ext cx="1160748" cy="1085375"/>
          </a:xfrm>
          <a:prstGeom prst="rect">
            <a:avLst/>
          </a:prstGeom>
          <a:noFill/>
          <a:ln>
            <a:noFill/>
          </a:ln>
        </p:spPr>
      </p:pic>
      <p:sp>
        <p:nvSpPr>
          <p:cNvPr id="307" name="Google Shape;307;p43"/>
          <p:cNvSpPr txBox="1"/>
          <p:nvPr/>
        </p:nvSpPr>
        <p:spPr>
          <a:xfrm>
            <a:off x="1290000" y="2600525"/>
            <a:ext cx="1837500" cy="500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dk1"/>
                </a:solidFill>
                <a:latin typeface="Work Sans"/>
                <a:ea typeface="Work Sans"/>
                <a:cs typeface="Work Sans"/>
                <a:sym typeface="Work Sans"/>
              </a:rPr>
              <a:t>Requests </a:t>
            </a:r>
            <a:br>
              <a:rPr lang="en">
                <a:solidFill>
                  <a:schemeClr val="dk1"/>
                </a:solidFill>
                <a:latin typeface="Work Sans"/>
                <a:ea typeface="Work Sans"/>
                <a:cs typeface="Work Sans"/>
                <a:sym typeface="Work Sans"/>
              </a:rPr>
            </a:br>
            <a:r>
              <a:rPr lang="en">
                <a:solidFill>
                  <a:schemeClr val="dk1"/>
                </a:solidFill>
                <a:latin typeface="Work Sans"/>
                <a:ea typeface="Work Sans"/>
                <a:cs typeface="Work Sans"/>
                <a:sym typeface="Work Sans"/>
              </a:rPr>
              <a:t>for help</a:t>
            </a:r>
            <a:endParaRPr>
              <a:latin typeface="Work Sans"/>
              <a:ea typeface="Work Sans"/>
              <a:cs typeface="Work Sans"/>
              <a:sym typeface="Work Sans"/>
            </a:endParaRPr>
          </a:p>
        </p:txBody>
      </p:sp>
      <p:sp>
        <p:nvSpPr>
          <p:cNvPr id="308" name="Google Shape;308;p43"/>
          <p:cNvSpPr txBox="1"/>
          <p:nvPr/>
        </p:nvSpPr>
        <p:spPr>
          <a:xfrm>
            <a:off x="1290000" y="4179575"/>
            <a:ext cx="1837500" cy="500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dk1"/>
                </a:solidFill>
                <a:latin typeface="Work Sans"/>
                <a:ea typeface="Work Sans"/>
                <a:cs typeface="Work Sans"/>
                <a:sym typeface="Work Sans"/>
              </a:rPr>
              <a:t>Skilled </a:t>
            </a:r>
            <a:br>
              <a:rPr lang="en">
                <a:solidFill>
                  <a:schemeClr val="dk1"/>
                </a:solidFill>
                <a:latin typeface="Work Sans"/>
                <a:ea typeface="Work Sans"/>
                <a:cs typeface="Work Sans"/>
                <a:sym typeface="Work Sans"/>
              </a:rPr>
            </a:br>
            <a:r>
              <a:rPr lang="en">
                <a:solidFill>
                  <a:schemeClr val="dk1"/>
                </a:solidFill>
                <a:latin typeface="Work Sans"/>
                <a:ea typeface="Work Sans"/>
                <a:cs typeface="Work Sans"/>
                <a:sym typeface="Work Sans"/>
              </a:rPr>
              <a:t>volunteers</a:t>
            </a:r>
            <a:endParaRPr>
              <a:latin typeface="Work Sans"/>
              <a:ea typeface="Work Sans"/>
              <a:cs typeface="Work Sans"/>
              <a:sym typeface="Work Sans"/>
            </a:endParaRPr>
          </a:p>
        </p:txBody>
      </p:sp>
      <p:sp>
        <p:nvSpPr>
          <p:cNvPr id="309" name="Google Shape;309;p43"/>
          <p:cNvSpPr txBox="1"/>
          <p:nvPr/>
        </p:nvSpPr>
        <p:spPr>
          <a:xfrm>
            <a:off x="3757950" y="3431088"/>
            <a:ext cx="1628100" cy="856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dk1"/>
                </a:solidFill>
                <a:latin typeface="Work Sans"/>
                <a:ea typeface="Work Sans"/>
                <a:cs typeface="Work Sans"/>
                <a:sym typeface="Work Sans"/>
              </a:rPr>
              <a:t>Careful Matchmaking</a:t>
            </a:r>
            <a:endParaRPr>
              <a:latin typeface="Work Sans"/>
              <a:ea typeface="Work Sans"/>
              <a:cs typeface="Work Sans"/>
              <a:sym typeface="Work Sans"/>
            </a:endParaRPr>
          </a:p>
        </p:txBody>
      </p:sp>
      <p:sp>
        <p:nvSpPr>
          <p:cNvPr id="310" name="Google Shape;310;p43"/>
          <p:cNvSpPr txBox="1"/>
          <p:nvPr/>
        </p:nvSpPr>
        <p:spPr>
          <a:xfrm>
            <a:off x="5865100" y="3431100"/>
            <a:ext cx="1754400" cy="500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dk1"/>
                </a:solidFill>
                <a:latin typeface="Work Sans"/>
                <a:ea typeface="Work Sans"/>
                <a:cs typeface="Work Sans"/>
                <a:sym typeface="Work Sans"/>
              </a:rPr>
              <a:t>Project Collaboration</a:t>
            </a:r>
            <a:endParaRPr>
              <a:latin typeface="Work Sans"/>
              <a:ea typeface="Work Sans"/>
              <a:cs typeface="Work Sans"/>
              <a:sym typeface="Work Sans"/>
            </a:endParaRPr>
          </a:p>
        </p:txBody>
      </p:sp>
      <p:pic>
        <p:nvPicPr>
          <p:cNvPr id="311" name="Google Shape;311;p43"/>
          <p:cNvPicPr preferRelativeResize="0"/>
          <p:nvPr/>
        </p:nvPicPr>
        <p:blipFill>
          <a:blip r:embed="rId5">
            <a:alphaModFix/>
          </a:blip>
          <a:stretch>
            <a:fillRect/>
          </a:stretch>
        </p:blipFill>
        <p:spPr>
          <a:xfrm>
            <a:off x="1481700" y="3132450"/>
            <a:ext cx="1454100" cy="1454100"/>
          </a:xfrm>
          <a:prstGeom prst="rect">
            <a:avLst/>
          </a:prstGeom>
          <a:noFill/>
          <a:ln>
            <a:noFill/>
          </a:ln>
        </p:spPr>
      </p:pic>
      <p:grpSp>
        <p:nvGrpSpPr>
          <p:cNvPr id="312" name="Google Shape;312;p43"/>
          <p:cNvGrpSpPr/>
          <p:nvPr/>
        </p:nvGrpSpPr>
        <p:grpSpPr>
          <a:xfrm>
            <a:off x="2789125" y="2128850"/>
            <a:ext cx="3378001" cy="1578250"/>
            <a:chOff x="2789125" y="2128850"/>
            <a:chExt cx="3378001" cy="1578250"/>
          </a:xfrm>
        </p:grpSpPr>
        <p:pic>
          <p:nvPicPr>
            <p:cNvPr id="313" name="Google Shape;313;p43"/>
            <p:cNvPicPr preferRelativeResize="0"/>
            <p:nvPr/>
          </p:nvPicPr>
          <p:blipFill>
            <a:blip r:embed="rId6">
              <a:alphaModFix/>
            </a:blip>
            <a:stretch>
              <a:fillRect/>
            </a:stretch>
          </p:blipFill>
          <p:spPr>
            <a:xfrm>
              <a:off x="4121425" y="2408175"/>
              <a:ext cx="941700" cy="941700"/>
            </a:xfrm>
            <a:prstGeom prst="rect">
              <a:avLst/>
            </a:prstGeom>
            <a:noFill/>
            <a:ln>
              <a:noFill/>
            </a:ln>
          </p:spPr>
        </p:pic>
        <p:sp>
          <p:nvSpPr>
            <p:cNvPr id="314" name="Google Shape;314;p43"/>
            <p:cNvSpPr/>
            <p:nvPr/>
          </p:nvSpPr>
          <p:spPr>
            <a:xfrm>
              <a:off x="5161826" y="3087025"/>
              <a:ext cx="1005300" cy="51600"/>
            </a:xfrm>
            <a:prstGeom prst="rect">
              <a:avLst/>
            </a:prstGeom>
            <a:solidFill>
              <a:srgbClr val="0B8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5" name="Google Shape;315;p43"/>
            <p:cNvGrpSpPr/>
            <p:nvPr/>
          </p:nvGrpSpPr>
          <p:grpSpPr>
            <a:xfrm>
              <a:off x="2789125" y="2128850"/>
              <a:ext cx="1236378" cy="1578250"/>
              <a:chOff x="2789125" y="2128850"/>
              <a:chExt cx="1236378" cy="1578250"/>
            </a:xfrm>
          </p:grpSpPr>
          <p:sp>
            <p:nvSpPr>
              <p:cNvPr id="316" name="Google Shape;316;p43"/>
              <p:cNvSpPr/>
              <p:nvPr/>
            </p:nvSpPr>
            <p:spPr>
              <a:xfrm>
                <a:off x="2789125" y="2128850"/>
                <a:ext cx="1056900" cy="51600"/>
              </a:xfrm>
              <a:prstGeom prst="rect">
                <a:avLst/>
              </a:prstGeom>
              <a:solidFill>
                <a:srgbClr val="0B8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7" name="Google Shape;317;p43"/>
              <p:cNvGrpSpPr/>
              <p:nvPr/>
            </p:nvGrpSpPr>
            <p:grpSpPr>
              <a:xfrm>
                <a:off x="2789125" y="2995950"/>
                <a:ext cx="1236378" cy="711150"/>
                <a:chOff x="2789125" y="2995950"/>
                <a:chExt cx="1236378" cy="711150"/>
              </a:xfrm>
            </p:grpSpPr>
            <p:sp>
              <p:nvSpPr>
                <p:cNvPr id="318" name="Google Shape;318;p43"/>
                <p:cNvSpPr/>
                <p:nvPr/>
              </p:nvSpPr>
              <p:spPr>
                <a:xfrm>
                  <a:off x="2789125" y="3655500"/>
                  <a:ext cx="1057200" cy="51600"/>
                </a:xfrm>
                <a:prstGeom prst="rect">
                  <a:avLst/>
                </a:prstGeom>
                <a:solidFill>
                  <a:srgbClr val="0B8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9" name="Google Shape;319;p43"/>
                <p:cNvGrpSpPr/>
                <p:nvPr/>
              </p:nvGrpSpPr>
              <p:grpSpPr>
                <a:xfrm>
                  <a:off x="3794593" y="2995950"/>
                  <a:ext cx="230910" cy="233750"/>
                  <a:chOff x="4602325" y="2995950"/>
                  <a:chExt cx="537000" cy="233750"/>
                </a:xfrm>
              </p:grpSpPr>
              <p:sp>
                <p:nvSpPr>
                  <p:cNvPr id="320" name="Google Shape;320;p43"/>
                  <p:cNvSpPr/>
                  <p:nvPr/>
                </p:nvSpPr>
                <p:spPr>
                  <a:xfrm>
                    <a:off x="4602325" y="2995950"/>
                    <a:ext cx="537000" cy="51600"/>
                  </a:xfrm>
                  <a:prstGeom prst="rect">
                    <a:avLst/>
                  </a:prstGeom>
                  <a:solidFill>
                    <a:srgbClr val="0B8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3"/>
                  <p:cNvSpPr/>
                  <p:nvPr/>
                </p:nvSpPr>
                <p:spPr>
                  <a:xfrm>
                    <a:off x="4602325" y="3178100"/>
                    <a:ext cx="537000" cy="51600"/>
                  </a:xfrm>
                  <a:prstGeom prst="rect">
                    <a:avLst/>
                  </a:prstGeom>
                  <a:solidFill>
                    <a:srgbClr val="0B8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2" name="Google Shape;322;p43"/>
                <p:cNvSpPr/>
                <p:nvPr/>
              </p:nvSpPr>
              <p:spPr>
                <a:xfrm rot="-5400000">
                  <a:off x="3559250" y="3413400"/>
                  <a:ext cx="522300" cy="51600"/>
                </a:xfrm>
                <a:prstGeom prst="rect">
                  <a:avLst/>
                </a:prstGeom>
                <a:solidFill>
                  <a:srgbClr val="0B8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3" name="Google Shape;323;p43"/>
              <p:cNvSpPr/>
              <p:nvPr/>
            </p:nvSpPr>
            <p:spPr>
              <a:xfrm rot="-5400000">
                <a:off x="3363625" y="2564300"/>
                <a:ext cx="913200" cy="51600"/>
              </a:xfrm>
              <a:prstGeom prst="rect">
                <a:avLst/>
              </a:prstGeom>
              <a:solidFill>
                <a:srgbClr val="0B8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71A51"/>
      </a:dk1>
      <a:lt1>
        <a:srgbClr val="FFFFFF"/>
      </a:lt1>
      <a:dk2>
        <a:srgbClr val="B5D1FF"/>
      </a:dk2>
      <a:lt2>
        <a:srgbClr val="FFE1C9"/>
      </a:lt2>
      <a:accent1>
        <a:srgbClr val="0066FF"/>
      </a:accent1>
      <a:accent2>
        <a:srgbClr val="44B8C3"/>
      </a:accent2>
      <a:accent3>
        <a:srgbClr val="FF8029"/>
      </a:accent3>
      <a:accent4>
        <a:srgbClr val="003E9B"/>
      </a:accent4>
      <a:accent5>
        <a:srgbClr val="26868F"/>
      </a:accent5>
      <a:accent6>
        <a:srgbClr val="D65B07"/>
      </a:accent6>
      <a:hlink>
        <a:srgbClr val="0066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