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82" r:id="rId2"/>
    <p:sldId id="262" r:id="rId3"/>
    <p:sldId id="261" r:id="rId4"/>
    <p:sldId id="258" r:id="rId5"/>
    <p:sldId id="265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83" r:id="rId18"/>
    <p:sldId id="284" r:id="rId19"/>
    <p:sldId id="288" r:id="rId20"/>
    <p:sldId id="285" r:id="rId21"/>
    <p:sldId id="263" r:id="rId22"/>
    <p:sldId id="276" r:id="rId23"/>
    <p:sldId id="277" r:id="rId24"/>
    <p:sldId id="259" r:id="rId25"/>
    <p:sldId id="286" r:id="rId26"/>
    <p:sldId id="257" r:id="rId27"/>
    <p:sldId id="294" r:id="rId28"/>
    <p:sldId id="291" r:id="rId29"/>
    <p:sldId id="299" r:id="rId30"/>
    <p:sldId id="292" r:id="rId31"/>
    <p:sldId id="300" r:id="rId32"/>
    <p:sldId id="302" r:id="rId33"/>
    <p:sldId id="301" r:id="rId34"/>
    <p:sldId id="304" r:id="rId35"/>
    <p:sldId id="297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8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P Burrell" userId="9fe075c8aa3f1fea" providerId="LiveId" clId="{59A7B452-EB2B-43F4-82B7-563B466007B8}"/>
    <pc:docChg chg="undo custSel addSld delSld modSld sldOrd">
      <pc:chgData name="RP Burrell" userId="9fe075c8aa3f1fea" providerId="LiveId" clId="{59A7B452-EB2B-43F4-82B7-563B466007B8}" dt="2024-03-12T01:39:57.089" v="2911" actId="20577"/>
      <pc:docMkLst>
        <pc:docMk/>
      </pc:docMkLst>
      <pc:sldChg chg="modSp mod">
        <pc:chgData name="RP Burrell" userId="9fe075c8aa3f1fea" providerId="LiveId" clId="{59A7B452-EB2B-43F4-82B7-563B466007B8}" dt="2024-03-09T17:13:05.651" v="969" actId="20577"/>
        <pc:sldMkLst>
          <pc:docMk/>
          <pc:sldMk cId="0" sldId="257"/>
        </pc:sldMkLst>
        <pc:spChg chg="mod">
          <ac:chgData name="RP Burrell" userId="9fe075c8aa3f1fea" providerId="LiveId" clId="{59A7B452-EB2B-43F4-82B7-563B466007B8}" dt="2024-03-09T17:13:05.651" v="969" actId="20577"/>
          <ac:spMkLst>
            <pc:docMk/>
            <pc:sldMk cId="0" sldId="257"/>
            <ac:spMk id="35842" creationId="{00000000-0000-0000-0000-000000000000}"/>
          </ac:spMkLst>
        </pc:spChg>
      </pc:sldChg>
      <pc:sldChg chg="modSp mod">
        <pc:chgData name="RP Burrell" userId="9fe075c8aa3f1fea" providerId="LiveId" clId="{59A7B452-EB2B-43F4-82B7-563B466007B8}" dt="2024-03-12T01:23:21.158" v="2906" actId="20577"/>
        <pc:sldMkLst>
          <pc:docMk/>
          <pc:sldMk cId="0" sldId="258"/>
        </pc:sldMkLst>
        <pc:spChg chg="mod">
          <ac:chgData name="RP Burrell" userId="9fe075c8aa3f1fea" providerId="LiveId" clId="{59A7B452-EB2B-43F4-82B7-563B466007B8}" dt="2024-03-12T01:23:21.158" v="2906" actId="20577"/>
          <ac:spMkLst>
            <pc:docMk/>
            <pc:sldMk cId="0" sldId="258"/>
            <ac:spMk id="16386" creationId="{00000000-0000-0000-0000-000000000000}"/>
          </ac:spMkLst>
        </pc:spChg>
      </pc:sldChg>
      <pc:sldChg chg="modSp mod">
        <pc:chgData name="RP Burrell" userId="9fe075c8aa3f1fea" providerId="LiveId" clId="{59A7B452-EB2B-43F4-82B7-563B466007B8}" dt="2024-03-09T16:38:01.407" v="640" actId="20577"/>
        <pc:sldMkLst>
          <pc:docMk/>
          <pc:sldMk cId="0" sldId="259"/>
        </pc:sldMkLst>
        <pc:spChg chg="mod">
          <ac:chgData name="RP Burrell" userId="9fe075c8aa3f1fea" providerId="LiveId" clId="{59A7B452-EB2B-43F4-82B7-563B466007B8}" dt="2024-03-09T16:38:01.407" v="640" actId="20577"/>
          <ac:spMkLst>
            <pc:docMk/>
            <pc:sldMk cId="0" sldId="259"/>
            <ac:spMk id="3" creationId="{00000000-0000-0000-0000-000000000000}"/>
          </ac:spMkLst>
        </pc:spChg>
      </pc:sldChg>
      <pc:sldChg chg="modSp mod">
        <pc:chgData name="RP Burrell" userId="9fe075c8aa3f1fea" providerId="LiveId" clId="{59A7B452-EB2B-43F4-82B7-563B466007B8}" dt="2024-03-12T01:22:15.351" v="2905" actId="20577"/>
        <pc:sldMkLst>
          <pc:docMk/>
          <pc:sldMk cId="0" sldId="261"/>
        </pc:sldMkLst>
        <pc:spChg chg="mod">
          <ac:chgData name="RP Burrell" userId="9fe075c8aa3f1fea" providerId="LiveId" clId="{59A7B452-EB2B-43F4-82B7-563B466007B8}" dt="2024-03-12T01:22:15.351" v="2905" actId="20577"/>
          <ac:spMkLst>
            <pc:docMk/>
            <pc:sldMk cId="0" sldId="261"/>
            <ac:spMk id="15362" creationId="{00000000-0000-0000-0000-000000000000}"/>
          </ac:spMkLst>
        </pc:spChg>
      </pc:sldChg>
      <pc:sldChg chg="modSp mod">
        <pc:chgData name="RP Burrell" userId="9fe075c8aa3f1fea" providerId="LiveId" clId="{59A7B452-EB2B-43F4-82B7-563B466007B8}" dt="2024-03-09T18:11:29.893" v="1434" actId="20577"/>
        <pc:sldMkLst>
          <pc:docMk/>
          <pc:sldMk cId="0" sldId="263"/>
        </pc:sldMkLst>
        <pc:spChg chg="mod">
          <ac:chgData name="RP Burrell" userId="9fe075c8aa3f1fea" providerId="LiveId" clId="{59A7B452-EB2B-43F4-82B7-563B466007B8}" dt="2024-03-09T18:11:29.893" v="1434" actId="20577"/>
          <ac:spMkLst>
            <pc:docMk/>
            <pc:sldMk cId="0" sldId="263"/>
            <ac:spMk id="32770" creationId="{00000000-0000-0000-0000-000000000000}"/>
          </ac:spMkLst>
        </pc:spChg>
      </pc:sldChg>
      <pc:sldChg chg="modSp mod">
        <pc:chgData name="RP Burrell" userId="9fe075c8aa3f1fea" providerId="LiveId" clId="{59A7B452-EB2B-43F4-82B7-563B466007B8}" dt="2024-03-09T16:05:48.889" v="536" actId="255"/>
        <pc:sldMkLst>
          <pc:docMk/>
          <pc:sldMk cId="0" sldId="264"/>
        </pc:sldMkLst>
        <pc:spChg chg="mod">
          <ac:chgData name="RP Burrell" userId="9fe075c8aa3f1fea" providerId="LiveId" clId="{59A7B452-EB2B-43F4-82B7-563B466007B8}" dt="2024-03-09T16:05:48.889" v="536" actId="255"/>
          <ac:spMkLst>
            <pc:docMk/>
            <pc:sldMk cId="0" sldId="264"/>
            <ac:spMk id="18434" creationId="{00000000-0000-0000-0000-000000000000}"/>
          </ac:spMkLst>
        </pc:spChg>
      </pc:sldChg>
      <pc:sldChg chg="modSp mod">
        <pc:chgData name="RP Burrell" userId="9fe075c8aa3f1fea" providerId="LiveId" clId="{59A7B452-EB2B-43F4-82B7-563B466007B8}" dt="2024-03-09T16:05:56.082" v="537" actId="255"/>
        <pc:sldMkLst>
          <pc:docMk/>
          <pc:sldMk cId="0" sldId="265"/>
        </pc:sldMkLst>
        <pc:spChg chg="mod">
          <ac:chgData name="RP Burrell" userId="9fe075c8aa3f1fea" providerId="LiveId" clId="{59A7B452-EB2B-43F4-82B7-563B466007B8}" dt="2024-03-09T16:05:56.082" v="537" actId="255"/>
          <ac:spMkLst>
            <pc:docMk/>
            <pc:sldMk cId="0" sldId="265"/>
            <ac:spMk id="17410" creationId="{00000000-0000-0000-0000-000000000000}"/>
          </ac:spMkLst>
        </pc:spChg>
      </pc:sldChg>
      <pc:sldChg chg="modSp mod">
        <pc:chgData name="RP Burrell" userId="9fe075c8aa3f1fea" providerId="LiveId" clId="{59A7B452-EB2B-43F4-82B7-563B466007B8}" dt="2024-03-09T16:05:41.256" v="535" actId="255"/>
        <pc:sldMkLst>
          <pc:docMk/>
          <pc:sldMk cId="0" sldId="266"/>
        </pc:sldMkLst>
        <pc:spChg chg="mod">
          <ac:chgData name="RP Burrell" userId="9fe075c8aa3f1fea" providerId="LiveId" clId="{59A7B452-EB2B-43F4-82B7-563B466007B8}" dt="2024-03-09T16:05:41.256" v="535" actId="255"/>
          <ac:spMkLst>
            <pc:docMk/>
            <pc:sldMk cId="0" sldId="266"/>
            <ac:spMk id="19458" creationId="{00000000-0000-0000-0000-000000000000}"/>
          </ac:spMkLst>
        </pc:spChg>
      </pc:sldChg>
      <pc:sldChg chg="modSp mod">
        <pc:chgData name="RP Burrell" userId="9fe075c8aa3f1fea" providerId="LiveId" clId="{59A7B452-EB2B-43F4-82B7-563B466007B8}" dt="2024-03-12T01:23:42.256" v="2907" actId="20577"/>
        <pc:sldMkLst>
          <pc:docMk/>
          <pc:sldMk cId="0" sldId="267"/>
        </pc:sldMkLst>
        <pc:spChg chg="mod">
          <ac:chgData name="RP Burrell" userId="9fe075c8aa3f1fea" providerId="LiveId" clId="{59A7B452-EB2B-43F4-82B7-563B466007B8}" dt="2024-03-12T01:23:42.256" v="2907" actId="20577"/>
          <ac:spMkLst>
            <pc:docMk/>
            <pc:sldMk cId="0" sldId="267"/>
            <ac:spMk id="21506" creationId="{00000000-0000-0000-0000-000000000000}"/>
          </ac:spMkLst>
        </pc:spChg>
      </pc:sldChg>
      <pc:sldChg chg="modSp mod">
        <pc:chgData name="RP Burrell" userId="9fe075c8aa3f1fea" providerId="LiveId" clId="{59A7B452-EB2B-43F4-82B7-563B466007B8}" dt="2024-03-09T16:05:24.959" v="533" actId="255"/>
        <pc:sldMkLst>
          <pc:docMk/>
          <pc:sldMk cId="0" sldId="268"/>
        </pc:sldMkLst>
        <pc:spChg chg="mod">
          <ac:chgData name="RP Burrell" userId="9fe075c8aa3f1fea" providerId="LiveId" clId="{59A7B452-EB2B-43F4-82B7-563B466007B8}" dt="2024-03-09T15:35:07.584" v="236" actId="20577"/>
          <ac:spMkLst>
            <pc:docMk/>
            <pc:sldMk cId="0" sldId="268"/>
            <ac:spMk id="22529" creationId="{00000000-0000-0000-0000-000000000000}"/>
          </ac:spMkLst>
        </pc:spChg>
        <pc:spChg chg="mod">
          <ac:chgData name="RP Burrell" userId="9fe075c8aa3f1fea" providerId="LiveId" clId="{59A7B452-EB2B-43F4-82B7-563B466007B8}" dt="2024-03-09T16:05:24.959" v="533" actId="255"/>
          <ac:spMkLst>
            <pc:docMk/>
            <pc:sldMk cId="0" sldId="268"/>
            <ac:spMk id="22530" creationId="{00000000-0000-0000-0000-000000000000}"/>
          </ac:spMkLst>
        </pc:spChg>
      </pc:sldChg>
      <pc:sldChg chg="modSp mod">
        <pc:chgData name="RP Burrell" userId="9fe075c8aa3f1fea" providerId="LiveId" clId="{59A7B452-EB2B-43F4-82B7-563B466007B8}" dt="2024-03-09T16:05:14.087" v="532" actId="255"/>
        <pc:sldMkLst>
          <pc:docMk/>
          <pc:sldMk cId="0" sldId="269"/>
        </pc:sldMkLst>
        <pc:spChg chg="mod">
          <ac:chgData name="RP Burrell" userId="9fe075c8aa3f1fea" providerId="LiveId" clId="{59A7B452-EB2B-43F4-82B7-563B466007B8}" dt="2024-03-09T16:05:14.087" v="532" actId="255"/>
          <ac:spMkLst>
            <pc:docMk/>
            <pc:sldMk cId="0" sldId="269"/>
            <ac:spMk id="3" creationId="{00000000-0000-0000-0000-000000000000}"/>
          </ac:spMkLst>
        </pc:spChg>
      </pc:sldChg>
      <pc:sldChg chg="modSp mod">
        <pc:chgData name="RP Burrell" userId="9fe075c8aa3f1fea" providerId="LiveId" clId="{59A7B452-EB2B-43F4-82B7-563B466007B8}" dt="2024-03-12T01:24:23.683" v="2908" actId="20577"/>
        <pc:sldMkLst>
          <pc:docMk/>
          <pc:sldMk cId="0" sldId="270"/>
        </pc:sldMkLst>
        <pc:spChg chg="mod">
          <ac:chgData name="RP Burrell" userId="9fe075c8aa3f1fea" providerId="LiveId" clId="{59A7B452-EB2B-43F4-82B7-563B466007B8}" dt="2024-03-09T16:05:04.637" v="531" actId="255"/>
          <ac:spMkLst>
            <pc:docMk/>
            <pc:sldMk cId="0" sldId="270"/>
            <ac:spMk id="3" creationId="{00000000-0000-0000-0000-000000000000}"/>
          </ac:spMkLst>
        </pc:spChg>
        <pc:spChg chg="mod">
          <ac:chgData name="RP Burrell" userId="9fe075c8aa3f1fea" providerId="LiveId" clId="{59A7B452-EB2B-43F4-82B7-563B466007B8}" dt="2024-03-12T01:24:23.683" v="2908" actId="20577"/>
          <ac:spMkLst>
            <pc:docMk/>
            <pc:sldMk cId="0" sldId="270"/>
            <ac:spMk id="25601" creationId="{00000000-0000-0000-0000-000000000000}"/>
          </ac:spMkLst>
        </pc:spChg>
      </pc:sldChg>
      <pc:sldChg chg="modSp mod">
        <pc:chgData name="RP Burrell" userId="9fe075c8aa3f1fea" providerId="LiveId" clId="{59A7B452-EB2B-43F4-82B7-563B466007B8}" dt="2024-03-09T16:04:56.326" v="530" actId="255"/>
        <pc:sldMkLst>
          <pc:docMk/>
          <pc:sldMk cId="0" sldId="271"/>
        </pc:sldMkLst>
        <pc:spChg chg="mod">
          <ac:chgData name="RP Burrell" userId="9fe075c8aa3f1fea" providerId="LiveId" clId="{59A7B452-EB2B-43F4-82B7-563B466007B8}" dt="2024-03-09T16:04:56.326" v="530" actId="255"/>
          <ac:spMkLst>
            <pc:docMk/>
            <pc:sldMk cId="0" sldId="271"/>
            <ac:spMk id="26626" creationId="{00000000-0000-0000-0000-000000000000}"/>
          </ac:spMkLst>
        </pc:spChg>
        <pc:picChg chg="mod">
          <ac:chgData name="RP Burrell" userId="9fe075c8aa3f1fea" providerId="LiveId" clId="{59A7B452-EB2B-43F4-82B7-563B466007B8}" dt="2024-03-09T15:04:37.704" v="91" actId="1076"/>
          <ac:picMkLst>
            <pc:docMk/>
            <pc:sldMk cId="0" sldId="271"/>
            <ac:picMk id="2" creationId="{84788B19-E309-49B2-B95A-52F5816F008C}"/>
          </ac:picMkLst>
        </pc:picChg>
      </pc:sldChg>
      <pc:sldChg chg="modSp mod">
        <pc:chgData name="RP Burrell" userId="9fe075c8aa3f1fea" providerId="LiveId" clId="{59A7B452-EB2B-43F4-82B7-563B466007B8}" dt="2024-03-09T16:06:22.637" v="539" actId="255"/>
        <pc:sldMkLst>
          <pc:docMk/>
          <pc:sldMk cId="0" sldId="272"/>
        </pc:sldMkLst>
        <pc:spChg chg="mod">
          <ac:chgData name="RP Burrell" userId="9fe075c8aa3f1fea" providerId="LiveId" clId="{59A7B452-EB2B-43F4-82B7-563B466007B8}" dt="2024-03-09T15:32:19.659" v="217" actId="20577"/>
          <ac:spMkLst>
            <pc:docMk/>
            <pc:sldMk cId="0" sldId="272"/>
            <ac:spMk id="27649" creationId="{00000000-0000-0000-0000-000000000000}"/>
          </ac:spMkLst>
        </pc:spChg>
        <pc:spChg chg="mod">
          <ac:chgData name="RP Burrell" userId="9fe075c8aa3f1fea" providerId="LiveId" clId="{59A7B452-EB2B-43F4-82B7-563B466007B8}" dt="2024-03-09T16:06:22.637" v="539" actId="255"/>
          <ac:spMkLst>
            <pc:docMk/>
            <pc:sldMk cId="0" sldId="272"/>
            <ac:spMk id="27650" creationId="{00000000-0000-0000-0000-000000000000}"/>
          </ac:spMkLst>
        </pc:spChg>
      </pc:sldChg>
      <pc:sldChg chg="modSp mod">
        <pc:chgData name="RP Burrell" userId="9fe075c8aa3f1fea" providerId="LiveId" clId="{59A7B452-EB2B-43F4-82B7-563B466007B8}" dt="2024-03-09T16:04:48.289" v="529" actId="255"/>
        <pc:sldMkLst>
          <pc:docMk/>
          <pc:sldMk cId="0" sldId="273"/>
        </pc:sldMkLst>
        <pc:spChg chg="mod">
          <ac:chgData name="RP Burrell" userId="9fe075c8aa3f1fea" providerId="LiveId" clId="{59A7B452-EB2B-43F4-82B7-563B466007B8}" dt="2024-03-09T16:04:48.289" v="529" actId="255"/>
          <ac:spMkLst>
            <pc:docMk/>
            <pc:sldMk cId="0" sldId="273"/>
            <ac:spMk id="3" creationId="{00000000-0000-0000-0000-000000000000}"/>
          </ac:spMkLst>
        </pc:spChg>
        <pc:spChg chg="mod">
          <ac:chgData name="RP Burrell" userId="9fe075c8aa3f1fea" providerId="LiveId" clId="{59A7B452-EB2B-43F4-82B7-563B466007B8}" dt="2024-03-09T15:32:30.912" v="218" actId="20577"/>
          <ac:spMkLst>
            <pc:docMk/>
            <pc:sldMk cId="0" sldId="273"/>
            <ac:spMk id="28673" creationId="{00000000-0000-0000-0000-000000000000}"/>
          </ac:spMkLst>
        </pc:spChg>
      </pc:sldChg>
      <pc:sldChg chg="modSp mod">
        <pc:chgData name="RP Burrell" userId="9fe075c8aa3f1fea" providerId="LiveId" clId="{59A7B452-EB2B-43F4-82B7-563B466007B8}" dt="2024-03-09T16:04:39.182" v="528" actId="255"/>
        <pc:sldMkLst>
          <pc:docMk/>
          <pc:sldMk cId="0" sldId="274"/>
        </pc:sldMkLst>
        <pc:spChg chg="mod">
          <ac:chgData name="RP Burrell" userId="9fe075c8aa3f1fea" providerId="LiveId" clId="{59A7B452-EB2B-43F4-82B7-563B466007B8}" dt="2024-03-09T15:33:39.064" v="222" actId="20577"/>
          <ac:spMkLst>
            <pc:docMk/>
            <pc:sldMk cId="0" sldId="274"/>
            <ac:spMk id="2" creationId="{00000000-0000-0000-0000-000000000000}"/>
          </ac:spMkLst>
        </pc:spChg>
        <pc:spChg chg="mod">
          <ac:chgData name="RP Burrell" userId="9fe075c8aa3f1fea" providerId="LiveId" clId="{59A7B452-EB2B-43F4-82B7-563B466007B8}" dt="2024-03-09T16:04:39.182" v="528" actId="255"/>
          <ac:spMkLst>
            <pc:docMk/>
            <pc:sldMk cId="0" sldId="274"/>
            <ac:spMk id="29698" creationId="{00000000-0000-0000-0000-000000000000}"/>
          </ac:spMkLst>
        </pc:spChg>
      </pc:sldChg>
      <pc:sldChg chg="delSp modSp mod">
        <pc:chgData name="RP Burrell" userId="9fe075c8aa3f1fea" providerId="LiveId" clId="{59A7B452-EB2B-43F4-82B7-563B466007B8}" dt="2024-03-12T01:39:57.089" v="2911" actId="20577"/>
        <pc:sldMkLst>
          <pc:docMk/>
          <pc:sldMk cId="0" sldId="275"/>
        </pc:sldMkLst>
        <pc:spChg chg="mod">
          <ac:chgData name="RP Burrell" userId="9fe075c8aa3f1fea" providerId="LiveId" clId="{59A7B452-EB2B-43F4-82B7-563B466007B8}" dt="2024-03-12T01:39:57.089" v="2911" actId="20577"/>
          <ac:spMkLst>
            <pc:docMk/>
            <pc:sldMk cId="0" sldId="275"/>
            <ac:spMk id="3" creationId="{00000000-0000-0000-0000-000000000000}"/>
          </ac:spMkLst>
        </pc:spChg>
        <pc:spChg chg="mod">
          <ac:chgData name="RP Burrell" userId="9fe075c8aa3f1fea" providerId="LiveId" clId="{59A7B452-EB2B-43F4-82B7-563B466007B8}" dt="2024-03-12T01:39:47.353" v="2910" actId="20577"/>
          <ac:spMkLst>
            <pc:docMk/>
            <pc:sldMk cId="0" sldId="275"/>
            <ac:spMk id="4" creationId="{84536495-3A09-49CA-8940-335BF556B882}"/>
          </ac:spMkLst>
        </pc:spChg>
        <pc:spChg chg="del mod">
          <ac:chgData name="RP Burrell" userId="9fe075c8aa3f1fea" providerId="LiveId" clId="{59A7B452-EB2B-43F4-82B7-563B466007B8}" dt="2024-03-09T15:40:38.015" v="329" actId="478"/>
          <ac:spMkLst>
            <pc:docMk/>
            <pc:sldMk cId="0" sldId="275"/>
            <ac:spMk id="30721" creationId="{00000000-0000-0000-0000-000000000000}"/>
          </ac:spMkLst>
        </pc:spChg>
        <pc:picChg chg="mod">
          <ac:chgData name="RP Burrell" userId="9fe075c8aa3f1fea" providerId="LiveId" clId="{59A7B452-EB2B-43F4-82B7-563B466007B8}" dt="2024-03-09T15:41:59.059" v="348" actId="14100"/>
          <ac:picMkLst>
            <pc:docMk/>
            <pc:sldMk cId="0" sldId="275"/>
            <ac:picMk id="2" creationId="{6C8B540D-0013-4D0A-ADD9-FAE45A7E7DC5}"/>
          </ac:picMkLst>
        </pc:picChg>
      </pc:sldChg>
      <pc:sldChg chg="modSp mod">
        <pc:chgData name="RP Burrell" userId="9fe075c8aa3f1fea" providerId="LiveId" clId="{59A7B452-EB2B-43F4-82B7-563B466007B8}" dt="2024-03-09T16:03:30.759" v="520" actId="255"/>
        <pc:sldMkLst>
          <pc:docMk/>
          <pc:sldMk cId="0" sldId="276"/>
        </pc:sldMkLst>
        <pc:spChg chg="mod">
          <ac:chgData name="RP Burrell" userId="9fe075c8aa3f1fea" providerId="LiveId" clId="{59A7B452-EB2B-43F4-82B7-563B466007B8}" dt="2024-03-09T16:03:30.759" v="520" actId="255"/>
          <ac:spMkLst>
            <pc:docMk/>
            <pc:sldMk cId="0" sldId="276"/>
            <ac:spMk id="33794" creationId="{00000000-0000-0000-0000-000000000000}"/>
          </ac:spMkLst>
        </pc:spChg>
      </pc:sldChg>
      <pc:sldChg chg="modSp mod">
        <pc:chgData name="RP Burrell" userId="9fe075c8aa3f1fea" providerId="LiveId" clId="{59A7B452-EB2B-43F4-82B7-563B466007B8}" dt="2024-03-12T01:25:23.435" v="2909" actId="20577"/>
        <pc:sldMkLst>
          <pc:docMk/>
          <pc:sldMk cId="0" sldId="277"/>
        </pc:sldMkLst>
        <pc:spChg chg="mod">
          <ac:chgData name="RP Burrell" userId="9fe075c8aa3f1fea" providerId="LiveId" clId="{59A7B452-EB2B-43F4-82B7-563B466007B8}" dt="2024-03-09T16:34:28.248" v="622" actId="20577"/>
          <ac:spMkLst>
            <pc:docMk/>
            <pc:sldMk cId="0" sldId="277"/>
            <ac:spMk id="34817" creationId="{00000000-0000-0000-0000-000000000000}"/>
          </ac:spMkLst>
        </pc:spChg>
        <pc:spChg chg="mod">
          <ac:chgData name="RP Burrell" userId="9fe075c8aa3f1fea" providerId="LiveId" clId="{59A7B452-EB2B-43F4-82B7-563B466007B8}" dt="2024-03-12T01:25:23.435" v="2909" actId="20577"/>
          <ac:spMkLst>
            <pc:docMk/>
            <pc:sldMk cId="0" sldId="277"/>
            <ac:spMk id="34818" creationId="{00000000-0000-0000-0000-000000000000}"/>
          </ac:spMkLst>
        </pc:spChg>
      </pc:sldChg>
      <pc:sldChg chg="modSp mod">
        <pc:chgData name="RP Burrell" userId="9fe075c8aa3f1fea" providerId="LiveId" clId="{59A7B452-EB2B-43F4-82B7-563B466007B8}" dt="2024-03-12T01:21:50.939" v="2904" actId="20577"/>
        <pc:sldMkLst>
          <pc:docMk/>
          <pc:sldMk cId="3351296155" sldId="282"/>
        </pc:sldMkLst>
        <pc:spChg chg="mod">
          <ac:chgData name="RP Burrell" userId="9fe075c8aa3f1fea" providerId="LiveId" clId="{59A7B452-EB2B-43F4-82B7-563B466007B8}" dt="2024-03-12T01:21:50.939" v="2904" actId="20577"/>
          <ac:spMkLst>
            <pc:docMk/>
            <pc:sldMk cId="3351296155" sldId="282"/>
            <ac:spMk id="3" creationId="{00000000-0000-0000-0000-000000000000}"/>
          </ac:spMkLst>
        </pc:spChg>
      </pc:sldChg>
      <pc:sldChg chg="addSp modSp mod">
        <pc:chgData name="RP Burrell" userId="9fe075c8aa3f1fea" providerId="LiveId" clId="{59A7B452-EB2B-43F4-82B7-563B466007B8}" dt="2024-03-09T16:04:21.853" v="526" actId="255"/>
        <pc:sldMkLst>
          <pc:docMk/>
          <pc:sldMk cId="3412294969" sldId="283"/>
        </pc:sldMkLst>
        <pc:spChg chg="add mod">
          <ac:chgData name="RP Burrell" userId="9fe075c8aa3f1fea" providerId="LiveId" clId="{59A7B452-EB2B-43F4-82B7-563B466007B8}" dt="2024-03-09T15:48:21.232" v="399" actId="1076"/>
          <ac:spMkLst>
            <pc:docMk/>
            <pc:sldMk cId="3412294969" sldId="283"/>
            <ac:spMk id="2" creationId="{6B6E9561-71A2-DCB8-CD9D-F73DD763AA2D}"/>
          </ac:spMkLst>
        </pc:spChg>
        <pc:spChg chg="mod">
          <ac:chgData name="RP Burrell" userId="9fe075c8aa3f1fea" providerId="LiveId" clId="{59A7B452-EB2B-43F4-82B7-563B466007B8}" dt="2024-03-09T16:04:21.853" v="526" actId="255"/>
          <ac:spMkLst>
            <pc:docMk/>
            <pc:sldMk cId="3412294969" sldId="283"/>
            <ac:spMk id="3" creationId="{00000000-0000-0000-0000-000000000000}"/>
          </ac:spMkLst>
        </pc:spChg>
        <pc:picChg chg="mod">
          <ac:chgData name="RP Burrell" userId="9fe075c8aa3f1fea" providerId="LiveId" clId="{59A7B452-EB2B-43F4-82B7-563B466007B8}" dt="2024-03-09T15:46:17.827" v="349" actId="1076"/>
          <ac:picMkLst>
            <pc:docMk/>
            <pc:sldMk cId="3412294969" sldId="283"/>
            <ac:picMk id="5" creationId="{304F025D-75B6-4FF1-804B-84D20D2D965E}"/>
          </ac:picMkLst>
        </pc:picChg>
      </pc:sldChg>
      <pc:sldChg chg="modSp mod">
        <pc:chgData name="RP Burrell" userId="9fe075c8aa3f1fea" providerId="LiveId" clId="{59A7B452-EB2B-43F4-82B7-563B466007B8}" dt="2024-03-09T16:03:57.776" v="522" actId="255"/>
        <pc:sldMkLst>
          <pc:docMk/>
          <pc:sldMk cId="3434079703" sldId="285"/>
        </pc:sldMkLst>
        <pc:spChg chg="mod">
          <ac:chgData name="RP Burrell" userId="9fe075c8aa3f1fea" providerId="LiveId" clId="{59A7B452-EB2B-43F4-82B7-563B466007B8}" dt="2024-03-09T16:03:57.776" v="522" actId="255"/>
          <ac:spMkLst>
            <pc:docMk/>
            <pc:sldMk cId="3434079703" sldId="285"/>
            <ac:spMk id="3" creationId="{00000000-0000-0000-0000-000000000000}"/>
          </ac:spMkLst>
        </pc:spChg>
      </pc:sldChg>
      <pc:sldChg chg="modSp mod">
        <pc:chgData name="RP Burrell" userId="9fe075c8aa3f1fea" providerId="LiveId" clId="{59A7B452-EB2B-43F4-82B7-563B466007B8}" dt="2024-03-09T16:39:12.844" v="654" actId="255"/>
        <pc:sldMkLst>
          <pc:docMk/>
          <pc:sldMk cId="186016028" sldId="286"/>
        </pc:sldMkLst>
        <pc:spChg chg="mod">
          <ac:chgData name="RP Burrell" userId="9fe075c8aa3f1fea" providerId="LiveId" clId="{59A7B452-EB2B-43F4-82B7-563B466007B8}" dt="2024-03-09T16:39:12.844" v="654" actId="255"/>
          <ac:spMkLst>
            <pc:docMk/>
            <pc:sldMk cId="186016028" sldId="286"/>
            <ac:spMk id="3" creationId="{00000000-0000-0000-0000-000000000000}"/>
          </ac:spMkLst>
        </pc:spChg>
      </pc:sldChg>
      <pc:sldChg chg="modSp del mod">
        <pc:chgData name="RP Burrell" userId="9fe075c8aa3f1fea" providerId="LiveId" clId="{59A7B452-EB2B-43F4-82B7-563B466007B8}" dt="2024-03-12T01:16:04.224" v="2900" actId="47"/>
        <pc:sldMkLst>
          <pc:docMk/>
          <pc:sldMk cId="4164030429" sldId="287"/>
        </pc:sldMkLst>
        <pc:spChg chg="mod">
          <ac:chgData name="RP Burrell" userId="9fe075c8aa3f1fea" providerId="LiveId" clId="{59A7B452-EB2B-43F4-82B7-563B466007B8}" dt="2024-03-09T16:35:51.689" v="630" actId="20577"/>
          <ac:spMkLst>
            <pc:docMk/>
            <pc:sldMk cId="4164030429" sldId="287"/>
            <ac:spMk id="3" creationId="{00000000-0000-0000-0000-000000000000}"/>
          </ac:spMkLst>
        </pc:spChg>
      </pc:sldChg>
      <pc:sldChg chg="modSp mod">
        <pc:chgData name="RP Burrell" userId="9fe075c8aa3f1fea" providerId="LiveId" clId="{59A7B452-EB2B-43F4-82B7-563B466007B8}" dt="2024-03-09T16:04:07.342" v="523" actId="255"/>
        <pc:sldMkLst>
          <pc:docMk/>
          <pc:sldMk cId="3972762868" sldId="288"/>
        </pc:sldMkLst>
        <pc:spChg chg="mod">
          <ac:chgData name="RP Burrell" userId="9fe075c8aa3f1fea" providerId="LiveId" clId="{59A7B452-EB2B-43F4-82B7-563B466007B8}" dt="2024-03-09T16:04:07.342" v="523" actId="255"/>
          <ac:spMkLst>
            <pc:docMk/>
            <pc:sldMk cId="3972762868" sldId="288"/>
            <ac:spMk id="3" creationId="{8E2BECDF-AD0B-4F77-A266-380AF51BCC6B}"/>
          </ac:spMkLst>
        </pc:spChg>
      </pc:sldChg>
      <pc:sldChg chg="modSp del mod">
        <pc:chgData name="RP Burrell" userId="9fe075c8aa3f1fea" providerId="LiveId" clId="{59A7B452-EB2B-43F4-82B7-563B466007B8}" dt="2024-03-12T01:15:08.781" v="2899" actId="47"/>
        <pc:sldMkLst>
          <pc:docMk/>
          <pc:sldMk cId="2515436209" sldId="289"/>
        </pc:sldMkLst>
        <pc:spChg chg="mod">
          <ac:chgData name="RP Burrell" userId="9fe075c8aa3f1fea" providerId="LiveId" clId="{59A7B452-EB2B-43F4-82B7-563B466007B8}" dt="2024-03-09T16:38:22.474" v="644" actId="20577"/>
          <ac:spMkLst>
            <pc:docMk/>
            <pc:sldMk cId="2515436209" sldId="289"/>
            <ac:spMk id="3" creationId="{E44196B1-47EC-4FE5-89AD-B64D3EDBB6F5}"/>
          </ac:spMkLst>
        </pc:spChg>
      </pc:sldChg>
      <pc:sldChg chg="modSp new del mod ord">
        <pc:chgData name="RP Burrell" userId="9fe075c8aa3f1fea" providerId="LiveId" clId="{59A7B452-EB2B-43F4-82B7-563B466007B8}" dt="2024-03-12T01:14:16.499" v="2898" actId="47"/>
        <pc:sldMkLst>
          <pc:docMk/>
          <pc:sldMk cId="3330282789" sldId="290"/>
        </pc:sldMkLst>
        <pc:spChg chg="mod">
          <ac:chgData name="RP Burrell" userId="9fe075c8aa3f1fea" providerId="LiveId" clId="{59A7B452-EB2B-43F4-82B7-563B466007B8}" dt="2024-03-09T15:38:43.929" v="289" actId="20577"/>
          <ac:spMkLst>
            <pc:docMk/>
            <pc:sldMk cId="3330282789" sldId="290"/>
            <ac:spMk id="2" creationId="{01E6AE75-53A4-3616-F2D2-68ADD70C7CE9}"/>
          </ac:spMkLst>
        </pc:spChg>
        <pc:spChg chg="mod">
          <ac:chgData name="RP Burrell" userId="9fe075c8aa3f1fea" providerId="LiveId" clId="{59A7B452-EB2B-43F4-82B7-563B466007B8}" dt="2024-03-09T18:10:25.691" v="1410" actId="20577"/>
          <ac:spMkLst>
            <pc:docMk/>
            <pc:sldMk cId="3330282789" sldId="290"/>
            <ac:spMk id="3" creationId="{FC00B385-C6F0-1B98-79B9-2FCB2DFE25AF}"/>
          </ac:spMkLst>
        </pc:spChg>
      </pc:sldChg>
      <pc:sldChg chg="addSp delSp modSp new mod">
        <pc:chgData name="RP Burrell" userId="9fe075c8aa3f1fea" providerId="LiveId" clId="{59A7B452-EB2B-43F4-82B7-563B466007B8}" dt="2024-03-09T18:39:28.675" v="2085" actId="6549"/>
        <pc:sldMkLst>
          <pc:docMk/>
          <pc:sldMk cId="254882238" sldId="291"/>
        </pc:sldMkLst>
        <pc:spChg chg="mod">
          <ac:chgData name="RP Burrell" userId="9fe075c8aa3f1fea" providerId="LiveId" clId="{59A7B452-EB2B-43F4-82B7-563B466007B8}" dt="2024-03-09T18:39:28.675" v="2085" actId="6549"/>
          <ac:spMkLst>
            <pc:docMk/>
            <pc:sldMk cId="254882238" sldId="291"/>
            <ac:spMk id="2" creationId="{F57E10CE-52DA-FE05-1827-7D6E9C8F73AA}"/>
          </ac:spMkLst>
        </pc:spChg>
        <pc:spChg chg="add del mod">
          <ac:chgData name="RP Burrell" userId="9fe075c8aa3f1fea" providerId="LiveId" clId="{59A7B452-EB2B-43F4-82B7-563B466007B8}" dt="2024-03-09T18:35:05.815" v="2028" actId="20577"/>
          <ac:spMkLst>
            <pc:docMk/>
            <pc:sldMk cId="254882238" sldId="291"/>
            <ac:spMk id="3" creationId="{EF20C15D-BA99-D8B2-AE85-F76F9C84B67F}"/>
          </ac:spMkLst>
        </pc:spChg>
        <pc:picChg chg="add mod">
          <ac:chgData name="RP Burrell" userId="9fe075c8aa3f1fea" providerId="LiveId" clId="{59A7B452-EB2B-43F4-82B7-563B466007B8}" dt="2024-03-09T17:03:49.967" v="841"/>
          <ac:picMkLst>
            <pc:docMk/>
            <pc:sldMk cId="254882238" sldId="291"/>
            <ac:picMk id="4" creationId="{0DD94482-298A-9500-210D-10891531E50A}"/>
          </ac:picMkLst>
        </pc:picChg>
        <pc:picChg chg="add mod">
          <ac:chgData name="RP Burrell" userId="9fe075c8aa3f1fea" providerId="LiveId" clId="{59A7B452-EB2B-43F4-82B7-563B466007B8}" dt="2024-03-09T18:38:49.357" v="2079" actId="1076"/>
          <ac:picMkLst>
            <pc:docMk/>
            <pc:sldMk cId="254882238" sldId="291"/>
            <ac:picMk id="5" creationId="{B7168F64-4080-4003-97F9-08155C31C6FB}"/>
          </ac:picMkLst>
        </pc:picChg>
      </pc:sldChg>
      <pc:sldChg chg="modSp new mod ord">
        <pc:chgData name="RP Burrell" userId="9fe075c8aa3f1fea" providerId="LiveId" clId="{59A7B452-EB2B-43F4-82B7-563B466007B8}" dt="2024-03-09T19:21:26.286" v="2522" actId="255"/>
        <pc:sldMkLst>
          <pc:docMk/>
          <pc:sldMk cId="3219572223" sldId="292"/>
        </pc:sldMkLst>
        <pc:spChg chg="mod">
          <ac:chgData name="RP Burrell" userId="9fe075c8aa3f1fea" providerId="LiveId" clId="{59A7B452-EB2B-43F4-82B7-563B466007B8}" dt="2024-03-09T16:51:55.251" v="720" actId="20577"/>
          <ac:spMkLst>
            <pc:docMk/>
            <pc:sldMk cId="3219572223" sldId="292"/>
            <ac:spMk id="2" creationId="{A0E79327-D1D8-4E0B-70B9-568882F7BC8E}"/>
          </ac:spMkLst>
        </pc:spChg>
        <pc:spChg chg="mod">
          <ac:chgData name="RP Burrell" userId="9fe075c8aa3f1fea" providerId="LiveId" clId="{59A7B452-EB2B-43F4-82B7-563B466007B8}" dt="2024-03-09T19:21:26.286" v="2522" actId="255"/>
          <ac:spMkLst>
            <pc:docMk/>
            <pc:sldMk cId="3219572223" sldId="292"/>
            <ac:spMk id="3" creationId="{79411172-E578-356B-114D-C3B67489E670}"/>
          </ac:spMkLst>
        </pc:spChg>
      </pc:sldChg>
      <pc:sldChg chg="modSp new mod ord">
        <pc:chgData name="RP Burrell" userId="9fe075c8aa3f1fea" providerId="LiveId" clId="{59A7B452-EB2B-43F4-82B7-563B466007B8}" dt="2024-03-09T19:26:07.255" v="2558" actId="6549"/>
        <pc:sldMkLst>
          <pc:docMk/>
          <pc:sldMk cId="421060497" sldId="293"/>
        </pc:sldMkLst>
        <pc:spChg chg="mod">
          <ac:chgData name="RP Burrell" userId="9fe075c8aa3f1fea" providerId="LiveId" clId="{59A7B452-EB2B-43F4-82B7-563B466007B8}" dt="2024-03-09T19:26:07.255" v="2558" actId="6549"/>
          <ac:spMkLst>
            <pc:docMk/>
            <pc:sldMk cId="421060497" sldId="293"/>
            <ac:spMk id="2" creationId="{30CDBBB2-B003-AC1A-882E-3F33E382374D}"/>
          </ac:spMkLst>
        </pc:spChg>
        <pc:spChg chg="mod">
          <ac:chgData name="RP Burrell" userId="9fe075c8aa3f1fea" providerId="LiveId" clId="{59A7B452-EB2B-43F4-82B7-563B466007B8}" dt="2024-03-09T19:26:03.810" v="2557" actId="6549"/>
          <ac:spMkLst>
            <pc:docMk/>
            <pc:sldMk cId="421060497" sldId="293"/>
            <ac:spMk id="3" creationId="{4C07A2C0-BBDB-BBE9-AB0B-FF6AB2956806}"/>
          </ac:spMkLst>
        </pc:spChg>
      </pc:sldChg>
      <pc:sldChg chg="modSp new mod ord">
        <pc:chgData name="RP Burrell" userId="9fe075c8aa3f1fea" providerId="LiveId" clId="{59A7B452-EB2B-43F4-82B7-563B466007B8}" dt="2024-03-09T18:14:18.241" v="1528"/>
        <pc:sldMkLst>
          <pc:docMk/>
          <pc:sldMk cId="721077769" sldId="294"/>
        </pc:sldMkLst>
        <pc:spChg chg="mod">
          <ac:chgData name="RP Burrell" userId="9fe075c8aa3f1fea" providerId="LiveId" clId="{59A7B452-EB2B-43F4-82B7-563B466007B8}" dt="2024-03-09T18:13:49.964" v="1526" actId="20577"/>
          <ac:spMkLst>
            <pc:docMk/>
            <pc:sldMk cId="721077769" sldId="294"/>
            <ac:spMk id="2" creationId="{BD5E5B8A-411C-E20F-6DB2-035E78E04F7E}"/>
          </ac:spMkLst>
        </pc:spChg>
        <pc:spChg chg="mod">
          <ac:chgData name="RP Burrell" userId="9fe075c8aa3f1fea" providerId="LiveId" clId="{59A7B452-EB2B-43F4-82B7-563B466007B8}" dt="2024-03-09T18:13:43.992" v="1525" actId="122"/>
          <ac:spMkLst>
            <pc:docMk/>
            <pc:sldMk cId="721077769" sldId="294"/>
            <ac:spMk id="3" creationId="{D0BAB52E-6709-40F0-C90F-D14E43EB2553}"/>
          </ac:spMkLst>
        </pc:spChg>
      </pc:sldChg>
      <pc:sldChg chg="addSp delSp modSp new mod ord">
        <pc:chgData name="RP Burrell" userId="9fe075c8aa3f1fea" providerId="LiveId" clId="{59A7B452-EB2B-43F4-82B7-563B466007B8}" dt="2024-03-09T19:26:37.780" v="2559" actId="6549"/>
        <pc:sldMkLst>
          <pc:docMk/>
          <pc:sldMk cId="979012693" sldId="295"/>
        </pc:sldMkLst>
        <pc:spChg chg="mod">
          <ac:chgData name="RP Burrell" userId="9fe075c8aa3f1fea" providerId="LiveId" clId="{59A7B452-EB2B-43F4-82B7-563B466007B8}" dt="2024-03-09T19:26:37.780" v="2559" actId="6549"/>
          <ac:spMkLst>
            <pc:docMk/>
            <pc:sldMk cId="979012693" sldId="295"/>
            <ac:spMk id="2" creationId="{C751796F-C6E8-079C-887B-4412D5D48CD6}"/>
          </ac:spMkLst>
        </pc:spChg>
        <pc:spChg chg="mod">
          <ac:chgData name="RP Burrell" userId="9fe075c8aa3f1fea" providerId="LiveId" clId="{59A7B452-EB2B-43F4-82B7-563B466007B8}" dt="2024-03-09T19:19:11.427" v="2476" actId="6549"/>
          <ac:spMkLst>
            <pc:docMk/>
            <pc:sldMk cId="979012693" sldId="295"/>
            <ac:spMk id="3" creationId="{625682C9-2AF6-5920-1B68-D7569F8169D0}"/>
          </ac:spMkLst>
        </pc:spChg>
        <pc:picChg chg="add del mod">
          <ac:chgData name="RP Burrell" userId="9fe075c8aa3f1fea" providerId="LiveId" clId="{59A7B452-EB2B-43F4-82B7-563B466007B8}" dt="2024-03-09T19:19:00.854" v="2474" actId="478"/>
          <ac:picMkLst>
            <pc:docMk/>
            <pc:sldMk cId="979012693" sldId="295"/>
            <ac:picMk id="4" creationId="{24A77A81-63C8-43CE-20C9-EEE4AFC2FB2F}"/>
          </ac:picMkLst>
        </pc:picChg>
      </pc:sldChg>
      <pc:sldChg chg="new">
        <pc:chgData name="RP Burrell" userId="9fe075c8aa3f1fea" providerId="LiveId" clId="{59A7B452-EB2B-43F4-82B7-563B466007B8}" dt="2024-03-09T19:08:57.002" v="2127" actId="680"/>
        <pc:sldMkLst>
          <pc:docMk/>
          <pc:sldMk cId="1408717742" sldId="296"/>
        </pc:sldMkLst>
      </pc:sldChg>
      <pc:sldChg chg="modSp new mod ord">
        <pc:chgData name="RP Burrell" userId="9fe075c8aa3f1fea" providerId="LiveId" clId="{59A7B452-EB2B-43F4-82B7-563B466007B8}" dt="2024-03-09T19:40:47.092" v="2803" actId="20577"/>
        <pc:sldMkLst>
          <pc:docMk/>
          <pc:sldMk cId="705959280" sldId="297"/>
        </pc:sldMkLst>
        <pc:spChg chg="mod">
          <ac:chgData name="RP Burrell" userId="9fe075c8aa3f1fea" providerId="LiveId" clId="{59A7B452-EB2B-43F4-82B7-563B466007B8}" dt="2024-03-09T19:40:47.092" v="2803" actId="20577"/>
          <ac:spMkLst>
            <pc:docMk/>
            <pc:sldMk cId="705959280" sldId="297"/>
            <ac:spMk id="2" creationId="{8EFD4AF9-8338-2EF4-1061-72DB749EC1C3}"/>
          </ac:spMkLst>
        </pc:spChg>
        <pc:spChg chg="mod">
          <ac:chgData name="RP Burrell" userId="9fe075c8aa3f1fea" providerId="LiveId" clId="{59A7B452-EB2B-43F4-82B7-563B466007B8}" dt="2024-03-09T19:40:43.896" v="2802" actId="20577"/>
          <ac:spMkLst>
            <pc:docMk/>
            <pc:sldMk cId="705959280" sldId="297"/>
            <ac:spMk id="3" creationId="{88F323BC-77A2-FF75-820E-C99215A3B975}"/>
          </ac:spMkLst>
        </pc:spChg>
      </pc:sldChg>
      <pc:sldChg chg="new">
        <pc:chgData name="RP Burrell" userId="9fe075c8aa3f1fea" providerId="LiveId" clId="{59A7B452-EB2B-43F4-82B7-563B466007B8}" dt="2024-03-09T19:13:24.499" v="2293" actId="680"/>
        <pc:sldMkLst>
          <pc:docMk/>
          <pc:sldMk cId="1737240296" sldId="298"/>
        </pc:sldMkLst>
      </pc:sldChg>
      <pc:sldChg chg="addSp modSp add mod ord">
        <pc:chgData name="RP Burrell" userId="9fe075c8aa3f1fea" providerId="LiveId" clId="{59A7B452-EB2B-43F4-82B7-563B466007B8}" dt="2024-03-10T01:19:49.206" v="2807" actId="400"/>
        <pc:sldMkLst>
          <pc:docMk/>
          <pc:sldMk cId="932327044" sldId="299"/>
        </pc:sldMkLst>
        <pc:spChg chg="mod">
          <ac:chgData name="RP Burrell" userId="9fe075c8aa3f1fea" providerId="LiveId" clId="{59A7B452-EB2B-43F4-82B7-563B466007B8}" dt="2024-03-10T01:19:49.206" v="2807" actId="400"/>
          <ac:spMkLst>
            <pc:docMk/>
            <pc:sldMk cId="932327044" sldId="299"/>
            <ac:spMk id="3" creationId="{89A1E6AD-89A5-1242-CC7D-8EB84603752C}"/>
          </ac:spMkLst>
        </pc:spChg>
        <pc:spChg chg="add mod">
          <ac:chgData name="RP Burrell" userId="9fe075c8aa3f1fea" providerId="LiveId" clId="{59A7B452-EB2B-43F4-82B7-563B466007B8}" dt="2024-03-09T19:17:58.376" v="2469" actId="207"/>
          <ac:spMkLst>
            <pc:docMk/>
            <pc:sldMk cId="932327044" sldId="299"/>
            <ac:spMk id="4" creationId="{514BFED4-1164-D282-12EF-EBEB3D44B4DA}"/>
          </ac:spMkLst>
        </pc:spChg>
        <pc:picChg chg="mod">
          <ac:chgData name="RP Burrell" userId="9fe075c8aa3f1fea" providerId="LiveId" clId="{59A7B452-EB2B-43F4-82B7-563B466007B8}" dt="2024-03-09T19:17:10.436" v="2464" actId="1076"/>
          <ac:picMkLst>
            <pc:docMk/>
            <pc:sldMk cId="932327044" sldId="299"/>
            <ac:picMk id="5" creationId="{AA433753-DE23-404D-4747-DFFB05CD96FE}"/>
          </ac:picMkLst>
        </pc:picChg>
      </pc:sldChg>
      <pc:sldChg chg="addSp delSp modSp add mod ord">
        <pc:chgData name="RP Burrell" userId="9fe075c8aa3f1fea" providerId="LiveId" clId="{59A7B452-EB2B-43F4-82B7-563B466007B8}" dt="2024-03-10T01:28:22.707" v="2897" actId="14100"/>
        <pc:sldMkLst>
          <pc:docMk/>
          <pc:sldMk cId="4011707339" sldId="300"/>
        </pc:sldMkLst>
        <pc:spChg chg="mod">
          <ac:chgData name="RP Burrell" userId="9fe075c8aa3f1fea" providerId="LiveId" clId="{59A7B452-EB2B-43F4-82B7-563B466007B8}" dt="2024-03-10T01:28:22.707" v="2897" actId="14100"/>
          <ac:spMkLst>
            <pc:docMk/>
            <pc:sldMk cId="4011707339" sldId="300"/>
            <ac:spMk id="3" creationId="{B73F3ED2-2AA9-E81F-BFF3-151B49E3CB47}"/>
          </ac:spMkLst>
        </pc:spChg>
        <pc:spChg chg="add del mod">
          <ac:chgData name="RP Burrell" userId="9fe075c8aa3f1fea" providerId="LiveId" clId="{59A7B452-EB2B-43F4-82B7-563B466007B8}" dt="2024-03-09T19:25:30.628" v="2548" actId="478"/>
          <ac:spMkLst>
            <pc:docMk/>
            <pc:sldMk cId="4011707339" sldId="300"/>
            <ac:spMk id="4" creationId="{805683FE-DE7A-DE26-A06F-C47E54A57CC0}"/>
          </ac:spMkLst>
        </pc:spChg>
      </pc:sldChg>
      <pc:sldChg chg="modSp add mod ord">
        <pc:chgData name="RP Burrell" userId="9fe075c8aa3f1fea" providerId="LiveId" clId="{59A7B452-EB2B-43F4-82B7-563B466007B8}" dt="2024-03-10T01:21:17.536" v="2809"/>
        <pc:sldMkLst>
          <pc:docMk/>
          <pc:sldMk cId="2214955935" sldId="301"/>
        </pc:sldMkLst>
        <pc:spChg chg="mod">
          <ac:chgData name="RP Burrell" userId="9fe075c8aa3f1fea" providerId="LiveId" clId="{59A7B452-EB2B-43F4-82B7-563B466007B8}" dt="2024-03-09T19:39:26.535" v="2795" actId="6549"/>
          <ac:spMkLst>
            <pc:docMk/>
            <pc:sldMk cId="2214955935" sldId="301"/>
            <ac:spMk id="2" creationId="{65D88892-3271-6897-9B13-55BD362736F2}"/>
          </ac:spMkLst>
        </pc:spChg>
        <pc:spChg chg="mod">
          <ac:chgData name="RP Burrell" userId="9fe075c8aa3f1fea" providerId="LiveId" clId="{59A7B452-EB2B-43F4-82B7-563B466007B8}" dt="2024-03-09T19:40:10.599" v="2799" actId="20577"/>
          <ac:spMkLst>
            <pc:docMk/>
            <pc:sldMk cId="2214955935" sldId="301"/>
            <ac:spMk id="3" creationId="{B0B8B80B-3415-19D4-1FC2-6A908C5A5C55}"/>
          </ac:spMkLst>
        </pc:spChg>
      </pc:sldChg>
      <pc:sldChg chg="modSp add mod ord">
        <pc:chgData name="RP Burrell" userId="9fe075c8aa3f1fea" providerId="LiveId" clId="{59A7B452-EB2B-43F4-82B7-563B466007B8}" dt="2024-03-10T01:22:34.047" v="2824" actId="14100"/>
        <pc:sldMkLst>
          <pc:docMk/>
          <pc:sldMk cId="3325190896" sldId="302"/>
        </pc:sldMkLst>
        <pc:spChg chg="mod">
          <ac:chgData name="RP Burrell" userId="9fe075c8aa3f1fea" providerId="LiveId" clId="{59A7B452-EB2B-43F4-82B7-563B466007B8}" dt="2024-03-10T01:22:34.047" v="2824" actId="14100"/>
          <ac:spMkLst>
            <pc:docMk/>
            <pc:sldMk cId="3325190896" sldId="302"/>
            <ac:spMk id="3" creationId="{7D19D3F2-B048-16B2-FA09-074086D35C9D}"/>
          </ac:spMkLst>
        </pc:spChg>
      </pc:sldChg>
    </pc:docChg>
  </pc:docChgLst>
  <pc:docChgLst>
    <pc:chgData name="RP Burrell" userId="9fe075c8aa3f1fea" providerId="LiveId" clId="{796C4FC1-82A2-4057-9623-E832768811D6}"/>
    <pc:docChg chg="custSel addSld delSld modSld sldOrd">
      <pc:chgData name="RP Burrell" userId="9fe075c8aa3f1fea" providerId="LiveId" clId="{796C4FC1-82A2-4057-9623-E832768811D6}" dt="2024-04-01T02:16:40.152" v="446" actId="113"/>
      <pc:docMkLst>
        <pc:docMk/>
      </pc:docMkLst>
      <pc:sldChg chg="del">
        <pc:chgData name="RP Burrell" userId="9fe075c8aa3f1fea" providerId="LiveId" clId="{796C4FC1-82A2-4057-9623-E832768811D6}" dt="2024-04-01T02:15:25.902" v="418" actId="2696"/>
        <pc:sldMkLst>
          <pc:docMk/>
          <pc:sldMk cId="421060497" sldId="293"/>
        </pc:sldMkLst>
      </pc:sldChg>
      <pc:sldChg chg="del">
        <pc:chgData name="RP Burrell" userId="9fe075c8aa3f1fea" providerId="LiveId" clId="{796C4FC1-82A2-4057-9623-E832768811D6}" dt="2024-04-01T02:15:19.354" v="416" actId="2696"/>
        <pc:sldMkLst>
          <pc:docMk/>
          <pc:sldMk cId="979012693" sldId="295"/>
        </pc:sldMkLst>
      </pc:sldChg>
      <pc:sldChg chg="del">
        <pc:chgData name="RP Burrell" userId="9fe075c8aa3f1fea" providerId="LiveId" clId="{796C4FC1-82A2-4057-9623-E832768811D6}" dt="2024-04-01T02:15:31.522" v="420" actId="2696"/>
        <pc:sldMkLst>
          <pc:docMk/>
          <pc:sldMk cId="1408717742" sldId="296"/>
        </pc:sldMkLst>
      </pc:sldChg>
      <pc:sldChg chg="modSp mod">
        <pc:chgData name="RP Burrell" userId="9fe075c8aa3f1fea" providerId="LiveId" clId="{796C4FC1-82A2-4057-9623-E832768811D6}" dt="2024-04-01T02:16:40.152" v="446" actId="113"/>
        <pc:sldMkLst>
          <pc:docMk/>
          <pc:sldMk cId="705959280" sldId="297"/>
        </pc:sldMkLst>
        <pc:spChg chg="mod">
          <ac:chgData name="RP Burrell" userId="9fe075c8aa3f1fea" providerId="LiveId" clId="{796C4FC1-82A2-4057-9623-E832768811D6}" dt="2024-04-01T02:16:40.152" v="446" actId="113"/>
          <ac:spMkLst>
            <pc:docMk/>
            <pc:sldMk cId="705959280" sldId="297"/>
            <ac:spMk id="2" creationId="{8EFD4AF9-8338-2EF4-1061-72DB749EC1C3}"/>
          </ac:spMkLst>
        </pc:spChg>
        <pc:spChg chg="mod">
          <ac:chgData name="RP Burrell" userId="9fe075c8aa3f1fea" providerId="LiveId" clId="{796C4FC1-82A2-4057-9623-E832768811D6}" dt="2024-04-01T02:14:51.731" v="415" actId="20577"/>
          <ac:spMkLst>
            <pc:docMk/>
            <pc:sldMk cId="705959280" sldId="297"/>
            <ac:spMk id="3" creationId="{88F323BC-77A2-FF75-820E-C99215A3B975}"/>
          </ac:spMkLst>
        </pc:spChg>
      </pc:sldChg>
      <pc:sldChg chg="del">
        <pc:chgData name="RP Burrell" userId="9fe075c8aa3f1fea" providerId="LiveId" clId="{796C4FC1-82A2-4057-9623-E832768811D6}" dt="2024-04-01T02:15:28.358" v="419" actId="2696"/>
        <pc:sldMkLst>
          <pc:docMk/>
          <pc:sldMk cId="1737240296" sldId="298"/>
        </pc:sldMkLst>
      </pc:sldChg>
      <pc:sldChg chg="modSp mod">
        <pc:chgData name="RP Burrell" userId="9fe075c8aa3f1fea" providerId="LiveId" clId="{796C4FC1-82A2-4057-9623-E832768811D6}" dt="2024-04-01T02:05:32.386" v="82" actId="20577"/>
        <pc:sldMkLst>
          <pc:docMk/>
          <pc:sldMk cId="2214955935" sldId="301"/>
        </pc:sldMkLst>
        <pc:spChg chg="mod">
          <ac:chgData name="RP Burrell" userId="9fe075c8aa3f1fea" providerId="LiveId" clId="{796C4FC1-82A2-4057-9623-E832768811D6}" dt="2024-04-01T02:05:32.386" v="82" actId="20577"/>
          <ac:spMkLst>
            <pc:docMk/>
            <pc:sldMk cId="2214955935" sldId="301"/>
            <ac:spMk id="3" creationId="{B0B8B80B-3415-19D4-1FC2-6A908C5A5C55}"/>
          </ac:spMkLst>
        </pc:spChg>
      </pc:sldChg>
      <pc:sldChg chg="modSp mod">
        <pc:chgData name="RP Burrell" userId="9fe075c8aa3f1fea" providerId="LiveId" clId="{796C4FC1-82A2-4057-9623-E832768811D6}" dt="2024-04-01T02:04:46.145" v="45" actId="20577"/>
        <pc:sldMkLst>
          <pc:docMk/>
          <pc:sldMk cId="3325190896" sldId="302"/>
        </pc:sldMkLst>
        <pc:spChg chg="mod">
          <ac:chgData name="RP Burrell" userId="9fe075c8aa3f1fea" providerId="LiveId" clId="{796C4FC1-82A2-4057-9623-E832768811D6}" dt="2024-04-01T02:04:46.145" v="45" actId="20577"/>
          <ac:spMkLst>
            <pc:docMk/>
            <pc:sldMk cId="3325190896" sldId="302"/>
            <ac:spMk id="3" creationId="{7D19D3F2-B048-16B2-FA09-074086D35C9D}"/>
          </ac:spMkLst>
        </pc:spChg>
      </pc:sldChg>
      <pc:sldChg chg="add del">
        <pc:chgData name="RP Burrell" userId="9fe075c8aa3f1fea" providerId="LiveId" clId="{796C4FC1-82A2-4057-9623-E832768811D6}" dt="2024-04-01T02:15:22.886" v="417" actId="2696"/>
        <pc:sldMkLst>
          <pc:docMk/>
          <pc:sldMk cId="4088343899" sldId="303"/>
        </pc:sldMkLst>
      </pc:sldChg>
      <pc:sldChg chg="add ord">
        <pc:chgData name="RP Burrell" userId="9fe075c8aa3f1fea" providerId="LiveId" clId="{796C4FC1-82A2-4057-9623-E832768811D6}" dt="2024-04-01T02:13:32.159" v="361"/>
        <pc:sldMkLst>
          <pc:docMk/>
          <pc:sldMk cId="3279840380" sldId="30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8F8E7-2538-4833-B76D-8828A278517C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23134-AF6E-484F-A3A5-FE5232CA4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19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5E6E0-13EE-4C3F-9903-D7C9EB9B9D21}" type="datetimeFigureOut">
              <a:rPr lang="en-US"/>
              <a:pPr>
                <a:defRPr/>
              </a:pPr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DEFE2-D0C8-460A-B82D-A850B1D06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89BB3-CD53-44F0-9EC2-C9438D04E674}" type="datetimeFigureOut">
              <a:rPr lang="en-US"/>
              <a:pPr>
                <a:defRPr/>
              </a:pPr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7F8D8-CD8B-46C5-96BC-B4DFF0A19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AB2DC-7AAE-48AE-A6DB-2A5181C76863}" type="datetimeFigureOut">
              <a:rPr lang="en-US"/>
              <a:pPr>
                <a:defRPr/>
              </a:pPr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A5E12-4E89-4CAC-9392-58C6BF2D4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16D42-6B7A-412F-8D19-F34E480E0A3A}" type="datetimeFigureOut">
              <a:rPr lang="en-US"/>
              <a:pPr>
                <a:defRPr/>
              </a:pPr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AC5F3-12C1-4AFB-B0A0-BA600C57D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40C24-5C3F-4167-AE3F-BE16A588FB9F}" type="datetimeFigureOut">
              <a:rPr lang="en-US"/>
              <a:pPr>
                <a:defRPr/>
              </a:pPr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99340-7D40-4B29-A49D-B53DA0296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46E9D-10EC-4F91-8166-7B2665B204C7}" type="datetimeFigureOut">
              <a:rPr lang="en-US"/>
              <a:pPr>
                <a:defRPr/>
              </a:pPr>
              <a:t>3/31/2024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83AC1-C98E-43A0-B8ED-CE5DF170E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0D3D3-24F7-4196-B6E2-7971AF79C608}" type="datetimeFigureOut">
              <a:rPr lang="en-US"/>
              <a:pPr>
                <a:defRPr/>
              </a:pPr>
              <a:t>3/31/2024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69CCF-CA14-436A-A688-AAE636555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B7365-BB7E-4B27-8EC4-D37F111C9F7A}" type="datetimeFigureOut">
              <a:rPr lang="en-US"/>
              <a:pPr>
                <a:defRPr/>
              </a:pPr>
              <a:t>3/31/2024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83578-CC20-45B1-8768-7BFB43F1F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3A1A-6CA3-47D4-9C34-EDCED3FC485D}" type="datetimeFigureOut">
              <a:rPr lang="en-US"/>
              <a:pPr>
                <a:defRPr/>
              </a:pPr>
              <a:t>3/31/2024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6F96B-CD00-4DC3-BF8A-EA15362FF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16F6E-B3D3-49AF-8496-FE6F7DFC9C24}" type="datetimeFigureOut">
              <a:rPr lang="en-US"/>
              <a:pPr>
                <a:defRPr/>
              </a:pPr>
              <a:t>3/31/2024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4D2CF-9B58-4EC9-9BC9-2B30276B6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5B69F-0AB1-44F6-829A-23E7BDDD0EDC}" type="datetimeFigureOut">
              <a:rPr lang="en-US"/>
              <a:pPr>
                <a:defRPr/>
              </a:pPr>
              <a:t>3/31/2024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B4582-1192-41BD-B70A-6B1367CA6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84B883-171D-445F-BEAE-39B260AA2C2F}" type="datetimeFigureOut">
              <a:rPr lang="en-US"/>
              <a:pPr>
                <a:defRPr/>
              </a:pPr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6D75C5-1816-4DF1-8FA8-BF26F2A62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Burrdar@cox.ne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ctstatelibrary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ga.ct.gov/current/pub/chap_143.htm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4860422"/>
            <a:ext cx="6324600" cy="1422043"/>
          </a:xfrm>
        </p:spPr>
        <p:txBody>
          <a:bodyPr/>
          <a:lstStyle/>
          <a:p>
            <a:pPr marL="0" indent="0" algn="ctr">
              <a:buNone/>
            </a:pPr>
            <a:r>
              <a:rPr lang="en-US" sz="1200" b="1" u="sng" dirty="0"/>
              <a:t>PROCEDURES MANUAL COMMITTEE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b="1" dirty="0"/>
              <a:t>Chair:  </a:t>
            </a:r>
            <a:r>
              <a:rPr lang="en-US" sz="1200" dirty="0"/>
              <a:t>Darlene Burrell - Suffield (</a:t>
            </a:r>
            <a:r>
              <a:rPr lang="en-US" sz="1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Burrdar@cox.net</a:t>
            </a:r>
            <a:r>
              <a:rPr lang="en-US" sz="1200" dirty="0"/>
              <a:t>)</a:t>
            </a:r>
          </a:p>
          <a:p>
            <a:pPr marL="0" indent="0">
              <a:buNone/>
              <a:tabLst>
                <a:tab pos="2227263" algn="l"/>
                <a:tab pos="4400550" algn="l"/>
              </a:tabLst>
            </a:pPr>
            <a:r>
              <a:rPr lang="en-US" sz="1200" dirty="0"/>
              <a:t>Lisbeth Becker – Glastonbury,	Karen </a:t>
            </a:r>
            <a:r>
              <a:rPr lang="en-US" sz="1200" dirty="0" err="1"/>
              <a:t>Birck</a:t>
            </a:r>
            <a:r>
              <a:rPr lang="en-US" sz="1200" dirty="0"/>
              <a:t> – Wilton,	Kathy Doyle – Woodbury,               Anne </a:t>
            </a:r>
            <a:r>
              <a:rPr lang="en-US" sz="1200" dirty="0" err="1"/>
              <a:t>Greineder</a:t>
            </a:r>
            <a:r>
              <a:rPr lang="en-US" sz="1200" dirty="0"/>
              <a:t> – Mansfield,	Pennell Hamilton – Woodbridge,	 Monita Hebert - Bolton,     Jennifer Marshall-Nealy – </a:t>
            </a:r>
            <a:r>
              <a:rPr lang="en-US" sz="1200" dirty="0" err="1"/>
              <a:t>Blmfd</a:t>
            </a:r>
            <a:r>
              <a:rPr lang="en-US" sz="1200" dirty="0"/>
              <a:t>,	Donna </a:t>
            </a:r>
            <a:r>
              <a:rPr lang="en-US" sz="1200" dirty="0" err="1"/>
              <a:t>Rusgrove</a:t>
            </a:r>
            <a:r>
              <a:rPr lang="en-US" sz="1200" dirty="0"/>
              <a:t> – Burlington,     	James Simon – Stratford, Claudia Sweeney – Ledyard,	Paul Willis - Granby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FC9683-2EC3-4190-93CF-42CF9E0DD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275" y="346718"/>
            <a:ext cx="3219450" cy="28011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1C70C3-CA1F-4181-96AD-D23D568AA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9837" y="3193548"/>
            <a:ext cx="412432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96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438400"/>
            <a:ext cx="5715000" cy="396477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Goal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Only One Record Per Voter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Procedure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Step By Step Instructions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endParaRPr lang="en-US" dirty="0"/>
          </a:p>
          <a:p>
            <a:pPr marL="457200" lvl="1" indent="0" fontAlgn="auto">
              <a:spcAft>
                <a:spcPts val="0"/>
              </a:spcAft>
              <a:buNone/>
              <a:defRPr/>
            </a:pPr>
            <a:r>
              <a:rPr lang="en-US" dirty="0"/>
              <a:t>Try to Preserve ORIGINAL Record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  <a:p>
            <a:pPr marL="457200" lvl="1" indent="0" algn="ctr" fontAlgn="auto">
              <a:spcAft>
                <a:spcPts val="0"/>
              </a:spcAft>
              <a:buNone/>
              <a:defRPr/>
            </a:pPr>
            <a:r>
              <a:rPr lang="en-US" sz="2400" dirty="0"/>
              <a:t>Ch 6 Pg 39 - 42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37E73F-00B3-4552-9E47-C8AC0B707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5648325" cy="20478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2F4A63D-2623-40F5-A101-330950BCA9CE}"/>
              </a:ext>
            </a:extLst>
          </p:cNvPr>
          <p:cNvSpPr/>
          <p:nvPr/>
        </p:nvSpPr>
        <p:spPr>
          <a:xfrm>
            <a:off x="4495800" y="1447800"/>
            <a:ext cx="417486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VOTERS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381000" y="993575"/>
            <a:ext cx="8229600" cy="570013"/>
          </a:xfrm>
        </p:spPr>
        <p:txBody>
          <a:bodyPr/>
          <a:lstStyle/>
          <a:p>
            <a:r>
              <a:rPr lang="en-US" dirty="0"/>
              <a:t>FOIA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63588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FREEDOM OF INFORMATION ACT OF CT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Questions and Answers from FOI</a:t>
            </a:r>
          </a:p>
          <a:p>
            <a:pPr marL="742950" lvl="2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Relating to ROV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Records to be Released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Timing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Fees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FOI Pertains to Existing Records Only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n-US" dirty="0"/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2600" dirty="0"/>
              <a:t>Ch 7, Pg 43 - 44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25603" name="Picture 2" descr="C:\Users\Owner\AppData\Local\Microsoft\Windows\Temporary Internet Files\Content.IE5\4CY8GQH1\yellowquestionmark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357437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66AD21-7DB4-440E-8552-375337FB2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8411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RETENTION &amp; DISPOSITION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Records &amp; Documents</a:t>
            </a:r>
          </a:p>
          <a:p>
            <a:r>
              <a:rPr lang="en-US" dirty="0"/>
              <a:t>Requirements Apply Only to Official Record Copies.  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http://www.ctstatelibrary.org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</a:t>
            </a:r>
            <a:r>
              <a:rPr lang="en-US" sz="2000" dirty="0"/>
              <a:t>Series # M6</a:t>
            </a:r>
          </a:p>
          <a:p>
            <a:endParaRPr lang="en-US" dirty="0"/>
          </a:p>
          <a:p>
            <a:pPr>
              <a:buFont typeface="Arial" charset="0"/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dirty="0"/>
              <a:t>Ch 8, Pg 46 - 53</a:t>
            </a:r>
          </a:p>
        </p:txBody>
      </p:sp>
      <p:pic>
        <p:nvPicPr>
          <p:cNvPr id="26627" name="Picture 5" descr="C:\Users\Owner\AppData\Local\Microsoft\Windows\Temporary Internet Files\Content.IE5\F8S8L9GO\4635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581400"/>
            <a:ext cx="311150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4788B19-E309-49B2-B95A-52F5816F0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267200"/>
            <a:ext cx="5581650" cy="12001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15000" cy="1143000"/>
          </a:xfrm>
        </p:spPr>
        <p:txBody>
          <a:bodyPr/>
          <a:lstStyle/>
          <a:p>
            <a:r>
              <a:rPr lang="en-US" dirty="0"/>
              <a:t>PETITIONS    *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Petition Procedures</a:t>
            </a:r>
          </a:p>
          <a:p>
            <a:pPr lvl="1"/>
            <a:r>
              <a:rPr lang="en-US" dirty="0"/>
              <a:t>Forms</a:t>
            </a:r>
          </a:p>
          <a:p>
            <a:pPr lvl="1"/>
            <a:r>
              <a:rPr lang="en-US" dirty="0"/>
              <a:t>Signature Requirements </a:t>
            </a:r>
          </a:p>
          <a:p>
            <a:pPr lvl="1"/>
            <a:r>
              <a:rPr lang="en-US" dirty="0"/>
              <a:t>Checking</a:t>
            </a:r>
          </a:p>
          <a:p>
            <a:pPr lvl="1"/>
            <a:r>
              <a:rPr lang="en-US" dirty="0"/>
              <a:t>Filing</a:t>
            </a:r>
          </a:p>
          <a:p>
            <a:r>
              <a:rPr lang="en-US" dirty="0"/>
              <a:t>ROV Not Responsible for Nomination Petitions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2400" dirty="0"/>
              <a:t>Ch 9, Pg 45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9BA22D-6827-4378-BA6D-949CF0C50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731837"/>
            <a:ext cx="2809875" cy="33813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/>
              <a:t>BALLOT   TYPES  &amp;  USES  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641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dirty="0"/>
              <a:t>Official Regular</a:t>
            </a:r>
          </a:p>
          <a:p>
            <a:pPr>
              <a:lnSpc>
                <a:spcPct val="80000"/>
              </a:lnSpc>
            </a:pPr>
            <a:r>
              <a:rPr lang="en-US" dirty="0"/>
              <a:t>EV - Early Voting</a:t>
            </a:r>
          </a:p>
          <a:p>
            <a:pPr>
              <a:lnSpc>
                <a:spcPct val="80000"/>
              </a:lnSpc>
            </a:pPr>
            <a:r>
              <a:rPr lang="en-US" dirty="0"/>
              <a:t>Absentee</a:t>
            </a:r>
          </a:p>
          <a:p>
            <a:pPr lvl="1">
              <a:lnSpc>
                <a:spcPct val="80000"/>
              </a:lnSpc>
            </a:pPr>
            <a:r>
              <a:rPr lang="en-US" sz="3200" dirty="0"/>
              <a:t>Supervised</a:t>
            </a:r>
          </a:p>
          <a:p>
            <a:pPr lvl="1">
              <a:lnSpc>
                <a:spcPct val="80000"/>
              </a:lnSpc>
            </a:pPr>
            <a:r>
              <a:rPr lang="en-US" sz="3200" dirty="0"/>
              <a:t>Emergency</a:t>
            </a:r>
          </a:p>
          <a:p>
            <a:pPr>
              <a:lnSpc>
                <a:spcPct val="80000"/>
              </a:lnSpc>
            </a:pPr>
            <a:r>
              <a:rPr lang="en-US" dirty="0"/>
              <a:t>Presidential </a:t>
            </a:r>
            <a:r>
              <a:rPr lang="en-US" sz="3000" dirty="0"/>
              <a:t>(blank absentee</a:t>
            </a:r>
            <a:r>
              <a:rPr lang="en-US" dirty="0"/>
              <a:t>)</a:t>
            </a:r>
          </a:p>
          <a:p>
            <a:pPr>
              <a:lnSpc>
                <a:spcPct val="80000"/>
              </a:lnSpc>
            </a:pPr>
            <a:r>
              <a:rPr lang="en-US" dirty="0"/>
              <a:t>Overseas</a:t>
            </a:r>
          </a:p>
          <a:p>
            <a:pPr>
              <a:lnSpc>
                <a:spcPct val="80000"/>
              </a:lnSpc>
            </a:pPr>
            <a:r>
              <a:rPr lang="en-US" dirty="0"/>
              <a:t>Provisional </a:t>
            </a:r>
            <a:r>
              <a:rPr lang="en-US" sz="3000" dirty="0"/>
              <a:t>(overseas)</a:t>
            </a:r>
          </a:p>
          <a:p>
            <a:pPr>
              <a:lnSpc>
                <a:spcPct val="80000"/>
              </a:lnSpc>
            </a:pPr>
            <a:r>
              <a:rPr lang="en-US" dirty="0"/>
              <a:t>Blank Absentee </a:t>
            </a:r>
            <a:endParaRPr lang="en-US" sz="2200" dirty="0"/>
          </a:p>
          <a:p>
            <a:pPr>
              <a:lnSpc>
                <a:spcPct val="80000"/>
              </a:lnSpc>
            </a:pPr>
            <a:r>
              <a:rPr lang="en-US" dirty="0"/>
              <a:t>SDR – Same Day Registration</a:t>
            </a:r>
          </a:p>
          <a:p>
            <a:pPr>
              <a:lnSpc>
                <a:spcPct val="80000"/>
              </a:lnSpc>
            </a:pPr>
            <a:r>
              <a:rPr lang="en-US" dirty="0"/>
              <a:t>Fed. Write-In Absentee (FWAB)</a:t>
            </a:r>
          </a:p>
          <a:p>
            <a:pPr>
              <a:lnSpc>
                <a:spcPct val="80000"/>
              </a:lnSpc>
            </a:pPr>
            <a:r>
              <a:rPr lang="en-US" dirty="0"/>
              <a:t>Challenged</a:t>
            </a:r>
          </a:p>
          <a:p>
            <a:pPr>
              <a:lnSpc>
                <a:spcPct val="80000"/>
              </a:lnSpc>
            </a:pPr>
            <a:endParaRPr lang="en-US" sz="2700" dirty="0"/>
          </a:p>
          <a:p>
            <a:pPr marL="0" indent="0" algn="ctr">
              <a:lnSpc>
                <a:spcPct val="80000"/>
              </a:lnSpc>
              <a:buNone/>
            </a:pPr>
            <a:r>
              <a:rPr lang="en-US" sz="2600" dirty="0"/>
              <a:t>Ch 10, </a:t>
            </a:r>
            <a:r>
              <a:rPr lang="en-US" sz="2600" dirty="0" err="1"/>
              <a:t>Pg</a:t>
            </a:r>
            <a:r>
              <a:rPr lang="en-US" sz="2600" dirty="0"/>
              <a:t> 54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en-US" sz="2700" dirty="0"/>
          </a:p>
        </p:txBody>
      </p:sp>
      <p:pic>
        <p:nvPicPr>
          <p:cNvPr id="28675" name="Picture 2" descr="C:\Users\Owner\AppData\Local\Microsoft\Windows\Temporary Internet Files\Content.IE5\0UGPCBB9\Vote-balloe-paper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3862" y="1524000"/>
            <a:ext cx="354913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PRIMARIES   *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Procedures</a:t>
            </a:r>
          </a:p>
          <a:p>
            <a:r>
              <a:rPr lang="en-US" sz="4000" dirty="0"/>
              <a:t>Possible # of Primaries in a Year</a:t>
            </a:r>
          </a:p>
          <a:p>
            <a:r>
              <a:rPr lang="en-US" sz="4000" dirty="0"/>
              <a:t>Dates &amp; Times</a:t>
            </a:r>
          </a:p>
          <a:p>
            <a:r>
              <a:rPr lang="en-US" sz="4000" dirty="0"/>
              <a:t>Absentee Ballots</a:t>
            </a:r>
          </a:p>
          <a:p>
            <a:r>
              <a:rPr lang="en-US" sz="4000" dirty="0"/>
              <a:t>Forms, Notices, Press Releases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400" dirty="0"/>
              <a:t>Ch 12, Pg 64 - 73</a:t>
            </a:r>
          </a:p>
          <a:p>
            <a:pPr marL="0" indent="0">
              <a:buNone/>
            </a:pPr>
            <a:endParaRPr lang="en-US" dirty="0"/>
          </a:p>
          <a:p>
            <a:pPr algn="ctr">
              <a:buFont typeface="Arial" charset="0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388" y="1676400"/>
            <a:ext cx="7639722" cy="44958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Location &amp; Staffing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Eligibility and Identification Requirements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Admitting Procedures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Voting Procedures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Closing </a:t>
            </a:r>
            <a:r>
              <a:rPr lang="en-US"/>
              <a:t>the SDR </a:t>
            </a:r>
            <a:r>
              <a:rPr lang="en-US" dirty="0"/>
              <a:t>Location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Suggestions and Best Practices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/>
              <a:t>               </a:t>
            </a:r>
            <a:r>
              <a:rPr lang="en-US" sz="2400" dirty="0"/>
              <a:t>Ch 13, Pg 74 - 76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8B540D-0013-4D0A-ADD9-FAE45A7E7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1" y="4753749"/>
            <a:ext cx="2971800" cy="19602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536495-3A09-49CA-8940-335BF556B882}"/>
              </a:ext>
            </a:extLst>
          </p:cNvPr>
          <p:cNvSpPr/>
          <p:nvPr/>
        </p:nvSpPr>
        <p:spPr>
          <a:xfrm>
            <a:off x="753328" y="115957"/>
            <a:ext cx="763734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SAME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DAY REGISTRATION </a:t>
            </a:r>
          </a:p>
          <a:p>
            <a:pPr algn="ctr"/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SDR    *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129" y="553541"/>
            <a:ext cx="8229600" cy="5181600"/>
          </a:xfrm>
        </p:spPr>
        <p:txBody>
          <a:bodyPr/>
          <a:lstStyle/>
          <a:p>
            <a:r>
              <a:rPr lang="en-US" sz="2800" dirty="0"/>
              <a:t>Types of Elections</a:t>
            </a:r>
          </a:p>
          <a:p>
            <a:pPr lvl="1"/>
            <a:r>
              <a:rPr lang="en-US" sz="2400" dirty="0"/>
              <a:t>Municipal, State, Federal, Special</a:t>
            </a:r>
          </a:p>
          <a:p>
            <a:r>
              <a:rPr lang="en-US" sz="2800" dirty="0"/>
              <a:t>Hours of Voting</a:t>
            </a:r>
          </a:p>
          <a:p>
            <a:r>
              <a:rPr lang="en-US" sz="2800" dirty="0"/>
              <a:t>Voting Districts</a:t>
            </a:r>
          </a:p>
          <a:p>
            <a:r>
              <a:rPr lang="en-US" sz="2800" dirty="0"/>
              <a:t>Place of Holding Elections</a:t>
            </a:r>
          </a:p>
          <a:p>
            <a:r>
              <a:rPr lang="en-US" sz="2800" dirty="0"/>
              <a:t>Supervised Absentee Balloting</a:t>
            </a:r>
          </a:p>
          <a:p>
            <a:r>
              <a:rPr lang="en-US" sz="2800" dirty="0"/>
              <a:t>Write-In </a:t>
            </a:r>
          </a:p>
          <a:p>
            <a:r>
              <a:rPr lang="en-US" sz="2800" dirty="0"/>
              <a:t>AB Check-Off</a:t>
            </a:r>
          </a:p>
          <a:p>
            <a:r>
              <a:rPr lang="en-US" sz="2800" dirty="0"/>
              <a:t>Tabulators</a:t>
            </a:r>
          </a:p>
          <a:p>
            <a:r>
              <a:rPr lang="en-US" sz="2800" dirty="0"/>
              <a:t>Accessible Voting System</a:t>
            </a:r>
          </a:p>
          <a:p>
            <a:r>
              <a:rPr lang="en-US" sz="2800" dirty="0"/>
              <a:t>Sessions                       </a:t>
            </a:r>
            <a:r>
              <a:rPr lang="en-US" sz="2400" dirty="0"/>
              <a:t>Ch 14, Pg 88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4F025D-75B6-4FF1-804B-84D20D2D9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7706"/>
            <a:ext cx="4496039" cy="10316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A26F1B-08A1-4407-B7EA-85E4A85E1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871" y="4114800"/>
            <a:ext cx="1905000" cy="18764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6E9561-71A2-DCB8-CD9D-F73DD763AA2D}"/>
              </a:ext>
            </a:extLst>
          </p:cNvPr>
          <p:cNvSpPr txBox="1"/>
          <p:nvPr/>
        </p:nvSpPr>
        <p:spPr>
          <a:xfrm>
            <a:off x="3987204" y="98683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412294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819" y="928312"/>
            <a:ext cx="8229600" cy="367088"/>
          </a:xfrm>
        </p:spPr>
        <p:txBody>
          <a:bodyPr/>
          <a:lstStyle/>
          <a:p>
            <a:r>
              <a:rPr lang="en-US" sz="2400" dirty="0"/>
              <a:t>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524000"/>
            <a:ext cx="5257800" cy="4830763"/>
          </a:xfrm>
        </p:spPr>
        <p:txBody>
          <a:bodyPr/>
          <a:lstStyle/>
          <a:p>
            <a:r>
              <a:rPr lang="en-US" sz="2800" dirty="0"/>
              <a:t>Voter Registry List</a:t>
            </a:r>
          </a:p>
          <a:p>
            <a:r>
              <a:rPr lang="en-US" sz="2800" dirty="0"/>
              <a:t>Notices</a:t>
            </a:r>
          </a:p>
          <a:p>
            <a:r>
              <a:rPr lang="en-US" sz="2800" dirty="0"/>
              <a:t>Election Day Workers</a:t>
            </a:r>
          </a:p>
          <a:p>
            <a:r>
              <a:rPr lang="en-US" sz="2800" dirty="0"/>
              <a:t>Unofficial Checkers</a:t>
            </a:r>
          </a:p>
          <a:p>
            <a:r>
              <a:rPr lang="en-US" sz="2800" dirty="0"/>
              <a:t>Certifications</a:t>
            </a:r>
          </a:p>
          <a:p>
            <a:r>
              <a:rPr lang="en-US" sz="2800" dirty="0"/>
              <a:t>Voter ID Requirements</a:t>
            </a:r>
          </a:p>
          <a:p>
            <a:r>
              <a:rPr lang="en-US" sz="2800" dirty="0"/>
              <a:t>Emergency Contingency Plan</a:t>
            </a:r>
          </a:p>
          <a:p>
            <a:r>
              <a:rPr lang="en-US" sz="2800" dirty="0"/>
              <a:t>Presence of Registrars</a:t>
            </a:r>
          </a:p>
          <a:p>
            <a:r>
              <a:rPr lang="en-US" sz="4000" dirty="0"/>
              <a:t>“To Do” Check List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37FD13-22CC-4909-8122-FFE886BFA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-18826"/>
            <a:ext cx="4496039" cy="103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23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BECDF-AD0B-4F77-A266-380AF51BC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144963"/>
          </a:xfrm>
        </p:spPr>
        <p:txBody>
          <a:bodyPr/>
          <a:lstStyle/>
          <a:p>
            <a:r>
              <a:rPr lang="en-US" dirty="0"/>
              <a:t>An Election That Is Not a Regular Election</a:t>
            </a:r>
          </a:p>
          <a:p>
            <a:r>
              <a:rPr lang="en-US" dirty="0"/>
              <a:t>General Instructions in Handbook</a:t>
            </a:r>
          </a:p>
          <a:p>
            <a:pPr lvl="1"/>
            <a:r>
              <a:rPr lang="en-US" dirty="0"/>
              <a:t>SOTS Provides Specific Instructions</a:t>
            </a:r>
          </a:p>
          <a:p>
            <a:r>
              <a:rPr lang="en-US" dirty="0"/>
              <a:t>Filling Vacancies</a:t>
            </a:r>
          </a:p>
          <a:p>
            <a:pPr lvl="1"/>
            <a:r>
              <a:rPr lang="en-US" dirty="0"/>
              <a:t>No Special Election Held If Only One Candidate</a:t>
            </a:r>
          </a:p>
          <a:p>
            <a:r>
              <a:rPr lang="en-US" dirty="0"/>
              <a:t>Create a New Office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2400" dirty="0"/>
              <a:t>Ch 15  Pg 89 - 91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461D24-DD0F-4F70-93C3-CB3E031F2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400"/>
            <a:ext cx="3505199" cy="9545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3E248A-0878-40BD-9F77-8D04513CF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049" y="152400"/>
            <a:ext cx="4281751" cy="96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62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COMPANION GUIDE to: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CT General Statutes</a:t>
            </a:r>
          </a:p>
          <a:p>
            <a:r>
              <a:rPr lang="en-US" dirty="0"/>
              <a:t>Public Acts</a:t>
            </a:r>
          </a:p>
          <a:p>
            <a:r>
              <a:rPr lang="en-US" dirty="0"/>
              <a:t>Regulations</a:t>
            </a:r>
          </a:p>
          <a:p>
            <a:r>
              <a:rPr lang="en-US" dirty="0"/>
              <a:t>SOTS Guidelines</a:t>
            </a:r>
          </a:p>
          <a:p>
            <a:r>
              <a:rPr lang="en-US" dirty="0"/>
              <a:t>Best Practices</a:t>
            </a:r>
          </a:p>
          <a:p>
            <a:pPr marL="0" indent="0" algn="ctr">
              <a:buNone/>
            </a:pPr>
            <a:r>
              <a:rPr lang="en-US" sz="3600" dirty="0"/>
              <a:t>Han</a:t>
            </a:r>
            <a:r>
              <a:rPr lang="en-US" dirty="0"/>
              <a:t>dbook Puts Them Together Per Task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r>
              <a:rPr lang="en-US" dirty="0"/>
              <a:t>Held Not In Conjunction with a Regular or Special Election</a:t>
            </a:r>
          </a:p>
          <a:p>
            <a:r>
              <a:rPr lang="en-US" dirty="0"/>
              <a:t>Held in Conjunction with a Regular Election</a:t>
            </a:r>
          </a:p>
          <a:p>
            <a:r>
              <a:rPr lang="en-US" dirty="0"/>
              <a:t>Petition to Initiate Local Referendum</a:t>
            </a:r>
          </a:p>
          <a:p>
            <a:r>
              <a:rPr lang="en-US" dirty="0" err="1"/>
              <a:t>Recanvass</a:t>
            </a:r>
            <a:r>
              <a:rPr lang="en-US" dirty="0"/>
              <a:t> on Close Question Vote </a:t>
            </a:r>
          </a:p>
          <a:p>
            <a:r>
              <a:rPr lang="en-US" dirty="0"/>
              <a:t>Charter Enactment or Revision </a:t>
            </a:r>
          </a:p>
          <a:p>
            <a:r>
              <a:rPr lang="en-US" dirty="0"/>
              <a:t>Regional School District Referendum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dirty="0"/>
              <a:t>Ch 16, Pg 92 - 97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CD58DA-9287-4621-B6DD-F21BECA89BF8}"/>
              </a:ext>
            </a:extLst>
          </p:cNvPr>
          <p:cNvSpPr/>
          <p:nvPr/>
        </p:nvSpPr>
        <p:spPr>
          <a:xfrm>
            <a:off x="2133600" y="14344"/>
            <a:ext cx="4493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REFERENDA</a:t>
            </a:r>
          </a:p>
        </p:txBody>
      </p:sp>
    </p:spTree>
    <p:extLst>
      <p:ext uri="{BB962C8B-B14F-4D97-AF65-F5344CB8AC3E}">
        <p14:creationId xmlns:p14="http://schemas.microsoft.com/office/powerpoint/2010/main" val="3434079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TABULATOR – MEMORY CARD</a:t>
            </a:r>
            <a:br>
              <a:rPr lang="en-US" dirty="0"/>
            </a:br>
            <a:r>
              <a:rPr lang="en-US" dirty="0"/>
              <a:t>TESTING – SET UP</a:t>
            </a:r>
          </a:p>
        </p:txBody>
      </p:sp>
      <p:sp>
        <p:nvSpPr>
          <p:cNvPr id="32770" name="Content Placeholder 4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4525963"/>
          </a:xfrm>
        </p:spPr>
        <p:txBody>
          <a:bodyPr/>
          <a:lstStyle/>
          <a:p>
            <a:r>
              <a:rPr lang="en-US" dirty="0"/>
              <a:t>Preparations</a:t>
            </a:r>
          </a:p>
          <a:p>
            <a:pPr lvl="1"/>
            <a:r>
              <a:rPr lang="en-US" dirty="0"/>
              <a:t>Test Deck</a:t>
            </a:r>
          </a:p>
          <a:p>
            <a:r>
              <a:rPr lang="en-US" dirty="0"/>
              <a:t>Changing Date &amp; Time</a:t>
            </a:r>
          </a:p>
          <a:p>
            <a:r>
              <a:rPr lang="en-US" dirty="0"/>
              <a:t>Testing Ballot Box Deflector</a:t>
            </a:r>
          </a:p>
          <a:p>
            <a:r>
              <a:rPr lang="en-US" dirty="0"/>
              <a:t>Step By Step Instructions </a:t>
            </a:r>
          </a:p>
          <a:p>
            <a:pPr algn="ctr">
              <a:buFont typeface="Arial" charset="0"/>
              <a:buNone/>
            </a:pPr>
            <a:endParaRPr lang="en-US" dirty="0"/>
          </a:p>
          <a:p>
            <a:pPr>
              <a:buFont typeface="Arial" charset="0"/>
              <a:buNone/>
            </a:pPr>
            <a:r>
              <a:rPr lang="en-US" sz="2400" dirty="0"/>
              <a:t>                     Ch 17, Pg 98 - 100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3303EC-16C4-482B-99AE-12E389230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631459"/>
            <a:ext cx="2686050" cy="196124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RECANVASS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609600" y="1409570"/>
            <a:ext cx="8229600" cy="4991230"/>
          </a:xfrm>
        </p:spPr>
        <p:txBody>
          <a:bodyPr/>
          <a:lstStyle/>
          <a:p>
            <a:r>
              <a:rPr lang="en-US" dirty="0"/>
              <a:t>Reasons to Recount/Recanvass Ballots</a:t>
            </a:r>
          </a:p>
          <a:p>
            <a:pPr lvl="1"/>
            <a:r>
              <a:rPr lang="en-US" dirty="0"/>
              <a:t>Following Election or Primary</a:t>
            </a:r>
          </a:p>
          <a:p>
            <a:r>
              <a:rPr lang="en-US" dirty="0"/>
              <a:t>Chain of Custody</a:t>
            </a:r>
          </a:p>
          <a:p>
            <a:r>
              <a:rPr lang="en-US" dirty="0"/>
              <a:t>Ballot Counting Rules</a:t>
            </a:r>
          </a:p>
          <a:p>
            <a:r>
              <a:rPr lang="en-US" dirty="0"/>
              <a:t>Closing Recount</a:t>
            </a:r>
          </a:p>
          <a:p>
            <a:r>
              <a:rPr lang="en-US" dirty="0"/>
              <a:t>Link to SOTS “Recanvass Procedure Manual”</a:t>
            </a:r>
          </a:p>
          <a:p>
            <a:endParaRPr lang="en-US" dirty="0"/>
          </a:p>
          <a:p>
            <a:pPr algn="ctr">
              <a:buFont typeface="Arial" charset="0"/>
              <a:buNone/>
            </a:pPr>
            <a:r>
              <a:rPr lang="en-US" sz="2400" dirty="0"/>
              <a:t>Ch 18, Pg 101 - 106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15962"/>
          </a:xfrm>
        </p:spPr>
        <p:txBody>
          <a:bodyPr/>
          <a:lstStyle/>
          <a:p>
            <a:r>
              <a:rPr lang="en-US" dirty="0"/>
              <a:t>AUDIT  POST-ELECTION   *  </a:t>
            </a:r>
            <a:br>
              <a:rPr lang="en-US" dirty="0"/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57200" y="1282592"/>
            <a:ext cx="8229600" cy="4572000"/>
          </a:xfrm>
        </p:spPr>
        <p:txBody>
          <a:bodyPr/>
          <a:lstStyle/>
          <a:p>
            <a:r>
              <a:rPr lang="en-US" dirty="0"/>
              <a:t>Steps to Take: </a:t>
            </a:r>
          </a:p>
          <a:p>
            <a:pPr lvl="1"/>
            <a:r>
              <a:rPr lang="en-US" dirty="0"/>
              <a:t>Preparing for an Audit</a:t>
            </a:r>
          </a:p>
          <a:p>
            <a:pPr lvl="1"/>
            <a:r>
              <a:rPr lang="en-US" dirty="0"/>
              <a:t>Conducting an Audit</a:t>
            </a:r>
          </a:p>
          <a:p>
            <a:pPr lvl="1"/>
            <a:r>
              <a:rPr lang="en-US" dirty="0"/>
              <a:t>Counting the Total for Candidates</a:t>
            </a:r>
          </a:p>
          <a:p>
            <a:r>
              <a:rPr lang="en-US" dirty="0"/>
              <a:t>Two Methods of Counting</a:t>
            </a:r>
          </a:p>
          <a:p>
            <a:pPr lvl="1"/>
            <a:r>
              <a:rPr lang="en-US" dirty="0"/>
              <a:t>Manual</a:t>
            </a:r>
          </a:p>
          <a:p>
            <a:pPr lvl="1"/>
            <a:r>
              <a:rPr lang="en-US" dirty="0"/>
              <a:t>UConn’s electronic equipment</a:t>
            </a:r>
          </a:p>
          <a:p>
            <a:r>
              <a:rPr lang="en-US" dirty="0"/>
              <a:t>Link to the SOTS Audit Procedures Manual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2400" dirty="0"/>
              <a:t>Ch 19, Pg 107 - 109</a:t>
            </a:r>
          </a:p>
          <a:p>
            <a:endParaRPr lang="en-US" dirty="0"/>
          </a:p>
          <a:p>
            <a:pPr algn="ctr">
              <a:buFont typeface="Arial" charset="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HINTS &amp; ON-LINE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Instructional Information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How to Create: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Lists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Reports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Labels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Letters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Election Related Miscellaneous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Links to: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Manuals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Instructions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Forms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Election Related Organizations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dirty="0"/>
              <a:t>Ch 21, Pg 111 - 114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20483" name="Picture 3" descr="C:\Users\Owner\AppData\Local\Microsoft\Windows\Temporary Internet Files\Content.IE5\EX14C0FQ\chain%20link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1700" y="1295400"/>
            <a:ext cx="31623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GLOSSARY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Commonly used in election law:</a:t>
            </a:r>
          </a:p>
          <a:p>
            <a:pPr lvl="1"/>
            <a:r>
              <a:rPr lang="en-US" dirty="0"/>
              <a:t>Words</a:t>
            </a:r>
          </a:p>
          <a:p>
            <a:pPr lvl="1"/>
            <a:r>
              <a:rPr lang="en-US" dirty="0"/>
              <a:t>Phrases</a:t>
            </a:r>
          </a:p>
          <a:p>
            <a:pPr lvl="1"/>
            <a:r>
              <a:rPr lang="en-US" dirty="0"/>
              <a:t>Titles</a:t>
            </a:r>
          </a:p>
          <a:p>
            <a:pPr lvl="1"/>
            <a:r>
              <a:rPr lang="en-US" dirty="0"/>
              <a:t>Etc.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 algn="ctr">
              <a:buNone/>
            </a:pPr>
            <a:r>
              <a:rPr lang="en-US" sz="2400" dirty="0"/>
              <a:t>Ch 22, Pg 124 - 129</a:t>
            </a:r>
          </a:p>
        </p:txBody>
      </p:sp>
    </p:spTree>
    <p:extLst>
      <p:ext uri="{BB962C8B-B14F-4D97-AF65-F5344CB8AC3E}">
        <p14:creationId xmlns:p14="http://schemas.microsoft.com/office/powerpoint/2010/main" val="1860160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MANUAL  /  HANDBOOK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work in progress.  </a:t>
            </a:r>
          </a:p>
          <a:p>
            <a:r>
              <a:rPr lang="en-US" dirty="0"/>
              <a:t>Comments and suggestions welcome.  </a:t>
            </a:r>
          </a:p>
          <a:p>
            <a:r>
              <a:rPr lang="en-US" dirty="0"/>
              <a:t>Send to handbook committee</a:t>
            </a:r>
          </a:p>
          <a:p>
            <a:r>
              <a:rPr lang="en-US" dirty="0"/>
              <a:t> burrdar@cox.net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E5B8A-411C-E20F-6DB2-035E78E04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AB52E-6709-40F0-C90F-D14E43EB2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5400" dirty="0"/>
              <a:t>DO  YOU  KNOW  THE  ANSWERS  TO  THESE  QUESTIONS?</a:t>
            </a:r>
          </a:p>
        </p:txBody>
      </p:sp>
    </p:spTree>
    <p:extLst>
      <p:ext uri="{BB962C8B-B14F-4D97-AF65-F5344CB8AC3E}">
        <p14:creationId xmlns:p14="http://schemas.microsoft.com/office/powerpoint/2010/main" val="721077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E10CE-52DA-FE05-1827-7D6E9C8F7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858962"/>
          </a:xfrm>
        </p:spPr>
        <p:txBody>
          <a:bodyPr/>
          <a:lstStyle/>
          <a:p>
            <a:r>
              <a:rPr lang="en-US" sz="3600" dirty="0"/>
              <a:t>Envelopes With Instructions Requesting Return if Not Deliverable at Address Shown  Must Be Used When Mailing What Notices?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0C15D-BA99-D8B2-AE85-F76F9C84B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239963"/>
          </a:xfrm>
        </p:spPr>
        <p:txBody>
          <a:bodyPr/>
          <a:lstStyle/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</a:endParaRPr>
          </a:p>
          <a:p>
            <a:pPr marL="742950" indent="-742950">
              <a:buNone/>
            </a:pPr>
            <a:r>
              <a:rPr lang="en-US" sz="2400" dirty="0">
                <a:latin typeface="Times New Roman" panose="02020603050405020304" pitchFamily="18" charset="0"/>
              </a:rPr>
              <a:t>A.	Notice of Acceptance/Approval</a:t>
            </a:r>
          </a:p>
          <a:p>
            <a:pPr marL="742950" indent="-742950">
              <a:buNone/>
            </a:pPr>
            <a:r>
              <a:rPr lang="en-US" sz="2400" dirty="0">
                <a:latin typeface="Times New Roman" panose="02020603050405020304" pitchFamily="18" charset="0"/>
              </a:rPr>
              <a:t>B. 	Notice of Tabulator Testing</a:t>
            </a:r>
          </a:p>
          <a:p>
            <a:pPr marL="742950" indent="-742950">
              <a:buNone/>
            </a:pPr>
            <a:r>
              <a:rPr lang="en-US" sz="2400" dirty="0">
                <a:latin typeface="Times New Roman" panose="02020603050405020304" pitchFamily="18" charset="0"/>
              </a:rPr>
              <a:t>C. 	Notice of Lottery</a:t>
            </a:r>
          </a:p>
          <a:p>
            <a:pPr marL="742950" indent="-742950">
              <a:buAutoNum type="alphaUcPeriod" startAt="4"/>
            </a:pPr>
            <a:r>
              <a:rPr lang="en-US" sz="2400" dirty="0">
                <a:latin typeface="Times New Roman" panose="02020603050405020304" pitchFamily="18" charset="0"/>
              </a:rPr>
              <a:t>Notice of Rejection/Disapproval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168F64-4080-4003-97F9-08155C31C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0"/>
            <a:ext cx="5226580" cy="2239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882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8F84D-08E2-3090-DBAC-13DDD950F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4CDD5-4EE8-9508-4EFC-E9CC54079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858962"/>
          </a:xfrm>
        </p:spPr>
        <p:txBody>
          <a:bodyPr/>
          <a:lstStyle/>
          <a:p>
            <a:r>
              <a:rPr lang="en-US" sz="3600" dirty="0"/>
              <a:t>Envelopes With Instructions Requesting Return if Not Deliverable at Address Shown  Must Be Used When Mailing What Notices?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1E6AD-89A5-1242-CC7D-8EB846037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239963"/>
          </a:xfrm>
        </p:spPr>
        <p:txBody>
          <a:bodyPr/>
          <a:lstStyle/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</a:endParaRPr>
          </a:p>
          <a:p>
            <a:pPr marL="742950" indent="-742950">
              <a:buNone/>
            </a:pPr>
            <a:r>
              <a:rPr lang="en-US" sz="2400" dirty="0">
                <a:latin typeface="Times New Roman" panose="02020603050405020304" pitchFamily="18" charset="0"/>
              </a:rPr>
              <a:t>A.	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Notice of Acceptance/Approval</a:t>
            </a:r>
          </a:p>
          <a:p>
            <a:pPr marL="742950" indent="-742950">
              <a:buNone/>
            </a:pPr>
            <a:r>
              <a:rPr lang="en-US" sz="2400" dirty="0">
                <a:latin typeface="Times New Roman" panose="02020603050405020304" pitchFamily="18" charset="0"/>
              </a:rPr>
              <a:t>B. 	</a:t>
            </a:r>
            <a:r>
              <a:rPr lang="en-US" sz="2400" strike="sngStrike" dirty="0">
                <a:latin typeface="Times New Roman" panose="02020603050405020304" pitchFamily="18" charset="0"/>
              </a:rPr>
              <a:t>Notice of Tabulator Testing</a:t>
            </a:r>
          </a:p>
          <a:p>
            <a:pPr marL="742950" indent="-742950">
              <a:buNone/>
            </a:pPr>
            <a:r>
              <a:rPr lang="en-US" sz="2400" dirty="0">
                <a:latin typeface="Times New Roman" panose="02020603050405020304" pitchFamily="18" charset="0"/>
              </a:rPr>
              <a:t>C. 	</a:t>
            </a:r>
            <a:r>
              <a:rPr lang="en-US" sz="2400" strike="sngStrike" dirty="0">
                <a:latin typeface="Times New Roman" panose="02020603050405020304" pitchFamily="18" charset="0"/>
              </a:rPr>
              <a:t>Notice of Lottery</a:t>
            </a:r>
          </a:p>
          <a:p>
            <a:pPr marL="742950" indent="-742950">
              <a:buAutoNum type="alphaUcPeriod" startAt="4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Notice of Rejection/Disapproval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433753-DE23-404D-4747-DFFB05CD9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20" y="1981200"/>
            <a:ext cx="5226580" cy="22399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14BFED4-1164-D282-12EF-EBEB3D44B4DA}"/>
              </a:ext>
            </a:extLst>
          </p:cNvPr>
          <p:cNvSpPr txBox="1">
            <a:spLocks/>
          </p:cNvSpPr>
          <p:nvPr/>
        </p:nvSpPr>
        <p:spPr bwMode="auto">
          <a:xfrm>
            <a:off x="5074180" y="2057400"/>
            <a:ext cx="3810000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Notices of </a:t>
            </a:r>
            <a:r>
              <a:rPr lang="en-US" sz="25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approval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en-US" sz="25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disapproval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of voter registration applications are to be sent by first-class mail with instructions on the envelope that it be returned if not deliverable at the address shown on the envelope.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(§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9-19b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(c), §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9-19j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&amp; §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9-23g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327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ON-LINE USE RECOMMENDED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533400" y="1417638"/>
            <a:ext cx="8229600" cy="4525963"/>
          </a:xfrm>
        </p:spPr>
        <p:txBody>
          <a:bodyPr/>
          <a:lstStyle/>
          <a:p>
            <a:r>
              <a:rPr lang="en-US" dirty="0"/>
              <a:t>Easy Navigation Through Manual Online</a:t>
            </a:r>
          </a:p>
          <a:p>
            <a:r>
              <a:rPr lang="en-US" dirty="0"/>
              <a:t>Live Links to:</a:t>
            </a:r>
          </a:p>
          <a:p>
            <a:pPr lvl="1"/>
            <a:r>
              <a:rPr lang="en-US" dirty="0"/>
              <a:t>To &amp; From Chapters and Table of Contents</a:t>
            </a:r>
          </a:p>
          <a:p>
            <a:pPr lvl="1"/>
            <a:r>
              <a:rPr lang="en-US" dirty="0"/>
              <a:t>References</a:t>
            </a:r>
          </a:p>
          <a:p>
            <a:pPr lvl="2"/>
            <a:r>
              <a:rPr lang="en-US" dirty="0"/>
              <a:t>Statutes          (§9-6)</a:t>
            </a:r>
          </a:p>
          <a:p>
            <a:pPr lvl="2"/>
            <a:r>
              <a:rPr lang="en-US" dirty="0"/>
              <a:t>Regulations   </a:t>
            </a:r>
            <a:r>
              <a:rPr lang="en-US" i="1" dirty="0"/>
              <a:t>(Reg. 9-5a)</a:t>
            </a:r>
          </a:p>
          <a:p>
            <a:pPr lvl="2"/>
            <a:r>
              <a:rPr lang="en-US" i="1" dirty="0"/>
              <a:t>Public Acts    (PA 393)</a:t>
            </a:r>
            <a:endParaRPr lang="en-US" dirty="0"/>
          </a:p>
          <a:p>
            <a:pPr lvl="2"/>
            <a:r>
              <a:rPr lang="en-US" dirty="0"/>
              <a:t>SOTS Manuals &amp; Guides</a:t>
            </a:r>
          </a:p>
          <a:p>
            <a:pPr lvl="2"/>
            <a:r>
              <a:rPr lang="en-US" dirty="0"/>
              <a:t>HAVA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4574" y="1981200"/>
            <a:ext cx="1041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79327-D1D8-4E0B-70B9-568882F7B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used as a Provisional Ballot?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11172-E578-356B-114D-C3B67489E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r>
              <a:rPr lang="en-US" dirty="0"/>
              <a:t>A.	Polling Place Ballot</a:t>
            </a:r>
          </a:p>
          <a:p>
            <a:endParaRPr lang="en-US" sz="1100" dirty="0"/>
          </a:p>
          <a:p>
            <a:r>
              <a:rPr lang="en-US" dirty="0"/>
              <a:t>B.	Official Overseas Ballot</a:t>
            </a:r>
          </a:p>
          <a:p>
            <a:endParaRPr lang="en-US" sz="1100" dirty="0"/>
          </a:p>
          <a:p>
            <a:r>
              <a:rPr lang="en-US" dirty="0"/>
              <a:t>C.	Official Blank Absentee Ballot</a:t>
            </a:r>
          </a:p>
          <a:p>
            <a:endParaRPr lang="en-US" sz="1100" dirty="0"/>
          </a:p>
          <a:p>
            <a:r>
              <a:rPr lang="en-US" dirty="0"/>
              <a:t>D.	Same Day Registration Ballot</a:t>
            </a:r>
          </a:p>
        </p:txBody>
      </p:sp>
    </p:spTree>
    <p:extLst>
      <p:ext uri="{BB962C8B-B14F-4D97-AF65-F5344CB8AC3E}">
        <p14:creationId xmlns:p14="http://schemas.microsoft.com/office/powerpoint/2010/main" val="32195722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F8C38-AC21-FBD7-EBC5-3A22749D6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5910F-1050-6734-6249-ADFD30C27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used as a Provisional Ballot?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F3ED2-2AA9-E81F-BFF3-151B49E3C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638" y="1676400"/>
            <a:ext cx="8302362" cy="3916363"/>
          </a:xfrm>
        </p:spPr>
        <p:txBody>
          <a:bodyPr/>
          <a:lstStyle/>
          <a:p>
            <a:r>
              <a:rPr lang="en-US" dirty="0"/>
              <a:t>A.	Polling Place Ballot </a:t>
            </a:r>
            <a:r>
              <a:rPr lang="en-US" sz="1600" dirty="0"/>
              <a:t>(only as fall back if overseas ballot not provided)</a:t>
            </a:r>
          </a:p>
          <a:p>
            <a:r>
              <a:rPr lang="en-US" dirty="0"/>
              <a:t>B.	</a:t>
            </a:r>
            <a:r>
              <a:rPr lang="en-US" b="1" u="sng" dirty="0">
                <a:solidFill>
                  <a:srgbClr val="FF0000"/>
                </a:solidFill>
              </a:rPr>
              <a:t>Official Overseas Ballots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are used as provisional ballots at federal elections because they contain only federal offices.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C.	</a:t>
            </a:r>
            <a:r>
              <a:rPr lang="en-US" strike="sngStrike" dirty="0"/>
              <a:t>Official Blank Absentee Ballot</a:t>
            </a:r>
          </a:p>
          <a:p>
            <a:r>
              <a:rPr lang="en-US" dirty="0"/>
              <a:t>D.	</a:t>
            </a:r>
            <a:r>
              <a:rPr lang="en-US" strike="sngStrike" dirty="0"/>
              <a:t>Same Day Registration Ballot</a:t>
            </a:r>
          </a:p>
        </p:txBody>
      </p:sp>
    </p:spTree>
    <p:extLst>
      <p:ext uri="{BB962C8B-B14F-4D97-AF65-F5344CB8AC3E}">
        <p14:creationId xmlns:p14="http://schemas.microsoft.com/office/powerpoint/2010/main" val="40117073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F409E-D187-E056-5161-902344F52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A0C6E-042C-2A5D-3762-1C297F73B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/>
              <a:t>What Must Be Redacted From Reports Requested?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9D3F2-B048-16B2-FA09-074086D35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590800"/>
            <a:ext cx="7924800" cy="4373563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b="1" dirty="0"/>
              <a:t>Voter’s Social Security Number </a:t>
            </a:r>
          </a:p>
          <a:p>
            <a:pPr marL="514350" indent="-514350">
              <a:buAutoNum type="alphaUcPeriod"/>
            </a:pPr>
            <a:r>
              <a:rPr lang="en-US" b="1" dirty="0"/>
              <a:t>Driver’s License Numbers</a:t>
            </a:r>
          </a:p>
          <a:p>
            <a:pPr marL="514350" indent="-514350">
              <a:buAutoNum type="alphaUcPeriod"/>
            </a:pPr>
            <a:r>
              <a:rPr lang="en-US" b="1" dirty="0"/>
              <a:t>Identity Card Numbers</a:t>
            </a:r>
          </a:p>
          <a:p>
            <a:pPr marL="514350" indent="-514350">
              <a:buAutoNum type="alphaUcPeriod"/>
            </a:pPr>
            <a:r>
              <a:rPr lang="en-US" b="1" dirty="0"/>
              <a:t>Day of Birth</a:t>
            </a:r>
          </a:p>
          <a:p>
            <a:pPr marL="514350" indent="-514350">
              <a:buAutoNum type="alphaUcPeriod"/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All the Above</a:t>
            </a:r>
          </a:p>
          <a:p>
            <a:pPr marL="0" indent="0">
              <a:buNone/>
            </a:pPr>
            <a:endParaRPr 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1908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46D4F-AF34-BCC1-B27A-3D760A10B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88892-3271-6897-9B13-55BD3627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/>
              <a:t>What Must Be Redacted From Reports Requested?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8B80B-3415-19D4-1FC2-6A908C5A5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05000"/>
            <a:ext cx="7924800" cy="50593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Redacting Requirements: Redact</a:t>
            </a:r>
            <a:r>
              <a:rPr lang="en-US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EEE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 (exemption, exclusion, exception) from copies of reports requested: </a:t>
            </a:r>
          </a:p>
          <a:p>
            <a:pPr marL="0" indent="0">
              <a:buNone/>
            </a:pPr>
            <a:endParaRPr lang="en-US" sz="2000" b="1" u="sng" dirty="0">
              <a:solidFill>
                <a:srgbClr val="FF0000"/>
              </a:solidFill>
            </a:endParaRPr>
          </a:p>
          <a:p>
            <a:pPr marL="514350" indent="-514350">
              <a:buAutoNum type="alphaUcPeriod"/>
            </a:pPr>
            <a:r>
              <a:rPr lang="en-US" sz="2000" b="1" u="sng" dirty="0">
                <a:solidFill>
                  <a:srgbClr val="FF0000"/>
                </a:solidFill>
              </a:rPr>
              <a:t>Voter’s Social Security Number </a:t>
            </a:r>
          </a:p>
          <a:p>
            <a:pPr marL="514350" indent="-514350">
              <a:buAutoNum type="alphaUcPeriod"/>
            </a:pPr>
            <a:r>
              <a:rPr lang="en-US" sz="2000" b="1" u="sng" dirty="0">
                <a:solidFill>
                  <a:srgbClr val="FF0000"/>
                </a:solidFill>
              </a:rPr>
              <a:t>Driver’s License Numbers</a:t>
            </a:r>
          </a:p>
          <a:p>
            <a:pPr marL="514350" indent="-514350">
              <a:buAutoNum type="alphaUcPeriod"/>
            </a:pPr>
            <a:r>
              <a:rPr lang="en-US" sz="2000" b="1" u="sng" dirty="0">
                <a:solidFill>
                  <a:srgbClr val="FF0000"/>
                </a:solidFill>
              </a:rPr>
              <a:t>Identity Card Numbers</a:t>
            </a:r>
          </a:p>
          <a:p>
            <a:pPr marL="514350" indent="-514350">
              <a:buAutoNum type="alphaUcPeriod"/>
            </a:pPr>
            <a:r>
              <a:rPr lang="en-US" sz="2000" b="1" u="sng" dirty="0">
                <a:solidFill>
                  <a:srgbClr val="FF0000"/>
                </a:solidFill>
              </a:rPr>
              <a:t>Day of Birth  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(day of birth may be given for governmental purposes only).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E.     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All the Above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Remember the </a:t>
            </a:r>
            <a:r>
              <a:rPr lang="en-US" sz="2000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EEE</a:t>
            </a:r>
            <a:r>
              <a:rPr lang="en-US" sz="20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 don't eliminate those records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merely redact them if someone requests records that have them.  The month and year of birth are subject to FOI requests and are </a:t>
            </a:r>
            <a:r>
              <a:rPr lang="en-US" sz="20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not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be redacted.  Redact all records that are an invasion of privacy, highly offensive and not of public concern.</a:t>
            </a:r>
          </a:p>
          <a:p>
            <a:pPr marL="514350" indent="-514350">
              <a:buAutoNum type="alphaUcPeriod"/>
            </a:pPr>
            <a:endParaRPr lang="en-US" sz="2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9559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D4AF9-8338-2EF4-1061-72DB749EC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u="sng" dirty="0"/>
              <a:t>Not</a:t>
            </a:r>
            <a:r>
              <a:rPr lang="en-US" dirty="0"/>
              <a:t> the Purpose of an Audit?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323BC-77A2-FF75-820E-C99215A3B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38400"/>
            <a:ext cx="8229600" cy="4525963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/>
              <a:t>To Determine Tabulator’s Performance</a:t>
            </a:r>
          </a:p>
          <a:p>
            <a:pPr marL="514350" indent="-514350">
              <a:buAutoNum type="alphaUcPeriod"/>
            </a:pPr>
            <a:r>
              <a:rPr lang="en-US" dirty="0"/>
              <a:t>To Determine Voters’ Intent &amp; Vote Total</a:t>
            </a:r>
          </a:p>
          <a:p>
            <a:pPr marL="514350" indent="-514350">
              <a:buAutoNum type="alphaUcPeriod"/>
            </a:pPr>
            <a:r>
              <a:rPr lang="en-US" dirty="0"/>
              <a:t>To Assess How Well Tabulator Performed</a:t>
            </a:r>
          </a:p>
          <a:p>
            <a:pPr marL="514350" indent="-514350">
              <a:buAutoNum type="alphaUcPeriod"/>
            </a:pPr>
            <a:r>
              <a:rPr lang="en-US" dirty="0"/>
              <a:t>To Confirm that Votes Cast were counted properly by the tabulator</a:t>
            </a:r>
          </a:p>
        </p:txBody>
      </p:sp>
    </p:spTree>
    <p:extLst>
      <p:ext uri="{BB962C8B-B14F-4D97-AF65-F5344CB8AC3E}">
        <p14:creationId xmlns:p14="http://schemas.microsoft.com/office/powerpoint/2010/main" val="32798403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D4AF9-8338-2EF4-1061-72DB749EC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/>
              <a:t>The Purpose of an Audit is </a:t>
            </a:r>
            <a:r>
              <a:rPr lang="en-US" u="sng" dirty="0"/>
              <a:t>NOT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323BC-77A2-FF75-820E-C99215A3B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38400"/>
            <a:ext cx="8229600" cy="4525963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strike="sngStrike" dirty="0"/>
              <a:t>To Determine Tabulator’s Performance</a:t>
            </a:r>
          </a:p>
          <a:p>
            <a:pPr marL="514350" indent="-514350">
              <a:buAutoNum type="alphaUcPeriod"/>
            </a:pPr>
            <a:r>
              <a:rPr lang="en-US" u="sng" dirty="0">
                <a:solidFill>
                  <a:srgbClr val="FF0000"/>
                </a:solidFill>
              </a:rPr>
              <a:t>To Determine Voters’ Intent &amp; Vote Total </a:t>
            </a:r>
            <a:r>
              <a:rPr lang="en-US" dirty="0">
                <a:solidFill>
                  <a:srgbClr val="FF0000"/>
                </a:solidFill>
              </a:rPr>
              <a:t>is the purpose of a Recanvass/Recount, not an Audit</a:t>
            </a:r>
            <a:endParaRPr lang="en-US" u="sng" dirty="0">
              <a:solidFill>
                <a:srgbClr val="FF0000"/>
              </a:solidFill>
            </a:endParaRPr>
          </a:p>
          <a:p>
            <a:pPr marL="514350" indent="-514350">
              <a:buAutoNum type="alphaUcPeriod"/>
            </a:pPr>
            <a:r>
              <a:rPr lang="en-US" strike="sngStrike" dirty="0"/>
              <a:t>To Assess How Well Tabulator Performed</a:t>
            </a:r>
          </a:p>
          <a:p>
            <a:pPr marL="514350" indent="-514350">
              <a:buAutoNum type="alphaUcPeriod"/>
            </a:pPr>
            <a:r>
              <a:rPr lang="en-US" strike="sngStrike" dirty="0"/>
              <a:t>To Confirm that Votes Cast were counted properly by the tabulator</a:t>
            </a:r>
          </a:p>
        </p:txBody>
      </p:sp>
    </p:spTree>
    <p:extLst>
      <p:ext uri="{BB962C8B-B14F-4D97-AF65-F5344CB8AC3E}">
        <p14:creationId xmlns:p14="http://schemas.microsoft.com/office/powerpoint/2010/main" val="705959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REGISTRAR’S POSITION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391400" cy="4525963"/>
          </a:xfrm>
        </p:spPr>
        <p:txBody>
          <a:bodyPr/>
          <a:lstStyle/>
          <a:p>
            <a:r>
              <a:rPr lang="en-US" dirty="0"/>
              <a:t>Governed by CT General Statutes</a:t>
            </a:r>
          </a:p>
          <a:p>
            <a:r>
              <a:rPr lang="en-US" dirty="0"/>
              <a:t>Paid by Municipality</a:t>
            </a:r>
          </a:p>
          <a:p>
            <a:r>
              <a:rPr lang="en-US" dirty="0"/>
              <a:t>Works Closely with Office of SOTS</a:t>
            </a:r>
          </a:p>
          <a:p>
            <a:r>
              <a:rPr lang="en-US" dirty="0"/>
              <a:t>Endorsed by Political Party </a:t>
            </a:r>
          </a:p>
          <a:p>
            <a:pPr lvl="1"/>
            <a:r>
              <a:rPr lang="en-US" dirty="0"/>
              <a:t>Politics Does Not Belong in ROV’s Office.  </a:t>
            </a:r>
          </a:p>
          <a:p>
            <a:r>
              <a:rPr lang="en-US" dirty="0"/>
              <a:t>Ensure Fair &amp; Equitable Implementation of all Laws.</a:t>
            </a:r>
          </a:p>
          <a:p>
            <a:pPr marL="0" indent="0" algn="ctr">
              <a:buNone/>
            </a:pPr>
            <a:r>
              <a:rPr lang="en-US" sz="2400" dirty="0"/>
              <a:t>Ch1, Pg 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LIST OF</a:t>
            </a:r>
            <a:br>
              <a:rPr lang="en-US" dirty="0"/>
            </a:br>
            <a:r>
              <a:rPr lang="en-US" dirty="0"/>
              <a:t>REGISTRAR’S RESPONSIBILITIES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/>
              <a:t>List of Duties CT Registrars are required to do</a:t>
            </a:r>
          </a:p>
          <a:p>
            <a:r>
              <a:rPr lang="en-US" dirty="0"/>
              <a:t>Tool Often Used In:</a:t>
            </a:r>
          </a:p>
          <a:p>
            <a:pPr lvl="1"/>
            <a:r>
              <a:rPr lang="en-US" dirty="0"/>
              <a:t>Budget Preparation</a:t>
            </a:r>
          </a:p>
          <a:p>
            <a:pPr lvl="1"/>
            <a:r>
              <a:rPr lang="en-US" dirty="0"/>
              <a:t>Helping Others Know What a Registrar Does</a:t>
            </a:r>
          </a:p>
          <a:p>
            <a:pPr lvl="1"/>
            <a:r>
              <a:rPr lang="en-US" dirty="0"/>
              <a:t>Quick Review for ROV</a:t>
            </a:r>
          </a:p>
          <a:p>
            <a:pPr lvl="1"/>
            <a:endParaRPr lang="en-US" dirty="0"/>
          </a:p>
          <a:p>
            <a:pPr marL="457200" lvl="1" indent="0" algn="ctr">
              <a:buNone/>
            </a:pPr>
            <a:r>
              <a:rPr lang="en-US" sz="2400" dirty="0"/>
              <a:t>Ch1, Pg 4 - 8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7411" name="Picture 2" descr="C:\Users\Owner\AppData\Local\Microsoft\Windows\Temporary Internet Files\Content.IE5\F8S8L9GO\question-mark-face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3962400"/>
            <a:ext cx="1970088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199" y="1647824"/>
            <a:ext cx="8229600" cy="4829175"/>
          </a:xfrm>
        </p:spPr>
        <p:txBody>
          <a:bodyPr/>
          <a:lstStyle/>
          <a:p>
            <a:r>
              <a:rPr lang="en-US" b="1" u="sng" dirty="0"/>
              <a:t>Written</a:t>
            </a:r>
            <a:r>
              <a:rPr lang="en-US" dirty="0"/>
              <a:t> Rulings, Instructions &amp; Opinions Regarding Administration of  Elections &amp; Primaries </a:t>
            </a:r>
          </a:p>
          <a:p>
            <a:pPr lvl="1"/>
            <a:r>
              <a:rPr lang="en-US" dirty="0"/>
              <a:t>Presumed Correct </a:t>
            </a:r>
          </a:p>
          <a:p>
            <a:pPr lvl="1"/>
            <a:r>
              <a:rPr lang="en-US" dirty="0"/>
              <a:t>Implemented, Executed, and Carried Out</a:t>
            </a:r>
          </a:p>
          <a:p>
            <a:r>
              <a:rPr lang="en-US" dirty="0"/>
              <a:t>List of SOTS’s Duties Relating to ROV</a:t>
            </a:r>
          </a:p>
          <a:p>
            <a:r>
              <a:rPr lang="en-US" dirty="0"/>
              <a:t>LEAD</a:t>
            </a:r>
          </a:p>
          <a:p>
            <a:pPr lvl="1"/>
            <a:r>
              <a:rPr lang="en-US" dirty="0"/>
              <a:t>Legislation &amp; Elections Admin. Division</a:t>
            </a:r>
          </a:p>
          <a:p>
            <a:pPr lvl="1"/>
            <a:endParaRPr lang="en-US" sz="1000" dirty="0"/>
          </a:p>
          <a:p>
            <a:pPr marL="457200" lvl="1" indent="0" algn="ctr">
              <a:buNone/>
            </a:pPr>
            <a:r>
              <a:rPr lang="en-US" sz="2400" dirty="0"/>
              <a:t>Ch 2, Pg 9 - 10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E7739C-FC48-4754-A269-FEE3EFEBD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2" y="0"/>
            <a:ext cx="7877175" cy="16478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857625"/>
            <a:ext cx="8229600" cy="1143000"/>
          </a:xfrm>
        </p:spPr>
        <p:txBody>
          <a:bodyPr/>
          <a:lstStyle/>
          <a:p>
            <a:r>
              <a:rPr lang="en-US" dirty="0"/>
              <a:t>SEEC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1143000" y="2133600"/>
            <a:ext cx="7164593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Duties Relating to ROV</a:t>
            </a:r>
          </a:p>
          <a:p>
            <a:r>
              <a:rPr lang="en-US" dirty="0"/>
              <a:t>Investigate Complaints of Election Law Violations</a:t>
            </a:r>
          </a:p>
          <a:p>
            <a:r>
              <a:rPr lang="en-US" dirty="0"/>
              <a:t>Power to charge civil penalties</a:t>
            </a:r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dirty="0"/>
              <a:t>Ch3, Pg 11 - 12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BE0377-AAED-499E-B847-56D17D2B1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11954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VOTER REGISTRATION &amp; ENROLLMENT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010400" cy="4525963"/>
          </a:xfrm>
        </p:spPr>
        <p:txBody>
          <a:bodyPr/>
          <a:lstStyle/>
          <a:p>
            <a:r>
              <a:rPr lang="en-US" dirty="0"/>
              <a:t>Admission of Electors</a:t>
            </a:r>
          </a:p>
          <a:p>
            <a:r>
              <a:rPr lang="en-US" dirty="0"/>
              <a:t>Procedures</a:t>
            </a:r>
          </a:p>
          <a:p>
            <a:r>
              <a:rPr lang="en-US" dirty="0"/>
              <a:t>Registration Sessions</a:t>
            </a:r>
          </a:p>
          <a:p>
            <a:r>
              <a:rPr lang="en-US" dirty="0"/>
              <a:t>Enrollment of Electors/Party Affiliation</a:t>
            </a:r>
          </a:p>
          <a:p>
            <a:r>
              <a:rPr lang="en-US" dirty="0"/>
              <a:t>Felons</a:t>
            </a:r>
          </a:p>
          <a:p>
            <a:r>
              <a:rPr lang="en-US" dirty="0"/>
              <a:t>Registry List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2400" dirty="0"/>
              <a:t>Ch4, Pg 13 - 28</a:t>
            </a:r>
          </a:p>
        </p:txBody>
      </p:sp>
      <p:pic>
        <p:nvPicPr>
          <p:cNvPr id="21507" name="Picture 2" descr="C:\Users\Owner\AppData\Local\Microsoft\Windows\Temporary Internet Files\Content.IE5\F8S8L9GO\register to vote graphic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3886200"/>
            <a:ext cx="28289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CANVASS   &amp;  ERIC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en-US" dirty="0"/>
              <a:t>Requirements</a:t>
            </a:r>
          </a:p>
          <a:p>
            <a:r>
              <a:rPr lang="en-US" dirty="0"/>
              <a:t>Types of Canvass</a:t>
            </a:r>
          </a:p>
          <a:p>
            <a:pPr lvl="1"/>
            <a:r>
              <a:rPr lang="en-US" dirty="0"/>
              <a:t>In Person</a:t>
            </a:r>
          </a:p>
          <a:p>
            <a:pPr lvl="1"/>
            <a:r>
              <a:rPr lang="en-US" dirty="0"/>
              <a:t>Telephone</a:t>
            </a:r>
          </a:p>
          <a:p>
            <a:pPr lvl="1"/>
            <a:r>
              <a:rPr lang="en-US" dirty="0"/>
              <a:t>Mail</a:t>
            </a:r>
          </a:p>
          <a:p>
            <a:pPr lvl="1"/>
            <a:r>
              <a:rPr lang="en-US" dirty="0"/>
              <a:t>NCOA</a:t>
            </a:r>
          </a:p>
          <a:p>
            <a:pPr lvl="1"/>
            <a:r>
              <a:rPr lang="en-US" dirty="0"/>
              <a:t>Combination</a:t>
            </a:r>
          </a:p>
          <a:p>
            <a:r>
              <a:rPr lang="en-US" dirty="0"/>
              <a:t>Step by Step Instructions on NCOA</a:t>
            </a:r>
          </a:p>
          <a:p>
            <a:pPr marL="0" indent="0" algn="ctr">
              <a:buNone/>
            </a:pPr>
            <a:r>
              <a:rPr lang="en-US" sz="2400" dirty="0"/>
              <a:t>Ch 5, Pg 29 - 38</a:t>
            </a:r>
          </a:p>
          <a:p>
            <a:pPr algn="ctr">
              <a:buFont typeface="Arial" charset="0"/>
              <a:buNone/>
            </a:pPr>
            <a:endParaRPr lang="en-US" dirty="0"/>
          </a:p>
        </p:txBody>
      </p:sp>
      <p:pic>
        <p:nvPicPr>
          <p:cNvPr id="22531" name="Picture 3" descr="C:\Users\Owner\AppData\Local\Microsoft\Windows\Temporary Internet Files\Content.IE5\EX14C0FQ\5129641482_1b0ea78697_z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133600"/>
            <a:ext cx="40640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4633</TotalTime>
  <Words>1344</Words>
  <Application>Microsoft Office PowerPoint</Application>
  <PresentationFormat>On-screen Show (4:3)</PresentationFormat>
  <Paragraphs>294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Times New Roman</vt:lpstr>
      <vt:lpstr>Office Theme</vt:lpstr>
      <vt:lpstr>PowerPoint Presentation</vt:lpstr>
      <vt:lpstr>COMPANION GUIDE to:</vt:lpstr>
      <vt:lpstr>ON-LINE USE RECOMMENDED</vt:lpstr>
      <vt:lpstr>REGISTRAR’S POSITION</vt:lpstr>
      <vt:lpstr>LIST OF REGISTRAR’S RESPONSIBILITIES</vt:lpstr>
      <vt:lpstr>PowerPoint Presentation</vt:lpstr>
      <vt:lpstr>SEEC</vt:lpstr>
      <vt:lpstr>VOTER REGISTRATION &amp; ENROLLMENT</vt:lpstr>
      <vt:lpstr>CANVASS   &amp;  ERIC</vt:lpstr>
      <vt:lpstr>PowerPoint Presentation</vt:lpstr>
      <vt:lpstr>FOIA</vt:lpstr>
      <vt:lpstr>RETENTION &amp; DISPOSITION</vt:lpstr>
      <vt:lpstr>PETITIONS    *</vt:lpstr>
      <vt:lpstr>BALLOT   TYPES  &amp;  USES  *</vt:lpstr>
      <vt:lpstr>PRIMARIES   *</vt:lpstr>
      <vt:lpstr>PowerPoint Presentation</vt:lpstr>
      <vt:lpstr>PowerPoint Presentation</vt:lpstr>
      <vt:lpstr> (continued)</vt:lpstr>
      <vt:lpstr>PowerPoint Presentation</vt:lpstr>
      <vt:lpstr>PowerPoint Presentation</vt:lpstr>
      <vt:lpstr>TABULATOR – MEMORY CARD TESTING – SET UP</vt:lpstr>
      <vt:lpstr>RECANVASS</vt:lpstr>
      <vt:lpstr>AUDIT  POST-ELECTION   *   </vt:lpstr>
      <vt:lpstr>HELPFUL HINTS &amp; ON-LINE LINKS</vt:lpstr>
      <vt:lpstr>GLOSSARY</vt:lpstr>
      <vt:lpstr>MANUAL  /  HANDBOOK</vt:lpstr>
      <vt:lpstr> </vt:lpstr>
      <vt:lpstr>Envelopes With Instructions Requesting Return if Not Deliverable at Address Shown  Must Be Used When Mailing What Notices?</vt:lpstr>
      <vt:lpstr>Envelopes With Instructions Requesting Return if Not Deliverable at Address Shown  Must Be Used When Mailing What Notices?</vt:lpstr>
      <vt:lpstr>What is used as a Provisional Ballot?</vt:lpstr>
      <vt:lpstr>What is used as a Provisional Ballot?</vt:lpstr>
      <vt:lpstr>What Must Be Redacted From Reports Requested?</vt:lpstr>
      <vt:lpstr>What Must Be Redacted From Reports Requested?</vt:lpstr>
      <vt:lpstr>What is Not the Purpose of an Audit?</vt:lpstr>
      <vt:lpstr>The Purpose of an Audit is NOT?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RP Burrell</cp:lastModifiedBy>
  <cp:revision>261</cp:revision>
  <dcterms:created xsi:type="dcterms:W3CDTF">2015-02-01T16:20:00Z</dcterms:created>
  <dcterms:modified xsi:type="dcterms:W3CDTF">2024-04-01T02:16:47Z</dcterms:modified>
</cp:coreProperties>
</file>