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64" r:id="rId4"/>
    <p:sldId id="270" r:id="rId5"/>
    <p:sldId id="265" r:id="rId6"/>
    <p:sldId id="257" r:id="rId7"/>
    <p:sldId id="258" r:id="rId8"/>
    <p:sldId id="269" r:id="rId9"/>
    <p:sldId id="25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9C83F-E986-498E-B987-0056CBC79EFF}" v="39" dt="2023-08-31T13:30:57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7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5BE17-F32F-4620-9F95-4B51E5C9C1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943DEB2-2327-4C02-A0C7-E6367B2C98B8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Voter Registration/Education  Program </a:t>
          </a:r>
          <a:r>
            <a:rPr lang="en-US" dirty="0"/>
            <a:t>–  Once or Twice a year election staff present a voter education program to area high schools.  Students will be registered (or preregistered) to vote.      (</a:t>
          </a:r>
          <a:r>
            <a:rPr lang="en-US" b="1" dirty="0"/>
            <a:t>Sec. 9-17</a:t>
          </a:r>
          <a:r>
            <a:rPr lang="en-US" dirty="0"/>
            <a:t>)</a:t>
          </a:r>
        </a:p>
      </dgm:t>
    </dgm:pt>
    <dgm:pt modelId="{EA1D0FB3-F9D6-4324-B70E-6EE290415E33}" type="parTrans" cxnId="{BAC36A49-9EC8-4927-B445-3EE784386727}">
      <dgm:prSet/>
      <dgm:spPr/>
      <dgm:t>
        <a:bodyPr/>
        <a:lstStyle/>
        <a:p>
          <a:endParaRPr lang="en-US"/>
        </a:p>
      </dgm:t>
    </dgm:pt>
    <dgm:pt modelId="{19DD0CA3-546C-429E-8C89-C3A9FE19D7C4}" type="sibTrans" cxnId="{BAC36A49-9EC8-4927-B445-3EE784386727}">
      <dgm:prSet/>
      <dgm:spPr/>
      <dgm:t>
        <a:bodyPr/>
        <a:lstStyle/>
        <a:p>
          <a:endParaRPr lang="en-US"/>
        </a:p>
      </dgm:t>
    </dgm:pt>
    <dgm:pt modelId="{5D1BCA45-96A4-45B5-9EAD-22AEBDD5E4B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Voter Registration Drives </a:t>
          </a:r>
          <a:r>
            <a:rPr lang="en-US" dirty="0"/>
            <a:t>– Help community organizations encourage people to register to vote. </a:t>
          </a:r>
          <a:r>
            <a:rPr lang="en-US" b="1" i="0" dirty="0"/>
            <a:t>Sec. 9-19c </a:t>
          </a:r>
          <a:r>
            <a:rPr lang="en-US" dirty="0"/>
            <a:t>&amp; </a:t>
          </a:r>
          <a:r>
            <a:rPr lang="en-US" b="1" i="0" dirty="0"/>
            <a:t>Sec. 9-19d</a:t>
          </a:r>
          <a:r>
            <a:rPr lang="en-US" dirty="0"/>
            <a:t>.</a:t>
          </a:r>
        </a:p>
      </dgm:t>
    </dgm:pt>
    <dgm:pt modelId="{2E81C8D1-4983-4FD4-909B-1F40F2D49C64}" type="parTrans" cxnId="{467CE9FC-A5C4-4792-AEEE-79D225A02847}">
      <dgm:prSet/>
      <dgm:spPr/>
      <dgm:t>
        <a:bodyPr/>
        <a:lstStyle/>
        <a:p>
          <a:endParaRPr lang="en-US"/>
        </a:p>
      </dgm:t>
    </dgm:pt>
    <dgm:pt modelId="{0CCA3AC0-3DE2-4A00-BD10-F8E35FEA80B8}" type="sibTrans" cxnId="{467CE9FC-A5C4-4792-AEEE-79D225A02847}">
      <dgm:prSet/>
      <dgm:spPr/>
      <dgm:t>
        <a:bodyPr/>
        <a:lstStyle/>
        <a:p>
          <a:endParaRPr lang="en-US"/>
        </a:p>
      </dgm:t>
    </dgm:pt>
    <dgm:pt modelId="{91BAFF50-ADB9-4B74-A1E3-3237743BF84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Public Library </a:t>
          </a:r>
          <a:r>
            <a:rPr lang="en-US" dirty="0"/>
            <a:t>– The Public Library has Voter Registration Cards on Hand. </a:t>
          </a:r>
          <a:r>
            <a:rPr lang="en-US" b="1" i="0" dirty="0"/>
            <a:t>Sec. 9-19h</a:t>
          </a:r>
          <a:endParaRPr lang="en-US" dirty="0"/>
        </a:p>
      </dgm:t>
    </dgm:pt>
    <dgm:pt modelId="{3F3476E4-7651-4F95-A83A-A6742A151003}" type="parTrans" cxnId="{1FE2A599-12FE-4993-964A-8FC87FB600B8}">
      <dgm:prSet/>
      <dgm:spPr/>
      <dgm:t>
        <a:bodyPr/>
        <a:lstStyle/>
        <a:p>
          <a:endParaRPr lang="en-US"/>
        </a:p>
      </dgm:t>
    </dgm:pt>
    <dgm:pt modelId="{D6138C1D-90A4-43B5-9942-31D458EB9923}" type="sibTrans" cxnId="{1FE2A599-12FE-4993-964A-8FC87FB600B8}">
      <dgm:prSet/>
      <dgm:spPr/>
      <dgm:t>
        <a:bodyPr/>
        <a:lstStyle/>
        <a:p>
          <a:endParaRPr lang="en-US"/>
        </a:p>
      </dgm:t>
    </dgm:pt>
    <dgm:pt modelId="{DD7894B0-89D2-41B5-9E57-18C1E43C09C8}" type="pres">
      <dgm:prSet presAssocID="{42C5BE17-F32F-4620-9F95-4B51E5C9C151}" presName="root" presStyleCnt="0">
        <dgm:presLayoutVars>
          <dgm:dir/>
          <dgm:resizeHandles val="exact"/>
        </dgm:presLayoutVars>
      </dgm:prSet>
      <dgm:spPr/>
    </dgm:pt>
    <dgm:pt modelId="{E050A1C4-FC5A-44F0-BE35-8BB5912F8C83}" type="pres">
      <dgm:prSet presAssocID="{D943DEB2-2327-4C02-A0C7-E6367B2C98B8}" presName="compNode" presStyleCnt="0"/>
      <dgm:spPr/>
    </dgm:pt>
    <dgm:pt modelId="{6516536F-D3E4-45AF-9A14-ACF3DC58E43A}" type="pres">
      <dgm:prSet presAssocID="{D943DEB2-2327-4C02-A0C7-E6367B2C98B8}" presName="bgRect" presStyleLbl="bgShp" presStyleIdx="0" presStyleCnt="3"/>
      <dgm:spPr/>
    </dgm:pt>
    <dgm:pt modelId="{6B7C6B8B-53C9-4747-952E-07C580EFA14E}" type="pres">
      <dgm:prSet presAssocID="{D943DEB2-2327-4C02-A0C7-E6367B2C98B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E3BB71A-25F0-4D6B-9AF9-FA8C6DCD81F7}" type="pres">
      <dgm:prSet presAssocID="{D943DEB2-2327-4C02-A0C7-E6367B2C98B8}" presName="spaceRect" presStyleCnt="0"/>
      <dgm:spPr/>
    </dgm:pt>
    <dgm:pt modelId="{AEAE1183-EC70-460C-BB88-098C2C34CC8D}" type="pres">
      <dgm:prSet presAssocID="{D943DEB2-2327-4C02-A0C7-E6367B2C98B8}" presName="parTx" presStyleLbl="revTx" presStyleIdx="0" presStyleCnt="3">
        <dgm:presLayoutVars>
          <dgm:chMax val="0"/>
          <dgm:chPref val="0"/>
        </dgm:presLayoutVars>
      </dgm:prSet>
      <dgm:spPr/>
    </dgm:pt>
    <dgm:pt modelId="{3AF96176-6D1C-48F8-AE1D-077487AD97B6}" type="pres">
      <dgm:prSet presAssocID="{19DD0CA3-546C-429E-8C89-C3A9FE19D7C4}" presName="sibTrans" presStyleCnt="0"/>
      <dgm:spPr/>
    </dgm:pt>
    <dgm:pt modelId="{52CAFBF9-F2CE-41EA-94B3-FC47A8E38F72}" type="pres">
      <dgm:prSet presAssocID="{5D1BCA45-96A4-45B5-9EAD-22AEBDD5E4B9}" presName="compNode" presStyleCnt="0"/>
      <dgm:spPr/>
    </dgm:pt>
    <dgm:pt modelId="{3741E728-18EC-4ACB-9B82-0F699899195E}" type="pres">
      <dgm:prSet presAssocID="{5D1BCA45-96A4-45B5-9EAD-22AEBDD5E4B9}" presName="bgRect" presStyleLbl="bgShp" presStyleIdx="1" presStyleCnt="3"/>
      <dgm:spPr/>
    </dgm:pt>
    <dgm:pt modelId="{A5C55CE3-9353-474B-B993-514E40525140}" type="pres">
      <dgm:prSet presAssocID="{5D1BCA45-96A4-45B5-9EAD-22AEBDD5E4B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C91AAFE6-EDF6-426E-8BDC-FD06C3C3B6FC}" type="pres">
      <dgm:prSet presAssocID="{5D1BCA45-96A4-45B5-9EAD-22AEBDD5E4B9}" presName="spaceRect" presStyleCnt="0"/>
      <dgm:spPr/>
    </dgm:pt>
    <dgm:pt modelId="{1D19FE9C-8F25-4769-B04C-575BDA1DD267}" type="pres">
      <dgm:prSet presAssocID="{5D1BCA45-96A4-45B5-9EAD-22AEBDD5E4B9}" presName="parTx" presStyleLbl="revTx" presStyleIdx="1" presStyleCnt="3">
        <dgm:presLayoutVars>
          <dgm:chMax val="0"/>
          <dgm:chPref val="0"/>
        </dgm:presLayoutVars>
      </dgm:prSet>
      <dgm:spPr/>
    </dgm:pt>
    <dgm:pt modelId="{6986813F-BE39-4F9F-94A4-ABEB09C1AD1E}" type="pres">
      <dgm:prSet presAssocID="{0CCA3AC0-3DE2-4A00-BD10-F8E35FEA80B8}" presName="sibTrans" presStyleCnt="0"/>
      <dgm:spPr/>
    </dgm:pt>
    <dgm:pt modelId="{29C776BD-73E6-4936-8646-26EC9A3C65F2}" type="pres">
      <dgm:prSet presAssocID="{91BAFF50-ADB9-4B74-A1E3-3237743BF84E}" presName="compNode" presStyleCnt="0"/>
      <dgm:spPr/>
    </dgm:pt>
    <dgm:pt modelId="{384E8BFA-F771-4CE0-984F-2BF2B1BD80E4}" type="pres">
      <dgm:prSet presAssocID="{91BAFF50-ADB9-4B74-A1E3-3237743BF84E}" presName="bgRect" presStyleLbl="bgShp" presStyleIdx="2" presStyleCnt="3"/>
      <dgm:spPr/>
    </dgm:pt>
    <dgm:pt modelId="{C180AFEF-A008-4B1E-81CB-A77A5FC6F3ED}" type="pres">
      <dgm:prSet presAssocID="{91BAFF50-ADB9-4B74-A1E3-3237743BF84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357600A4-E437-454B-8DFE-9D66B6A672DF}" type="pres">
      <dgm:prSet presAssocID="{91BAFF50-ADB9-4B74-A1E3-3237743BF84E}" presName="spaceRect" presStyleCnt="0"/>
      <dgm:spPr/>
    </dgm:pt>
    <dgm:pt modelId="{F5F8B9BF-7C25-4297-8C8C-3A7023CCC8BD}" type="pres">
      <dgm:prSet presAssocID="{91BAFF50-ADB9-4B74-A1E3-3237743BF84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4C9907-CE95-4CB7-9D1E-8915A8229D28}" type="presOf" srcId="{91BAFF50-ADB9-4B74-A1E3-3237743BF84E}" destId="{F5F8B9BF-7C25-4297-8C8C-3A7023CCC8BD}" srcOrd="0" destOrd="0" presId="urn:microsoft.com/office/officeart/2018/2/layout/IconVerticalSolidList"/>
    <dgm:cxn modelId="{4196D960-0D42-4340-8CA6-5DC957EEA9B4}" type="presOf" srcId="{42C5BE17-F32F-4620-9F95-4B51E5C9C151}" destId="{DD7894B0-89D2-41B5-9E57-18C1E43C09C8}" srcOrd="0" destOrd="0" presId="urn:microsoft.com/office/officeart/2018/2/layout/IconVerticalSolidList"/>
    <dgm:cxn modelId="{BAC36A49-9EC8-4927-B445-3EE784386727}" srcId="{42C5BE17-F32F-4620-9F95-4B51E5C9C151}" destId="{D943DEB2-2327-4C02-A0C7-E6367B2C98B8}" srcOrd="0" destOrd="0" parTransId="{EA1D0FB3-F9D6-4324-B70E-6EE290415E33}" sibTransId="{19DD0CA3-546C-429E-8C89-C3A9FE19D7C4}"/>
    <dgm:cxn modelId="{A3D08277-5F86-47E6-AFE6-E30BCBABFFA5}" type="presOf" srcId="{5D1BCA45-96A4-45B5-9EAD-22AEBDD5E4B9}" destId="{1D19FE9C-8F25-4769-B04C-575BDA1DD267}" srcOrd="0" destOrd="0" presId="urn:microsoft.com/office/officeart/2018/2/layout/IconVerticalSolidList"/>
    <dgm:cxn modelId="{1FE2A599-12FE-4993-964A-8FC87FB600B8}" srcId="{42C5BE17-F32F-4620-9F95-4B51E5C9C151}" destId="{91BAFF50-ADB9-4B74-A1E3-3237743BF84E}" srcOrd="2" destOrd="0" parTransId="{3F3476E4-7651-4F95-A83A-A6742A151003}" sibTransId="{D6138C1D-90A4-43B5-9942-31D458EB9923}"/>
    <dgm:cxn modelId="{1FC8F3C3-9D46-4630-8438-B776C9FE3BEC}" type="presOf" srcId="{D943DEB2-2327-4C02-A0C7-E6367B2C98B8}" destId="{AEAE1183-EC70-460C-BB88-098C2C34CC8D}" srcOrd="0" destOrd="0" presId="urn:microsoft.com/office/officeart/2018/2/layout/IconVerticalSolidList"/>
    <dgm:cxn modelId="{467CE9FC-A5C4-4792-AEEE-79D225A02847}" srcId="{42C5BE17-F32F-4620-9F95-4B51E5C9C151}" destId="{5D1BCA45-96A4-45B5-9EAD-22AEBDD5E4B9}" srcOrd="1" destOrd="0" parTransId="{2E81C8D1-4983-4FD4-909B-1F40F2D49C64}" sibTransId="{0CCA3AC0-3DE2-4A00-BD10-F8E35FEA80B8}"/>
    <dgm:cxn modelId="{AB8A35BA-6264-433A-AC89-6AAF2195CE1B}" type="presParOf" srcId="{DD7894B0-89D2-41B5-9E57-18C1E43C09C8}" destId="{E050A1C4-FC5A-44F0-BE35-8BB5912F8C83}" srcOrd="0" destOrd="0" presId="urn:microsoft.com/office/officeart/2018/2/layout/IconVerticalSolidList"/>
    <dgm:cxn modelId="{6C25F781-7D0F-4CC3-BFEE-55C408B1E103}" type="presParOf" srcId="{E050A1C4-FC5A-44F0-BE35-8BB5912F8C83}" destId="{6516536F-D3E4-45AF-9A14-ACF3DC58E43A}" srcOrd="0" destOrd="0" presId="urn:microsoft.com/office/officeart/2018/2/layout/IconVerticalSolidList"/>
    <dgm:cxn modelId="{BDA77C2D-609C-4929-9501-E394C0C74162}" type="presParOf" srcId="{E050A1C4-FC5A-44F0-BE35-8BB5912F8C83}" destId="{6B7C6B8B-53C9-4747-952E-07C580EFA14E}" srcOrd="1" destOrd="0" presId="urn:microsoft.com/office/officeart/2018/2/layout/IconVerticalSolidList"/>
    <dgm:cxn modelId="{73156305-E884-4FDA-AC9A-1C6B4B1A61BF}" type="presParOf" srcId="{E050A1C4-FC5A-44F0-BE35-8BB5912F8C83}" destId="{AE3BB71A-25F0-4D6B-9AF9-FA8C6DCD81F7}" srcOrd="2" destOrd="0" presId="urn:microsoft.com/office/officeart/2018/2/layout/IconVerticalSolidList"/>
    <dgm:cxn modelId="{EFB99D9A-FBE4-469A-9E90-16A32139554F}" type="presParOf" srcId="{E050A1C4-FC5A-44F0-BE35-8BB5912F8C83}" destId="{AEAE1183-EC70-460C-BB88-098C2C34CC8D}" srcOrd="3" destOrd="0" presId="urn:microsoft.com/office/officeart/2018/2/layout/IconVerticalSolidList"/>
    <dgm:cxn modelId="{78971A42-FD76-4D42-8CE4-404EABCA093C}" type="presParOf" srcId="{DD7894B0-89D2-41B5-9E57-18C1E43C09C8}" destId="{3AF96176-6D1C-48F8-AE1D-077487AD97B6}" srcOrd="1" destOrd="0" presId="urn:microsoft.com/office/officeart/2018/2/layout/IconVerticalSolidList"/>
    <dgm:cxn modelId="{DF039DA3-6185-43DB-A04E-78F5E62830FD}" type="presParOf" srcId="{DD7894B0-89D2-41B5-9E57-18C1E43C09C8}" destId="{52CAFBF9-F2CE-41EA-94B3-FC47A8E38F72}" srcOrd="2" destOrd="0" presId="urn:microsoft.com/office/officeart/2018/2/layout/IconVerticalSolidList"/>
    <dgm:cxn modelId="{D8DBAF2B-EF8A-4CB4-9DC1-3EE607CE937C}" type="presParOf" srcId="{52CAFBF9-F2CE-41EA-94B3-FC47A8E38F72}" destId="{3741E728-18EC-4ACB-9B82-0F699899195E}" srcOrd="0" destOrd="0" presId="urn:microsoft.com/office/officeart/2018/2/layout/IconVerticalSolidList"/>
    <dgm:cxn modelId="{5CC2F40A-EF20-4F9E-A500-22157C52A6B4}" type="presParOf" srcId="{52CAFBF9-F2CE-41EA-94B3-FC47A8E38F72}" destId="{A5C55CE3-9353-474B-B993-514E40525140}" srcOrd="1" destOrd="0" presId="urn:microsoft.com/office/officeart/2018/2/layout/IconVerticalSolidList"/>
    <dgm:cxn modelId="{DD6C405D-E261-4F7D-92E3-4B814B75B6C1}" type="presParOf" srcId="{52CAFBF9-F2CE-41EA-94B3-FC47A8E38F72}" destId="{C91AAFE6-EDF6-426E-8BDC-FD06C3C3B6FC}" srcOrd="2" destOrd="0" presId="urn:microsoft.com/office/officeart/2018/2/layout/IconVerticalSolidList"/>
    <dgm:cxn modelId="{3FA7A21C-E668-4A62-B34A-5EB75BC342EB}" type="presParOf" srcId="{52CAFBF9-F2CE-41EA-94B3-FC47A8E38F72}" destId="{1D19FE9C-8F25-4769-B04C-575BDA1DD267}" srcOrd="3" destOrd="0" presId="urn:microsoft.com/office/officeart/2018/2/layout/IconVerticalSolidList"/>
    <dgm:cxn modelId="{CA3D828B-CFF3-47CE-AD86-1995BAE154E3}" type="presParOf" srcId="{DD7894B0-89D2-41B5-9E57-18C1E43C09C8}" destId="{6986813F-BE39-4F9F-94A4-ABEB09C1AD1E}" srcOrd="3" destOrd="0" presId="urn:microsoft.com/office/officeart/2018/2/layout/IconVerticalSolidList"/>
    <dgm:cxn modelId="{57D18398-1D9A-4410-BA3A-A94238E62858}" type="presParOf" srcId="{DD7894B0-89D2-41B5-9E57-18C1E43C09C8}" destId="{29C776BD-73E6-4936-8646-26EC9A3C65F2}" srcOrd="4" destOrd="0" presId="urn:microsoft.com/office/officeart/2018/2/layout/IconVerticalSolidList"/>
    <dgm:cxn modelId="{DFF60AD5-1F6D-48EC-BFD2-3049A37BB910}" type="presParOf" srcId="{29C776BD-73E6-4936-8646-26EC9A3C65F2}" destId="{384E8BFA-F771-4CE0-984F-2BF2B1BD80E4}" srcOrd="0" destOrd="0" presId="urn:microsoft.com/office/officeart/2018/2/layout/IconVerticalSolidList"/>
    <dgm:cxn modelId="{292D21C2-2DFD-486B-A3AB-6564951F974B}" type="presParOf" srcId="{29C776BD-73E6-4936-8646-26EC9A3C65F2}" destId="{C180AFEF-A008-4B1E-81CB-A77A5FC6F3ED}" srcOrd="1" destOrd="0" presId="urn:microsoft.com/office/officeart/2018/2/layout/IconVerticalSolidList"/>
    <dgm:cxn modelId="{01864BB6-162E-45B7-920C-ABF8994031E2}" type="presParOf" srcId="{29C776BD-73E6-4936-8646-26EC9A3C65F2}" destId="{357600A4-E437-454B-8DFE-9D66B6A672DF}" srcOrd="2" destOrd="0" presId="urn:microsoft.com/office/officeart/2018/2/layout/IconVerticalSolidList"/>
    <dgm:cxn modelId="{5D03C17F-0F59-42E3-96FA-160B1D0AA0BC}" type="presParOf" srcId="{29C776BD-73E6-4936-8646-26EC9A3C65F2}" destId="{F5F8B9BF-7C25-4297-8C8C-3A7023CCC8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5BE17-F32F-4620-9F95-4B51E5C9C1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D943DEB2-2327-4C02-A0C7-E6367B2C98B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Request a Speaker </a:t>
          </a:r>
          <a:r>
            <a:rPr lang="en-US" sz="2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– Consider offering a representative from the elections office to speak to clubs or organizations about the election process.</a:t>
          </a:r>
        </a:p>
      </dgm:t>
    </dgm:pt>
    <dgm:pt modelId="{EA1D0FB3-F9D6-4324-B70E-6EE290415E33}" type="parTrans" cxnId="{BAC36A49-9EC8-4927-B445-3EE784386727}">
      <dgm:prSet/>
      <dgm:spPr/>
      <dgm:t>
        <a:bodyPr/>
        <a:lstStyle/>
        <a:p>
          <a:endParaRPr lang="en-US"/>
        </a:p>
      </dgm:t>
    </dgm:pt>
    <dgm:pt modelId="{19DD0CA3-546C-429E-8C89-C3A9FE19D7C4}" type="sibTrans" cxnId="{BAC36A49-9EC8-4927-B445-3EE784386727}">
      <dgm:prSet/>
      <dgm:spPr/>
      <dgm:t>
        <a:bodyPr/>
        <a:lstStyle/>
        <a:p>
          <a:endParaRPr lang="en-US"/>
        </a:p>
      </dgm:t>
    </dgm:pt>
    <dgm:pt modelId="{5D1BCA45-96A4-45B5-9EAD-22AEBDD5E4B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Application for Admission at place of employment, residence or study. </a:t>
          </a:r>
          <a:r>
            <a:rPr lang="en-US" b="1" i="0" dirty="0"/>
            <a:t>Sec. 9-19, Sec. 9-23pc.</a:t>
          </a:r>
          <a:endParaRPr lang="en-US" dirty="0"/>
        </a:p>
      </dgm:t>
    </dgm:pt>
    <dgm:pt modelId="{2E81C8D1-4983-4FD4-909B-1F40F2D49C64}" type="parTrans" cxnId="{467CE9FC-A5C4-4792-AEEE-79D225A02847}">
      <dgm:prSet/>
      <dgm:spPr/>
      <dgm:t>
        <a:bodyPr/>
        <a:lstStyle/>
        <a:p>
          <a:endParaRPr lang="en-US"/>
        </a:p>
      </dgm:t>
    </dgm:pt>
    <dgm:pt modelId="{0CCA3AC0-3DE2-4A00-BD10-F8E35FEA80B8}" type="sibTrans" cxnId="{467CE9FC-A5C4-4792-AEEE-79D225A02847}">
      <dgm:prSet/>
      <dgm:spPr/>
      <dgm:t>
        <a:bodyPr/>
        <a:lstStyle/>
        <a:p>
          <a:endParaRPr lang="en-US"/>
        </a:p>
      </dgm:t>
    </dgm:pt>
    <dgm:pt modelId="{91BAFF50-ADB9-4B74-A1E3-3237743BF84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/>
            <a:t>DMV</a:t>
          </a:r>
          <a:r>
            <a:rPr lang="en-US" dirty="0"/>
            <a:t> - If you are visiting DMV for a driver’s license, learner’s permit or non-driver identification card service (new, renewal or duplicate) or changing your address with DMV. </a:t>
          </a:r>
          <a:r>
            <a:rPr lang="en-US" b="1" i="0" dirty="0"/>
            <a:t>Sec. 9-19h, Sec. 9-19i.</a:t>
          </a:r>
          <a:endParaRPr lang="en-US" dirty="0"/>
        </a:p>
      </dgm:t>
    </dgm:pt>
    <dgm:pt modelId="{3F3476E4-7651-4F95-A83A-A6742A151003}" type="parTrans" cxnId="{1FE2A599-12FE-4993-964A-8FC87FB600B8}">
      <dgm:prSet/>
      <dgm:spPr/>
      <dgm:t>
        <a:bodyPr/>
        <a:lstStyle/>
        <a:p>
          <a:endParaRPr lang="en-US"/>
        </a:p>
      </dgm:t>
    </dgm:pt>
    <dgm:pt modelId="{D6138C1D-90A4-43B5-9942-31D458EB9923}" type="sibTrans" cxnId="{1FE2A599-12FE-4993-964A-8FC87FB600B8}">
      <dgm:prSet/>
      <dgm:spPr/>
      <dgm:t>
        <a:bodyPr/>
        <a:lstStyle/>
        <a:p>
          <a:endParaRPr lang="en-US"/>
        </a:p>
      </dgm:t>
    </dgm:pt>
    <dgm:pt modelId="{DD7894B0-89D2-41B5-9E57-18C1E43C09C8}" type="pres">
      <dgm:prSet presAssocID="{42C5BE17-F32F-4620-9F95-4B51E5C9C151}" presName="root" presStyleCnt="0">
        <dgm:presLayoutVars>
          <dgm:dir/>
          <dgm:resizeHandles val="exact"/>
        </dgm:presLayoutVars>
      </dgm:prSet>
      <dgm:spPr/>
    </dgm:pt>
    <dgm:pt modelId="{E050A1C4-FC5A-44F0-BE35-8BB5912F8C83}" type="pres">
      <dgm:prSet presAssocID="{D943DEB2-2327-4C02-A0C7-E6367B2C98B8}" presName="compNode" presStyleCnt="0"/>
      <dgm:spPr/>
    </dgm:pt>
    <dgm:pt modelId="{6516536F-D3E4-45AF-9A14-ACF3DC58E43A}" type="pres">
      <dgm:prSet presAssocID="{D943DEB2-2327-4C02-A0C7-E6367B2C98B8}" presName="bgRect" presStyleLbl="bgShp" presStyleIdx="0" presStyleCnt="3"/>
      <dgm:spPr/>
    </dgm:pt>
    <dgm:pt modelId="{6B7C6B8B-53C9-4747-952E-07C580EFA14E}" type="pres">
      <dgm:prSet presAssocID="{D943DEB2-2327-4C02-A0C7-E6367B2C98B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AE3BB71A-25F0-4D6B-9AF9-FA8C6DCD81F7}" type="pres">
      <dgm:prSet presAssocID="{D943DEB2-2327-4C02-A0C7-E6367B2C98B8}" presName="spaceRect" presStyleCnt="0"/>
      <dgm:spPr/>
    </dgm:pt>
    <dgm:pt modelId="{AEAE1183-EC70-460C-BB88-098C2C34CC8D}" type="pres">
      <dgm:prSet presAssocID="{D943DEB2-2327-4C02-A0C7-E6367B2C98B8}" presName="parTx" presStyleLbl="revTx" presStyleIdx="0" presStyleCnt="3">
        <dgm:presLayoutVars>
          <dgm:chMax val="0"/>
          <dgm:chPref val="0"/>
        </dgm:presLayoutVars>
      </dgm:prSet>
      <dgm:spPr/>
    </dgm:pt>
    <dgm:pt modelId="{3AF96176-6D1C-48F8-AE1D-077487AD97B6}" type="pres">
      <dgm:prSet presAssocID="{19DD0CA3-546C-429E-8C89-C3A9FE19D7C4}" presName="sibTrans" presStyleCnt="0"/>
      <dgm:spPr/>
    </dgm:pt>
    <dgm:pt modelId="{52CAFBF9-F2CE-41EA-94B3-FC47A8E38F72}" type="pres">
      <dgm:prSet presAssocID="{5D1BCA45-96A4-45B5-9EAD-22AEBDD5E4B9}" presName="compNode" presStyleCnt="0"/>
      <dgm:spPr/>
    </dgm:pt>
    <dgm:pt modelId="{3741E728-18EC-4ACB-9B82-0F699899195E}" type="pres">
      <dgm:prSet presAssocID="{5D1BCA45-96A4-45B5-9EAD-22AEBDD5E4B9}" presName="bgRect" presStyleLbl="bgShp" presStyleIdx="1" presStyleCnt="3"/>
      <dgm:spPr/>
    </dgm:pt>
    <dgm:pt modelId="{A5C55CE3-9353-474B-B993-514E40525140}" type="pres">
      <dgm:prSet presAssocID="{5D1BCA45-96A4-45B5-9EAD-22AEBDD5E4B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 female with solid fill"/>
        </a:ext>
      </dgm:extLst>
    </dgm:pt>
    <dgm:pt modelId="{C91AAFE6-EDF6-426E-8BDC-FD06C3C3B6FC}" type="pres">
      <dgm:prSet presAssocID="{5D1BCA45-96A4-45B5-9EAD-22AEBDD5E4B9}" presName="spaceRect" presStyleCnt="0"/>
      <dgm:spPr/>
    </dgm:pt>
    <dgm:pt modelId="{1D19FE9C-8F25-4769-B04C-575BDA1DD267}" type="pres">
      <dgm:prSet presAssocID="{5D1BCA45-96A4-45B5-9EAD-22AEBDD5E4B9}" presName="parTx" presStyleLbl="revTx" presStyleIdx="1" presStyleCnt="3">
        <dgm:presLayoutVars>
          <dgm:chMax val="0"/>
          <dgm:chPref val="0"/>
        </dgm:presLayoutVars>
      </dgm:prSet>
      <dgm:spPr/>
    </dgm:pt>
    <dgm:pt modelId="{6986813F-BE39-4F9F-94A4-ABEB09C1AD1E}" type="pres">
      <dgm:prSet presAssocID="{0CCA3AC0-3DE2-4A00-BD10-F8E35FEA80B8}" presName="sibTrans" presStyleCnt="0"/>
      <dgm:spPr/>
    </dgm:pt>
    <dgm:pt modelId="{29C776BD-73E6-4936-8646-26EC9A3C65F2}" type="pres">
      <dgm:prSet presAssocID="{91BAFF50-ADB9-4B74-A1E3-3237743BF84E}" presName="compNode" presStyleCnt="0"/>
      <dgm:spPr/>
    </dgm:pt>
    <dgm:pt modelId="{384E8BFA-F771-4CE0-984F-2BF2B1BD80E4}" type="pres">
      <dgm:prSet presAssocID="{91BAFF50-ADB9-4B74-A1E3-3237743BF84E}" presName="bgRect" presStyleLbl="bgShp" presStyleIdx="2" presStyleCnt="3"/>
      <dgm:spPr/>
    </dgm:pt>
    <dgm:pt modelId="{C180AFEF-A008-4B1E-81CB-A77A5FC6F3ED}" type="pres">
      <dgm:prSet presAssocID="{91BAFF50-ADB9-4B74-A1E3-3237743BF84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357600A4-E437-454B-8DFE-9D66B6A672DF}" type="pres">
      <dgm:prSet presAssocID="{91BAFF50-ADB9-4B74-A1E3-3237743BF84E}" presName="spaceRect" presStyleCnt="0"/>
      <dgm:spPr/>
    </dgm:pt>
    <dgm:pt modelId="{F5F8B9BF-7C25-4297-8C8C-3A7023CCC8BD}" type="pres">
      <dgm:prSet presAssocID="{91BAFF50-ADB9-4B74-A1E3-3237743BF84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94C9907-CE95-4CB7-9D1E-8915A8229D28}" type="presOf" srcId="{91BAFF50-ADB9-4B74-A1E3-3237743BF84E}" destId="{F5F8B9BF-7C25-4297-8C8C-3A7023CCC8BD}" srcOrd="0" destOrd="0" presId="urn:microsoft.com/office/officeart/2018/2/layout/IconVerticalSolidList"/>
    <dgm:cxn modelId="{4196D960-0D42-4340-8CA6-5DC957EEA9B4}" type="presOf" srcId="{42C5BE17-F32F-4620-9F95-4B51E5C9C151}" destId="{DD7894B0-89D2-41B5-9E57-18C1E43C09C8}" srcOrd="0" destOrd="0" presId="urn:microsoft.com/office/officeart/2018/2/layout/IconVerticalSolidList"/>
    <dgm:cxn modelId="{BAC36A49-9EC8-4927-B445-3EE784386727}" srcId="{42C5BE17-F32F-4620-9F95-4B51E5C9C151}" destId="{D943DEB2-2327-4C02-A0C7-E6367B2C98B8}" srcOrd="0" destOrd="0" parTransId="{EA1D0FB3-F9D6-4324-B70E-6EE290415E33}" sibTransId="{19DD0CA3-546C-429E-8C89-C3A9FE19D7C4}"/>
    <dgm:cxn modelId="{A3D08277-5F86-47E6-AFE6-E30BCBABFFA5}" type="presOf" srcId="{5D1BCA45-96A4-45B5-9EAD-22AEBDD5E4B9}" destId="{1D19FE9C-8F25-4769-B04C-575BDA1DD267}" srcOrd="0" destOrd="0" presId="urn:microsoft.com/office/officeart/2018/2/layout/IconVerticalSolidList"/>
    <dgm:cxn modelId="{1FE2A599-12FE-4993-964A-8FC87FB600B8}" srcId="{42C5BE17-F32F-4620-9F95-4B51E5C9C151}" destId="{91BAFF50-ADB9-4B74-A1E3-3237743BF84E}" srcOrd="2" destOrd="0" parTransId="{3F3476E4-7651-4F95-A83A-A6742A151003}" sibTransId="{D6138C1D-90A4-43B5-9942-31D458EB9923}"/>
    <dgm:cxn modelId="{1FC8F3C3-9D46-4630-8438-B776C9FE3BEC}" type="presOf" srcId="{D943DEB2-2327-4C02-A0C7-E6367B2C98B8}" destId="{AEAE1183-EC70-460C-BB88-098C2C34CC8D}" srcOrd="0" destOrd="0" presId="urn:microsoft.com/office/officeart/2018/2/layout/IconVerticalSolidList"/>
    <dgm:cxn modelId="{467CE9FC-A5C4-4792-AEEE-79D225A02847}" srcId="{42C5BE17-F32F-4620-9F95-4B51E5C9C151}" destId="{5D1BCA45-96A4-45B5-9EAD-22AEBDD5E4B9}" srcOrd="1" destOrd="0" parTransId="{2E81C8D1-4983-4FD4-909B-1F40F2D49C64}" sibTransId="{0CCA3AC0-3DE2-4A00-BD10-F8E35FEA80B8}"/>
    <dgm:cxn modelId="{AB8A35BA-6264-433A-AC89-6AAF2195CE1B}" type="presParOf" srcId="{DD7894B0-89D2-41B5-9E57-18C1E43C09C8}" destId="{E050A1C4-FC5A-44F0-BE35-8BB5912F8C83}" srcOrd="0" destOrd="0" presId="urn:microsoft.com/office/officeart/2018/2/layout/IconVerticalSolidList"/>
    <dgm:cxn modelId="{6C25F781-7D0F-4CC3-BFEE-55C408B1E103}" type="presParOf" srcId="{E050A1C4-FC5A-44F0-BE35-8BB5912F8C83}" destId="{6516536F-D3E4-45AF-9A14-ACF3DC58E43A}" srcOrd="0" destOrd="0" presId="urn:microsoft.com/office/officeart/2018/2/layout/IconVerticalSolidList"/>
    <dgm:cxn modelId="{BDA77C2D-609C-4929-9501-E394C0C74162}" type="presParOf" srcId="{E050A1C4-FC5A-44F0-BE35-8BB5912F8C83}" destId="{6B7C6B8B-53C9-4747-952E-07C580EFA14E}" srcOrd="1" destOrd="0" presId="urn:microsoft.com/office/officeart/2018/2/layout/IconVerticalSolidList"/>
    <dgm:cxn modelId="{73156305-E884-4FDA-AC9A-1C6B4B1A61BF}" type="presParOf" srcId="{E050A1C4-FC5A-44F0-BE35-8BB5912F8C83}" destId="{AE3BB71A-25F0-4D6B-9AF9-FA8C6DCD81F7}" srcOrd="2" destOrd="0" presId="urn:microsoft.com/office/officeart/2018/2/layout/IconVerticalSolidList"/>
    <dgm:cxn modelId="{EFB99D9A-FBE4-469A-9E90-16A32139554F}" type="presParOf" srcId="{E050A1C4-FC5A-44F0-BE35-8BB5912F8C83}" destId="{AEAE1183-EC70-460C-BB88-098C2C34CC8D}" srcOrd="3" destOrd="0" presId="urn:microsoft.com/office/officeart/2018/2/layout/IconVerticalSolidList"/>
    <dgm:cxn modelId="{78971A42-FD76-4D42-8CE4-404EABCA093C}" type="presParOf" srcId="{DD7894B0-89D2-41B5-9E57-18C1E43C09C8}" destId="{3AF96176-6D1C-48F8-AE1D-077487AD97B6}" srcOrd="1" destOrd="0" presId="urn:microsoft.com/office/officeart/2018/2/layout/IconVerticalSolidList"/>
    <dgm:cxn modelId="{DF039DA3-6185-43DB-A04E-78F5E62830FD}" type="presParOf" srcId="{DD7894B0-89D2-41B5-9E57-18C1E43C09C8}" destId="{52CAFBF9-F2CE-41EA-94B3-FC47A8E38F72}" srcOrd="2" destOrd="0" presId="urn:microsoft.com/office/officeart/2018/2/layout/IconVerticalSolidList"/>
    <dgm:cxn modelId="{D8DBAF2B-EF8A-4CB4-9DC1-3EE607CE937C}" type="presParOf" srcId="{52CAFBF9-F2CE-41EA-94B3-FC47A8E38F72}" destId="{3741E728-18EC-4ACB-9B82-0F699899195E}" srcOrd="0" destOrd="0" presId="urn:microsoft.com/office/officeart/2018/2/layout/IconVerticalSolidList"/>
    <dgm:cxn modelId="{5CC2F40A-EF20-4F9E-A500-22157C52A6B4}" type="presParOf" srcId="{52CAFBF9-F2CE-41EA-94B3-FC47A8E38F72}" destId="{A5C55CE3-9353-474B-B993-514E40525140}" srcOrd="1" destOrd="0" presId="urn:microsoft.com/office/officeart/2018/2/layout/IconVerticalSolidList"/>
    <dgm:cxn modelId="{DD6C405D-E261-4F7D-92E3-4B814B75B6C1}" type="presParOf" srcId="{52CAFBF9-F2CE-41EA-94B3-FC47A8E38F72}" destId="{C91AAFE6-EDF6-426E-8BDC-FD06C3C3B6FC}" srcOrd="2" destOrd="0" presId="urn:microsoft.com/office/officeart/2018/2/layout/IconVerticalSolidList"/>
    <dgm:cxn modelId="{3FA7A21C-E668-4A62-B34A-5EB75BC342EB}" type="presParOf" srcId="{52CAFBF9-F2CE-41EA-94B3-FC47A8E38F72}" destId="{1D19FE9C-8F25-4769-B04C-575BDA1DD267}" srcOrd="3" destOrd="0" presId="urn:microsoft.com/office/officeart/2018/2/layout/IconVerticalSolidList"/>
    <dgm:cxn modelId="{CA3D828B-CFF3-47CE-AD86-1995BAE154E3}" type="presParOf" srcId="{DD7894B0-89D2-41B5-9E57-18C1E43C09C8}" destId="{6986813F-BE39-4F9F-94A4-ABEB09C1AD1E}" srcOrd="3" destOrd="0" presId="urn:microsoft.com/office/officeart/2018/2/layout/IconVerticalSolidList"/>
    <dgm:cxn modelId="{57D18398-1D9A-4410-BA3A-A94238E62858}" type="presParOf" srcId="{DD7894B0-89D2-41B5-9E57-18C1E43C09C8}" destId="{29C776BD-73E6-4936-8646-26EC9A3C65F2}" srcOrd="4" destOrd="0" presId="urn:microsoft.com/office/officeart/2018/2/layout/IconVerticalSolidList"/>
    <dgm:cxn modelId="{DFF60AD5-1F6D-48EC-BFD2-3049A37BB910}" type="presParOf" srcId="{29C776BD-73E6-4936-8646-26EC9A3C65F2}" destId="{384E8BFA-F771-4CE0-984F-2BF2B1BD80E4}" srcOrd="0" destOrd="0" presId="urn:microsoft.com/office/officeart/2018/2/layout/IconVerticalSolidList"/>
    <dgm:cxn modelId="{292D21C2-2DFD-486B-A3AB-6564951F974B}" type="presParOf" srcId="{29C776BD-73E6-4936-8646-26EC9A3C65F2}" destId="{C180AFEF-A008-4B1E-81CB-A77A5FC6F3ED}" srcOrd="1" destOrd="0" presId="urn:microsoft.com/office/officeart/2018/2/layout/IconVerticalSolidList"/>
    <dgm:cxn modelId="{01864BB6-162E-45B7-920C-ABF8994031E2}" type="presParOf" srcId="{29C776BD-73E6-4936-8646-26EC9A3C65F2}" destId="{357600A4-E437-454B-8DFE-9D66B6A672DF}" srcOrd="2" destOrd="0" presId="urn:microsoft.com/office/officeart/2018/2/layout/IconVerticalSolidList"/>
    <dgm:cxn modelId="{5D03C17F-0F59-42E3-96FA-160B1D0AA0BC}" type="presParOf" srcId="{29C776BD-73E6-4936-8646-26EC9A3C65F2}" destId="{F5F8B9BF-7C25-4297-8C8C-3A7023CCC8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6536F-D3E4-45AF-9A14-ACF3DC58E43A}">
      <dsp:nvSpPr>
        <dsp:cNvPr id="0" name=""/>
        <dsp:cNvSpPr/>
      </dsp:nvSpPr>
      <dsp:spPr>
        <a:xfrm>
          <a:off x="0" y="496"/>
          <a:ext cx="10515600" cy="11624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C6B8B-53C9-4747-952E-07C580EFA14E}">
      <dsp:nvSpPr>
        <dsp:cNvPr id="0" name=""/>
        <dsp:cNvSpPr/>
      </dsp:nvSpPr>
      <dsp:spPr>
        <a:xfrm>
          <a:off x="351655" y="262059"/>
          <a:ext cx="639374" cy="6393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E1183-EC70-460C-BB88-098C2C34CC8D}">
      <dsp:nvSpPr>
        <dsp:cNvPr id="0" name=""/>
        <dsp:cNvSpPr/>
      </dsp:nvSpPr>
      <dsp:spPr>
        <a:xfrm>
          <a:off x="1342686" y="496"/>
          <a:ext cx="9172913" cy="11624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31" tIns="123031" rIns="123031" bIns="1230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Voter Registration/Education  Program </a:t>
          </a:r>
          <a:r>
            <a:rPr lang="en-US" sz="2100" kern="1200" dirty="0"/>
            <a:t>–  Once or Twice a year election staff present a voter education program to area high schools.  Students will be registered (or preregistered) to vote.      (</a:t>
          </a:r>
          <a:r>
            <a:rPr lang="en-US" sz="2100" b="1" kern="1200" dirty="0"/>
            <a:t>Sec. 9-17</a:t>
          </a:r>
          <a:r>
            <a:rPr lang="en-US" sz="2100" kern="1200" dirty="0"/>
            <a:t>)</a:t>
          </a:r>
        </a:p>
      </dsp:txBody>
      <dsp:txXfrm>
        <a:off x="1342686" y="496"/>
        <a:ext cx="9172913" cy="1162498"/>
      </dsp:txXfrm>
    </dsp:sp>
    <dsp:sp modelId="{3741E728-18EC-4ACB-9B82-0F699899195E}">
      <dsp:nvSpPr>
        <dsp:cNvPr id="0" name=""/>
        <dsp:cNvSpPr/>
      </dsp:nvSpPr>
      <dsp:spPr>
        <a:xfrm>
          <a:off x="0" y="1453620"/>
          <a:ext cx="10515600" cy="11624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55CE3-9353-474B-B993-514E40525140}">
      <dsp:nvSpPr>
        <dsp:cNvPr id="0" name=""/>
        <dsp:cNvSpPr/>
      </dsp:nvSpPr>
      <dsp:spPr>
        <a:xfrm>
          <a:off x="351655" y="1715182"/>
          <a:ext cx="639374" cy="6393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FE9C-8F25-4769-B04C-575BDA1DD267}">
      <dsp:nvSpPr>
        <dsp:cNvPr id="0" name=""/>
        <dsp:cNvSpPr/>
      </dsp:nvSpPr>
      <dsp:spPr>
        <a:xfrm>
          <a:off x="1342686" y="1453620"/>
          <a:ext cx="9172913" cy="11624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31" tIns="123031" rIns="123031" bIns="1230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Voter Registration Drives </a:t>
          </a:r>
          <a:r>
            <a:rPr lang="en-US" sz="2100" kern="1200" dirty="0"/>
            <a:t>– Help community organizations encourage people to register to vote. </a:t>
          </a:r>
          <a:r>
            <a:rPr lang="en-US" sz="2100" b="1" i="0" kern="1200" dirty="0"/>
            <a:t>Sec. 9-19c </a:t>
          </a:r>
          <a:r>
            <a:rPr lang="en-US" sz="2100" kern="1200" dirty="0"/>
            <a:t>&amp; </a:t>
          </a:r>
          <a:r>
            <a:rPr lang="en-US" sz="2100" b="1" i="0" kern="1200" dirty="0"/>
            <a:t>Sec. 9-19d</a:t>
          </a:r>
          <a:r>
            <a:rPr lang="en-US" sz="2100" kern="1200" dirty="0"/>
            <a:t>.</a:t>
          </a:r>
        </a:p>
      </dsp:txBody>
      <dsp:txXfrm>
        <a:off x="1342686" y="1453620"/>
        <a:ext cx="9172913" cy="1162498"/>
      </dsp:txXfrm>
    </dsp:sp>
    <dsp:sp modelId="{384E8BFA-F771-4CE0-984F-2BF2B1BD80E4}">
      <dsp:nvSpPr>
        <dsp:cNvPr id="0" name=""/>
        <dsp:cNvSpPr/>
      </dsp:nvSpPr>
      <dsp:spPr>
        <a:xfrm>
          <a:off x="0" y="2906744"/>
          <a:ext cx="10515600" cy="116249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0AFEF-A008-4B1E-81CB-A77A5FC6F3ED}">
      <dsp:nvSpPr>
        <dsp:cNvPr id="0" name=""/>
        <dsp:cNvSpPr/>
      </dsp:nvSpPr>
      <dsp:spPr>
        <a:xfrm>
          <a:off x="351655" y="3168306"/>
          <a:ext cx="639374" cy="6393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8B9BF-7C25-4297-8C8C-3A7023CCC8BD}">
      <dsp:nvSpPr>
        <dsp:cNvPr id="0" name=""/>
        <dsp:cNvSpPr/>
      </dsp:nvSpPr>
      <dsp:spPr>
        <a:xfrm>
          <a:off x="1342686" y="2906744"/>
          <a:ext cx="9172913" cy="116249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31" tIns="123031" rIns="123031" bIns="12303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Public Library </a:t>
          </a:r>
          <a:r>
            <a:rPr lang="en-US" sz="2100" kern="1200" dirty="0"/>
            <a:t>– The Public Library has Voter Registration Cards on Hand. </a:t>
          </a:r>
          <a:r>
            <a:rPr lang="en-US" sz="2100" b="1" i="0" kern="1200" dirty="0"/>
            <a:t>Sec. 9-19h</a:t>
          </a:r>
          <a:endParaRPr lang="en-US" sz="2100" kern="1200" dirty="0"/>
        </a:p>
      </dsp:txBody>
      <dsp:txXfrm>
        <a:off x="1342686" y="2906744"/>
        <a:ext cx="9172913" cy="1162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6536F-D3E4-45AF-9A14-ACF3DC58E43A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C6B8B-53C9-4747-952E-07C580EFA14E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E1183-EC70-460C-BB88-098C2C34CC8D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Request a Speaker </a:t>
          </a:r>
          <a:r>
            <a:rPr lang="en-US" sz="23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– Consider offering a representative from the elections office to speak to clubs or organizations about the election process.</a:t>
          </a:r>
        </a:p>
      </dsp:txBody>
      <dsp:txXfrm>
        <a:off x="1435988" y="531"/>
        <a:ext cx="9079611" cy="1243280"/>
      </dsp:txXfrm>
    </dsp:sp>
    <dsp:sp modelId="{3741E728-18EC-4ACB-9B82-0F699899195E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55CE3-9353-474B-B993-514E40525140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FE9C-8F25-4769-B04C-575BDA1DD267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Application for Admission at place of employment, residence or study. </a:t>
          </a:r>
          <a:r>
            <a:rPr lang="en-US" sz="2300" b="1" i="0" kern="1200" dirty="0"/>
            <a:t>Sec. 9-19, Sec. 9-23pc.</a:t>
          </a:r>
          <a:endParaRPr lang="en-US" sz="2300" kern="1200" dirty="0"/>
        </a:p>
      </dsp:txBody>
      <dsp:txXfrm>
        <a:off x="1435988" y="1554631"/>
        <a:ext cx="9079611" cy="1243280"/>
      </dsp:txXfrm>
    </dsp:sp>
    <dsp:sp modelId="{384E8BFA-F771-4CE0-984F-2BF2B1BD80E4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0AFEF-A008-4B1E-81CB-A77A5FC6F3ED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8B9BF-7C25-4297-8C8C-3A7023CCC8BD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DMV</a:t>
          </a:r>
          <a:r>
            <a:rPr lang="en-US" sz="2300" kern="1200" dirty="0"/>
            <a:t> - If you are visiting DMV for a driver’s license, learner’s permit or non-driver identification card service (new, renewal or duplicate) or changing your address with DMV. </a:t>
          </a:r>
          <a:r>
            <a:rPr lang="en-US" sz="2300" b="1" i="0" kern="1200" dirty="0"/>
            <a:t>Sec. 9-19h, Sec. 9-19i.</a:t>
          </a:r>
          <a:endParaRPr lang="en-US" sz="2300" kern="1200" dirty="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4F56B-D204-4035-AC98-0AF11AC7B3BF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A7519-CF7F-43A0-9877-878FFEE9A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7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2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2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1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7519-CF7F-43A0-9877-878FFEE9A9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7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CEB3-C179-6002-2BF8-775F4F77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C75BE-B2C1-C40E-1126-460F2435F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C197E-446A-F31E-EAD2-FD33480B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2AC3B-703B-C5FD-CD65-C8FCA2A1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F420-FE12-B38D-58E4-3B4FE6D4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0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EB98-A389-8BEC-C23C-BDECBC53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D76CA-FDD9-21C8-F1CF-0E0B65D89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F09F6-E83A-8F71-8DC2-6F0BAFFD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6CC3E-49EF-1FA9-158B-4FA8F8F7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C3D1A-E869-3B7C-9A24-25A59B17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5C98A-3B25-8C78-BDEB-96AAFFFF5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E28C4-3A2A-9B9B-9FDA-BE9A52026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304B1-08B5-4506-523E-720E052F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3970-4C0E-F184-F938-69B89AC6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0346-1A9D-C766-BAA0-6737D80E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1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D1FE-A144-0EBF-C331-8E0989D5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0E05D-7074-2BDA-F3EC-F27C97C94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D48FF-D9A8-46F1-2942-DC6FE360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7E0D7-2C6A-82B2-4BAC-795BF1F5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C127-C71E-AFB4-19BB-2CD60A62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183F-F025-29C7-DBF8-A6331361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9CC99-AD50-5EDE-5232-9858AAF1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A689D-2FF4-BD49-19EB-4EFF3384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BEA4-4E60-5B6B-0B6E-18926B26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F42E-79CE-DD7B-821A-81BDC3B3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74A8-E995-244F-84C4-B27AB5A3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2C6C-16DC-3E74-BCBD-BBECBDC53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92367-3A44-5414-FFCB-F6C233C56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0A84E-1ED5-94C3-B1F4-8DBA51FD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6EADF-E889-C58F-EDF5-1FEFE12C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BE528-5AE4-3FCD-FD4B-5B0460F2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1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D5775-4C52-A842-7208-2A645F0D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BAB8B-F6CD-E7D4-1B7A-9896041B9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A6B63-47E9-258E-C1CA-3A02E21C8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3466F8-E374-0BF9-B1F7-0BE0951F9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BBB1C-05C9-CC31-4CBA-30365F5A6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0FC39-FE63-7E00-2353-10474658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CF0F6-1E5E-FE40-D105-29A75ABE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4DACB-1147-CEB5-102E-B6F3CF2A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0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C572-96CB-D8DF-6ADF-E0580330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EE20B-483B-B78A-F642-5D10F4E0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FA9CC-B511-3FF2-45F5-D1B5384BD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2FD17-AE5B-D3C2-1AEC-89A2AB76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09151-98FE-E98D-8AEE-C6EE8334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E6CC4-97D6-9685-93AB-75065FE8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906C-4F23-9AEE-04D3-2DDDC39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1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7AD3-E1FA-6025-B9D8-40C1DAA7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B928-94B5-1020-C3D0-A87E5C474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7CA27-F03D-D915-28A0-DF1661232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0A660-F10B-A9DF-3DD6-A18E50D6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30CCA-BDDE-0847-1F37-82D3B016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2044A-BAFB-EF8B-F202-43943CBD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8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0CDF-AB8D-2111-CAFF-E4AEE594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1C349-4D8E-5FC4-A5B5-9210C9224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A318E-CE72-F5D8-710C-E099CE559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CBAB1-3835-AEAD-161A-7D458C5D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AE696-D4D5-BA6F-959B-B84D7652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06414-5133-977D-2B37-629C70A5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A5310-5E04-BA19-9813-52C719DC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6F2A3-B137-8DF3-933E-866DBCCE9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127F0-7C2A-EFEC-6F3C-710CF2AE0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69BDF-E41E-4CEB-9543-F3C7F69070FD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BDEDC-64A6-606F-F824-2BDFB1E4C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98945-A0E2-5731-8987-A658B9689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E1B2-CD62-4771-9710-675E4D729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ollandelections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c.gov/regulations/100-24/CURRENT#100-24-a-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B561B-3EE7-CC0F-DDEA-4158DEFA6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0" r="35364" b="8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6E192C-BE93-FBE3-E02D-30B10794A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546506" cy="2544664"/>
          </a:xfrm>
        </p:spPr>
        <p:txBody>
          <a:bodyPr anchor="b">
            <a:noAutofit/>
          </a:bodyPr>
          <a:lstStyle/>
          <a:p>
            <a:pPr algn="l"/>
            <a:r>
              <a:rPr lang="en-US" sz="8800" b="1" dirty="0">
                <a:solidFill>
                  <a:schemeClr val="bg1"/>
                </a:solidFill>
              </a:rPr>
              <a:t>Voter Outreach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075E3-DB8C-1603-CF11-40033174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4A30-0F79-AB8F-3638-FC110AD1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Brenda Falusi</a:t>
            </a:r>
          </a:p>
          <a:p>
            <a:pPr marL="0" indent="0">
              <a:buNone/>
            </a:pPr>
            <a:r>
              <a:rPr lang="en-US" b="1" dirty="0"/>
              <a:t>Deputy Registrar in Tolland</a:t>
            </a:r>
          </a:p>
          <a:p>
            <a:pPr marL="0" indent="0">
              <a:buNone/>
            </a:pPr>
            <a:r>
              <a:rPr lang="en-US" dirty="0"/>
              <a:t>860-874-1278</a:t>
            </a:r>
          </a:p>
          <a:p>
            <a:pPr marL="0" indent="0">
              <a:buNone/>
            </a:pPr>
            <a:r>
              <a:rPr lang="en-US" dirty="0"/>
              <a:t>bfalusi@tollandct.gov</a:t>
            </a:r>
          </a:p>
        </p:txBody>
      </p:sp>
    </p:spTree>
    <p:extLst>
      <p:ext uri="{BB962C8B-B14F-4D97-AF65-F5344CB8AC3E}">
        <p14:creationId xmlns:p14="http://schemas.microsoft.com/office/powerpoint/2010/main" val="112513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0AC0C-158D-5E65-CA0D-41FD3E61D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" r="2012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97022-7D49-C7A9-8465-8E0024FE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7" y="26714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Best Practices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20B29-A8EB-22BC-B299-0723B3E75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55" y="2434201"/>
            <a:ext cx="5922745" cy="3742762"/>
          </a:xfrm>
        </p:spPr>
        <p:txBody>
          <a:bodyPr>
            <a:normAutofit/>
          </a:bodyPr>
          <a:lstStyle/>
          <a:p>
            <a:r>
              <a:rPr lang="en-US" sz="3200" dirty="0"/>
              <a:t>Elections Resources available to our communities </a:t>
            </a:r>
          </a:p>
          <a:p>
            <a:r>
              <a:rPr lang="en-US" sz="3200" dirty="0"/>
              <a:t>Your Office &amp; Webpage</a:t>
            </a:r>
          </a:p>
          <a:p>
            <a:r>
              <a:rPr lang="en-US" sz="3200" dirty="0"/>
              <a:t>Voter Registration Drives</a:t>
            </a:r>
          </a:p>
          <a:p>
            <a:r>
              <a:rPr lang="en-US" sz="3200" dirty="0"/>
              <a:t>Working with Town Committees, and Civic Organizations</a:t>
            </a:r>
          </a:p>
          <a:p>
            <a:r>
              <a:rPr lang="en-US" sz="3200" dirty="0"/>
              <a:t>Title 9 - Elections</a:t>
            </a:r>
          </a:p>
        </p:txBody>
      </p:sp>
    </p:spTree>
    <p:extLst>
      <p:ext uri="{BB962C8B-B14F-4D97-AF65-F5344CB8AC3E}">
        <p14:creationId xmlns:p14="http://schemas.microsoft.com/office/powerpoint/2010/main" val="172114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7127-872A-B730-DFD6-5A560556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755" y="1015488"/>
            <a:ext cx="5444382" cy="813309"/>
          </a:xfrm>
        </p:spPr>
        <p:txBody>
          <a:bodyPr anchor="t">
            <a:normAutofit/>
          </a:bodyPr>
          <a:lstStyle/>
          <a:p>
            <a:r>
              <a:rPr lang="en-US" sz="4800" b="1" dirty="0"/>
              <a:t>Your Office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F5CC-DC73-742E-1BF1-34EB25D00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1973138"/>
            <a:ext cx="6966408" cy="4757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your hours (required) </a:t>
            </a:r>
            <a:r>
              <a:rPr lang="en-US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Sec. 9-23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 shelf by the door that has Voter Registration Cards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Sec. 9-23g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a QR Code for the SOTS webpage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voicemail – consider inviting caller to visit a webpage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Signature – Consider a link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Office Auto Reply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3F049-9AE0-A2A2-F732-E3019F57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7" r="10596"/>
          <a:stretch/>
        </p:blipFill>
        <p:spPr>
          <a:xfrm>
            <a:off x="0" y="-21210"/>
            <a:ext cx="455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93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07E83-535A-33AD-E51B-5B68060A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638623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Email Signature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8AD2-8231-3248-2F03-AD64ED507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8963"/>
            <a:ext cx="6928701" cy="2511977"/>
          </a:xfrm>
        </p:spPr>
        <p:txBody>
          <a:bodyPr anchor="t">
            <a:normAutofit fontScale="92500"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Brenda Falusi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Deputy Registrar of Voters 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(860) 871-3634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Tolland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Tolland Green, Tolland CT 06084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Hours Mon-Wed 9am-11am, Thurs Noon-2pm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Voter Registration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www.tollandelections.org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2DD0E-A15F-5B44-EA74-6195F60CB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708963"/>
            <a:ext cx="4170530" cy="34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4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48F5E-B5D0-2312-654D-8CBF7F4EC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33" y="0"/>
            <a:ext cx="537697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F5EFA-2F8E-89AD-D076-E858A3B946F2}"/>
              </a:ext>
            </a:extLst>
          </p:cNvPr>
          <p:cNvSpPr txBox="1"/>
          <p:nvPr/>
        </p:nvSpPr>
        <p:spPr>
          <a:xfrm>
            <a:off x="7009418" y="1617720"/>
            <a:ext cx="322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this QR Code for the page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8F0D89-DF34-C6B5-4A27-2ECB12919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166" y="3242937"/>
            <a:ext cx="2486372" cy="24482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8FF87A-E1D9-946D-294F-0434D73F40ED}"/>
              </a:ext>
            </a:extLst>
          </p:cNvPr>
          <p:cNvSpPr txBox="1"/>
          <p:nvPr/>
        </p:nvSpPr>
        <p:spPr>
          <a:xfrm>
            <a:off x="10522212" y="6179523"/>
            <a:ext cx="1214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Sec. 9-19k</a:t>
            </a:r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1BB73792-02F7-50C7-EC27-A434E0F35E0F}"/>
              </a:ext>
            </a:extLst>
          </p:cNvPr>
          <p:cNvSpPr/>
          <p:nvPr/>
        </p:nvSpPr>
        <p:spPr>
          <a:xfrm rot="2933039">
            <a:off x="8652546" y="2295775"/>
            <a:ext cx="1232468" cy="63881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3EC71-725D-7301-D02E-5A257584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Your Election Webpage – Best Practice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5D900-1809-832B-64FC-993316D13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016" y="1574276"/>
            <a:ext cx="6906491" cy="5837599"/>
          </a:xfrm>
        </p:spPr>
        <p:txBody>
          <a:bodyPr anchor="ctr">
            <a:normAutofit/>
          </a:bodyPr>
          <a:lstStyle/>
          <a:p>
            <a:r>
              <a:rPr lang="en-US" dirty="0"/>
              <a:t>Contact info – Name, Address, Phone, Email</a:t>
            </a:r>
          </a:p>
          <a:p>
            <a:r>
              <a:rPr lang="en-US" dirty="0"/>
              <a:t>Hours of Operation</a:t>
            </a:r>
          </a:p>
          <a:p>
            <a:r>
              <a:rPr lang="en-US" dirty="0"/>
              <a:t>Links to: </a:t>
            </a:r>
          </a:p>
          <a:p>
            <a:pPr lvl="1"/>
            <a:r>
              <a:rPr lang="en-US" dirty="0"/>
              <a:t>Eligibility to Vote</a:t>
            </a:r>
          </a:p>
          <a:p>
            <a:pPr lvl="1"/>
            <a:r>
              <a:rPr lang="en-US" dirty="0"/>
              <a:t>Register to Vote</a:t>
            </a:r>
          </a:p>
          <a:p>
            <a:pPr lvl="1"/>
            <a:r>
              <a:rPr lang="en-US" dirty="0"/>
              <a:t>Check Registration</a:t>
            </a:r>
          </a:p>
          <a:p>
            <a:pPr lvl="1"/>
            <a:r>
              <a:rPr lang="en-US" dirty="0"/>
              <a:t>Check your polling location. </a:t>
            </a:r>
          </a:p>
          <a:p>
            <a:pPr lvl="1"/>
            <a:r>
              <a:rPr lang="en-US" dirty="0"/>
              <a:t>SOTS </a:t>
            </a:r>
          </a:p>
          <a:p>
            <a:pPr lvl="1"/>
            <a:r>
              <a:rPr lang="en-US" dirty="0"/>
              <a:t>Election Results</a:t>
            </a:r>
          </a:p>
          <a:p>
            <a:r>
              <a:rPr lang="en-US" dirty="0"/>
              <a:t>Important Election Dates and Deadlines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3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B469D-AF99-61EA-C507-5C34F9EC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952" cy="1690687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sz="5200" b="1" dirty="0"/>
              <a:t>Community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9CBDA43-9024-F278-3058-EB954A01C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327029"/>
              </p:ext>
            </p:extLst>
          </p:nvPr>
        </p:nvGraphicFramePr>
        <p:xfrm>
          <a:off x="838200" y="2111604"/>
          <a:ext cx="10515600" cy="406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632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9CBDA43-9024-F278-3058-EB954A01C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53248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11CE327-8C30-BEF4-4C58-F7FDBD25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952" cy="1690687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sz="5200" b="1" dirty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82529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2899D-546A-9A88-8CC6-7C65B4C7D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E55D9-A341-BABC-90E7-4EA687783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915238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Voter Registration &amp; Information Drives</a:t>
            </a:r>
            <a:endParaRPr lang="en-US" sz="360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0C4B5-CDCA-73AB-974D-92CD960B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2" y="2419351"/>
            <a:ext cx="7268066" cy="3208452"/>
          </a:xfrm>
        </p:spPr>
        <p:txBody>
          <a:bodyPr numCol="2" anchor="ctr">
            <a:normAutofit lnSpcReduction="10000"/>
          </a:bodyPr>
          <a:lstStyle/>
          <a:p>
            <a:pPr lvl="1"/>
            <a:r>
              <a:rPr lang="en-US" sz="2000" dirty="0"/>
              <a:t>Military Base</a:t>
            </a:r>
          </a:p>
          <a:p>
            <a:pPr lvl="1"/>
            <a:r>
              <a:rPr lang="en-US" sz="2000" dirty="0"/>
              <a:t>Farmer’s Market</a:t>
            </a:r>
          </a:p>
          <a:p>
            <a:pPr lvl="1"/>
            <a:r>
              <a:rPr lang="en-US" sz="2000" dirty="0"/>
              <a:t>Town Celebration</a:t>
            </a:r>
          </a:p>
          <a:p>
            <a:pPr lvl="1"/>
            <a:r>
              <a:rPr lang="en-US" sz="2000" dirty="0"/>
              <a:t>Parades</a:t>
            </a:r>
          </a:p>
          <a:p>
            <a:pPr lvl="1"/>
            <a:r>
              <a:rPr lang="en-US" sz="2000" dirty="0"/>
              <a:t>Kindergarten Registration</a:t>
            </a:r>
          </a:p>
          <a:p>
            <a:pPr lvl="1"/>
            <a:r>
              <a:rPr lang="en-US" sz="2000" dirty="0"/>
              <a:t>Library</a:t>
            </a:r>
          </a:p>
          <a:p>
            <a:pPr lvl="1"/>
            <a:r>
              <a:rPr lang="en-US" sz="2000" dirty="0"/>
              <a:t>Meet and Greet or Town Halls for Candidates</a:t>
            </a:r>
          </a:p>
          <a:p>
            <a:pPr lvl="1"/>
            <a:r>
              <a:rPr lang="en-US" sz="2000" dirty="0"/>
              <a:t>Naturalization Ceremonies </a:t>
            </a:r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Sec. 9-20b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sz="2000" dirty="0"/>
              <a:t>College &amp; University</a:t>
            </a:r>
          </a:p>
          <a:p>
            <a:pPr lvl="1"/>
            <a:r>
              <a:rPr lang="en-US" sz="2000" dirty="0"/>
              <a:t>Civic Organizations</a:t>
            </a:r>
          </a:p>
          <a:p>
            <a:pPr lvl="1"/>
            <a:r>
              <a:rPr lang="en-US" sz="2000" dirty="0"/>
              <a:t>Town Committee Meetings</a:t>
            </a:r>
          </a:p>
          <a:p>
            <a:pPr lvl="1"/>
            <a:r>
              <a:rPr lang="en-US" sz="2000" dirty="0"/>
              <a:t>Open House</a:t>
            </a:r>
          </a:p>
          <a:p>
            <a:pPr lvl="1"/>
            <a:r>
              <a:rPr lang="en-US" sz="2000" dirty="0"/>
              <a:t>Corporations, Unions and other special interest organizations or individuals may hold a GOTV drive. </a:t>
            </a:r>
          </a:p>
          <a:p>
            <a:pPr marL="457200" lvl="1" indent="0">
              <a:buNone/>
            </a:pPr>
            <a:r>
              <a:rPr lang="pt-BR" sz="2000" b="0" i="0" dirty="0">
                <a:effectLst/>
                <a:latin typeface="karla" panose="020F0502020204030204" pitchFamily="2" charset="0"/>
              </a:rPr>
              <a:t>	11 CFR </a:t>
            </a:r>
            <a:r>
              <a:rPr lang="pt-BR" sz="2000" b="0" i="0" u="none" strike="noStrike" dirty="0">
                <a:effectLst/>
                <a:latin typeface="karla" panose="020F0502020204030204" pitchFamily="2" charset="0"/>
                <a:hlinkClick r:id="rId3"/>
              </a:rPr>
              <a:t>100.24(a)(3)</a:t>
            </a:r>
            <a:r>
              <a:rPr lang="pt-BR" sz="2000" b="0" i="0" dirty="0">
                <a:effectLst/>
                <a:latin typeface="karla" panose="020F0502020204030204" pitchFamily="2" charset="0"/>
              </a:rPr>
              <a:t>.</a:t>
            </a:r>
            <a:endParaRPr lang="en-US" sz="20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488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5996</TotalTime>
  <Words>422</Words>
  <Application>Microsoft Office PowerPoint</Application>
  <PresentationFormat>Widescreen</PresentationFormat>
  <Paragraphs>71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karla</vt:lpstr>
      <vt:lpstr>Times New Roman</vt:lpstr>
      <vt:lpstr>Office Theme</vt:lpstr>
      <vt:lpstr>Voter Outreach</vt:lpstr>
      <vt:lpstr>Best Practices and Requirements</vt:lpstr>
      <vt:lpstr>Your Office</vt:lpstr>
      <vt:lpstr>Email Signature Example</vt:lpstr>
      <vt:lpstr>PowerPoint Presentation</vt:lpstr>
      <vt:lpstr>Your Election Webpage – Best Practice</vt:lpstr>
      <vt:lpstr>Community</vt:lpstr>
      <vt:lpstr>Community</vt:lpstr>
      <vt:lpstr>Voter Registration &amp; Information Drives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Voter Outreach</dc:title>
  <dc:creator>Brenda Falusi</dc:creator>
  <cp:lastModifiedBy>Brenda Falusi</cp:lastModifiedBy>
  <cp:revision>2</cp:revision>
  <dcterms:created xsi:type="dcterms:W3CDTF">2023-08-25T17:52:24Z</dcterms:created>
  <dcterms:modified xsi:type="dcterms:W3CDTF">2023-08-31T21:50:41Z</dcterms:modified>
</cp:coreProperties>
</file>