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753600" cy="73152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1" d="100"/>
          <a:sy n="81" d="100"/>
        </p:scale>
        <p:origin x="-148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3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72994" y="1299130"/>
            <a:ext cx="454491" cy="432903"/>
          </a:xfrm>
          <a:custGeom>
            <a:avLst/>
            <a:gdLst/>
            <a:ahLst/>
            <a:cxnLst/>
            <a:rect l="l" t="t" r="r" b="b"/>
            <a:pathLst>
              <a:path w="454491" h="432903">
                <a:moveTo>
                  <a:pt x="0" y="0"/>
                </a:moveTo>
                <a:lnTo>
                  <a:pt x="454491" y="0"/>
                </a:lnTo>
                <a:lnTo>
                  <a:pt x="454491" y="432903"/>
                </a:lnTo>
                <a:lnTo>
                  <a:pt x="0" y="432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791200" y="-93785"/>
            <a:ext cx="4076305" cy="4076305"/>
            <a:chOff x="0" y="0"/>
            <a:chExt cx="1708150" cy="17081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D9042B"/>
            </a:solidFill>
          </p:spPr>
        </p:sp>
      </p:grpSp>
      <p:sp>
        <p:nvSpPr>
          <p:cNvPr id="3" name="Freeform 3"/>
          <p:cNvSpPr/>
          <p:nvPr/>
        </p:nvSpPr>
        <p:spPr>
          <a:xfrm>
            <a:off x="4386974" y="1299130"/>
            <a:ext cx="454491" cy="432903"/>
          </a:xfrm>
          <a:custGeom>
            <a:avLst/>
            <a:gdLst/>
            <a:ahLst/>
            <a:cxnLst/>
            <a:rect l="l" t="t" r="r" b="b"/>
            <a:pathLst>
              <a:path w="454491" h="432903">
                <a:moveTo>
                  <a:pt x="0" y="0"/>
                </a:moveTo>
                <a:lnTo>
                  <a:pt x="454492" y="0"/>
                </a:lnTo>
                <a:lnTo>
                  <a:pt x="454492" y="432903"/>
                </a:lnTo>
                <a:lnTo>
                  <a:pt x="0" y="432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359013" y="1299130"/>
            <a:ext cx="454491" cy="432903"/>
          </a:xfrm>
          <a:custGeom>
            <a:avLst/>
            <a:gdLst/>
            <a:ahLst/>
            <a:cxnLst/>
            <a:rect l="l" t="t" r="r" b="b"/>
            <a:pathLst>
              <a:path w="454491" h="432903">
                <a:moveTo>
                  <a:pt x="0" y="0"/>
                </a:moveTo>
                <a:lnTo>
                  <a:pt x="454492" y="0"/>
                </a:lnTo>
                <a:lnTo>
                  <a:pt x="454492" y="432903"/>
                </a:lnTo>
                <a:lnTo>
                  <a:pt x="0" y="432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73308" y="3905581"/>
            <a:ext cx="3085705" cy="3085705"/>
            <a:chOff x="0" y="0"/>
            <a:chExt cx="1708150" cy="17081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D9042B"/>
            </a:solidFill>
          </p:spPr>
        </p:sp>
      </p:grpSp>
      <p:sp>
        <p:nvSpPr>
          <p:cNvPr id="5" name="AutoShape 5"/>
          <p:cNvSpPr/>
          <p:nvPr/>
        </p:nvSpPr>
        <p:spPr>
          <a:xfrm>
            <a:off x="1915092" y="4445068"/>
            <a:ext cx="4362279" cy="0"/>
          </a:xfrm>
          <a:prstGeom prst="line">
            <a:avLst/>
          </a:prstGeom>
          <a:ln w="1524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8385526" y="5309113"/>
            <a:ext cx="937514" cy="1748277"/>
          </a:xfrm>
          <a:custGeom>
            <a:avLst/>
            <a:gdLst/>
            <a:ahLst/>
            <a:cxnLst/>
            <a:rect l="l" t="t" r="r" b="b"/>
            <a:pathLst>
              <a:path w="937514" h="1748277">
                <a:moveTo>
                  <a:pt x="0" y="0"/>
                </a:moveTo>
                <a:lnTo>
                  <a:pt x="937514" y="0"/>
                </a:lnTo>
                <a:lnTo>
                  <a:pt x="937514" y="1748277"/>
                </a:lnTo>
                <a:lnTo>
                  <a:pt x="0" y="17482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77115" y="2064923"/>
            <a:ext cx="7600608" cy="2094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3"/>
              </a:lnSpc>
            </a:pPr>
            <a:r>
              <a:rPr lang="en-US" sz="5635">
                <a:solidFill>
                  <a:srgbClr val="FFFFFF"/>
                </a:solidFill>
                <a:latin typeface="Aileron Ultra-Bold"/>
              </a:rPr>
              <a:t>YOU SURVIVED THE 2023 MUNICIPAL ELECTION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556892" y="5678204"/>
            <a:ext cx="2922516" cy="1379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5"/>
              </a:lnSpc>
            </a:pPr>
            <a:r>
              <a:rPr lang="en-US" sz="3559">
                <a:solidFill>
                  <a:srgbClr val="FFFFFF"/>
                </a:solidFill>
                <a:latin typeface="Aileron"/>
              </a:rPr>
              <a:t>Presented By:</a:t>
            </a:r>
          </a:p>
          <a:p>
            <a:pPr algn="ctr">
              <a:lnSpc>
                <a:spcPts val="3595"/>
              </a:lnSpc>
            </a:pPr>
            <a:r>
              <a:rPr lang="en-US" sz="3559">
                <a:solidFill>
                  <a:srgbClr val="FFFFFF"/>
                </a:solidFill>
                <a:latin typeface="Aileron"/>
              </a:rPr>
              <a:t>Barbara Crouch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79" r="-617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31520" y="3224361"/>
            <a:ext cx="8290560" cy="1127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50"/>
              </a:lnSpc>
            </a:pPr>
            <a:r>
              <a:rPr lang="en-US" sz="8789">
                <a:solidFill>
                  <a:srgbClr val="F2A007"/>
                </a:solidFill>
                <a:latin typeface="Aileron Ultra-Bold"/>
              </a:rPr>
              <a:t>THANK YOU</a:t>
            </a:r>
          </a:p>
        </p:txBody>
      </p:sp>
      <p:sp>
        <p:nvSpPr>
          <p:cNvPr id="4" name="AutoShape 4"/>
          <p:cNvSpPr/>
          <p:nvPr/>
        </p:nvSpPr>
        <p:spPr>
          <a:xfrm>
            <a:off x="2380499" y="4617581"/>
            <a:ext cx="4992602" cy="0"/>
          </a:xfrm>
          <a:prstGeom prst="line">
            <a:avLst/>
          </a:prstGeom>
          <a:ln w="95250" cap="flat">
            <a:solidFill>
              <a:srgbClr val="D904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380499" y="2684273"/>
            <a:ext cx="4992602" cy="0"/>
          </a:xfrm>
          <a:prstGeom prst="line">
            <a:avLst/>
          </a:prstGeom>
          <a:ln w="95250" cap="flat">
            <a:solidFill>
              <a:srgbClr val="D904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2466249" y="5231461"/>
            <a:ext cx="4821102" cy="534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6"/>
              </a:lnSpc>
            </a:pPr>
            <a:r>
              <a:rPr lang="en-US" sz="1525">
                <a:solidFill>
                  <a:srgbClr val="FFFFFF"/>
                </a:solidFill>
                <a:latin typeface="Aileron"/>
              </a:rPr>
              <a:t>Barbara Crouch</a:t>
            </a:r>
          </a:p>
          <a:p>
            <a:pPr algn="ctr">
              <a:lnSpc>
                <a:spcPts val="2136"/>
              </a:lnSpc>
            </a:pPr>
            <a:r>
              <a:rPr lang="en-US" sz="1525">
                <a:solidFill>
                  <a:srgbClr val="FFFFFF"/>
                </a:solidFill>
                <a:latin typeface="Aileron"/>
              </a:rPr>
              <a:t>registrar@ctsprague.org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87357" y="1463040"/>
            <a:ext cx="454491" cy="432903"/>
          </a:xfrm>
          <a:custGeom>
            <a:avLst/>
            <a:gdLst/>
            <a:ahLst/>
            <a:cxnLst/>
            <a:rect l="l" t="t" r="r" b="b"/>
            <a:pathLst>
              <a:path w="454491" h="432903">
                <a:moveTo>
                  <a:pt x="0" y="0"/>
                </a:moveTo>
                <a:lnTo>
                  <a:pt x="454492" y="0"/>
                </a:lnTo>
                <a:lnTo>
                  <a:pt x="454492" y="432903"/>
                </a:lnTo>
                <a:lnTo>
                  <a:pt x="0" y="432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002728" y="2945725"/>
            <a:ext cx="1423750" cy="142375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3060361" y="3003359"/>
            <a:ext cx="1308483" cy="1308483"/>
          </a:xfrm>
          <a:custGeom>
            <a:avLst/>
            <a:gdLst/>
            <a:ahLst/>
            <a:cxnLst/>
            <a:rect l="l" t="t" r="r" b="b"/>
            <a:pathLst>
              <a:path w="1308483" h="1308483">
                <a:moveTo>
                  <a:pt x="0" y="0"/>
                </a:moveTo>
                <a:lnTo>
                  <a:pt x="1308483" y="0"/>
                </a:lnTo>
                <a:lnTo>
                  <a:pt x="1308483" y="1308482"/>
                </a:lnTo>
                <a:lnTo>
                  <a:pt x="0" y="13084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1168" r="27351"/>
          <a:stretch>
            <a:fillRect/>
          </a:stretch>
        </p:blipFill>
        <p:spPr>
          <a:xfrm>
            <a:off x="100873" y="170259"/>
            <a:ext cx="4267971" cy="4725619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5319860" y="2945725"/>
            <a:ext cx="3599726" cy="3599726"/>
            <a:chOff x="0" y="0"/>
            <a:chExt cx="1708150" cy="17081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D9042B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5576456" y="741045"/>
            <a:ext cx="3378299" cy="1418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16"/>
              </a:lnSpc>
            </a:pPr>
            <a:r>
              <a:rPr lang="en-US" sz="4800">
                <a:solidFill>
                  <a:srgbClr val="000000"/>
                </a:solidFill>
                <a:latin typeface="Aileron Ultra-Bold"/>
              </a:rPr>
              <a:t>Important Dates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3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395312">
            <a:off x="1953286" y="3609975"/>
            <a:ext cx="4671209" cy="0"/>
          </a:xfrm>
          <a:prstGeom prst="line">
            <a:avLst/>
          </a:prstGeom>
          <a:ln w="95250" cap="flat">
            <a:solidFill>
              <a:srgbClr val="D904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902970" y="1683502"/>
            <a:ext cx="3220811" cy="2145865"/>
          </a:xfrm>
          <a:custGeom>
            <a:avLst/>
            <a:gdLst/>
            <a:ahLst/>
            <a:cxnLst/>
            <a:rect l="l" t="t" r="r" b="b"/>
            <a:pathLst>
              <a:path w="3220811" h="2145865">
                <a:moveTo>
                  <a:pt x="0" y="0"/>
                </a:moveTo>
                <a:lnTo>
                  <a:pt x="3220811" y="0"/>
                </a:lnTo>
                <a:lnTo>
                  <a:pt x="3220811" y="2145865"/>
                </a:lnTo>
                <a:lnTo>
                  <a:pt x="0" y="21458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8022" y="3501788"/>
            <a:ext cx="2313667" cy="1544373"/>
          </a:xfrm>
          <a:custGeom>
            <a:avLst/>
            <a:gdLst/>
            <a:ahLst/>
            <a:cxnLst/>
            <a:rect l="l" t="t" r="r" b="b"/>
            <a:pathLst>
              <a:path w="2313667" h="1544373">
                <a:moveTo>
                  <a:pt x="0" y="0"/>
                </a:moveTo>
                <a:lnTo>
                  <a:pt x="2313667" y="0"/>
                </a:lnTo>
                <a:lnTo>
                  <a:pt x="2313667" y="1544373"/>
                </a:lnTo>
                <a:lnTo>
                  <a:pt x="0" y="15443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36633" y="4416144"/>
            <a:ext cx="2587148" cy="1723687"/>
          </a:xfrm>
          <a:custGeom>
            <a:avLst/>
            <a:gdLst/>
            <a:ahLst/>
            <a:cxnLst/>
            <a:rect l="l" t="t" r="r" b="b"/>
            <a:pathLst>
              <a:path w="2587148" h="1723687">
                <a:moveTo>
                  <a:pt x="0" y="0"/>
                </a:moveTo>
                <a:lnTo>
                  <a:pt x="2587148" y="0"/>
                </a:lnTo>
                <a:lnTo>
                  <a:pt x="2587148" y="1723687"/>
                </a:lnTo>
                <a:lnTo>
                  <a:pt x="0" y="17236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622784" y="969889"/>
            <a:ext cx="4399296" cy="713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16"/>
              </a:lnSpc>
            </a:pPr>
            <a:r>
              <a:rPr lang="en-US" sz="4800" dirty="0">
                <a:solidFill>
                  <a:srgbClr val="FFFFFF"/>
                </a:solidFill>
                <a:latin typeface="Aileron Ultra-Bold"/>
              </a:rPr>
              <a:t>November 8th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49365" y="1845092"/>
            <a:ext cx="4746134" cy="325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7"/>
              </a:lnSpc>
            </a:pPr>
            <a:r>
              <a:rPr lang="en-US" sz="2676" dirty="0">
                <a:solidFill>
                  <a:srgbClr val="FFFFFF"/>
                </a:solidFill>
                <a:latin typeface="Aileron"/>
              </a:rPr>
              <a:t>Head Moderators Return due to the Secretary of State with 48 hours</a:t>
            </a:r>
          </a:p>
          <a:p>
            <a:pPr>
              <a:lnSpc>
                <a:spcPts val="3747"/>
              </a:lnSpc>
            </a:pPr>
            <a:endParaRPr lang="en-US" sz="2676" dirty="0">
              <a:solidFill>
                <a:srgbClr val="FFFFFF"/>
              </a:solidFill>
              <a:latin typeface="Aileron"/>
            </a:endParaRPr>
          </a:p>
          <a:p>
            <a:pPr>
              <a:lnSpc>
                <a:spcPts val="3747"/>
              </a:lnSpc>
            </a:pPr>
            <a:r>
              <a:rPr lang="en-US" sz="2676" dirty="0">
                <a:solidFill>
                  <a:srgbClr val="FFFFFF"/>
                </a:solidFill>
                <a:latin typeface="Aileron"/>
              </a:rPr>
              <a:t>Town Clerk receives copy/duplicate of Certificate of Votes Cast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3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395312">
            <a:off x="1953286" y="3609975"/>
            <a:ext cx="4671209" cy="0"/>
          </a:xfrm>
          <a:prstGeom prst="line">
            <a:avLst/>
          </a:prstGeom>
          <a:ln w="95250" cap="flat">
            <a:solidFill>
              <a:srgbClr val="D904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250052" y="2248074"/>
            <a:ext cx="3763492" cy="2507427"/>
          </a:xfrm>
          <a:custGeom>
            <a:avLst/>
            <a:gdLst/>
            <a:ahLst/>
            <a:cxnLst/>
            <a:rect l="l" t="t" r="r" b="b"/>
            <a:pathLst>
              <a:path w="3763492" h="2507427">
                <a:moveTo>
                  <a:pt x="0" y="0"/>
                </a:moveTo>
                <a:lnTo>
                  <a:pt x="3763493" y="0"/>
                </a:lnTo>
                <a:lnTo>
                  <a:pt x="3763493" y="2507427"/>
                </a:lnTo>
                <a:lnTo>
                  <a:pt x="0" y="25074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622784" y="969889"/>
            <a:ext cx="4399296" cy="713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16"/>
              </a:lnSpc>
            </a:pPr>
            <a:r>
              <a:rPr lang="en-US" sz="4800">
                <a:solidFill>
                  <a:srgbClr val="FFFFFF"/>
                </a:solidFill>
                <a:latin typeface="Aileron Ultra-Bold"/>
              </a:rPr>
              <a:t>November 8th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49365" y="1845092"/>
            <a:ext cx="4746134" cy="325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7"/>
              </a:lnSpc>
            </a:pPr>
            <a:r>
              <a:rPr lang="en-US" sz="2676">
                <a:solidFill>
                  <a:srgbClr val="FFFFFF"/>
                </a:solidFill>
                <a:latin typeface="Aileron"/>
              </a:rPr>
              <a:t>Technically November 9 -13th</a:t>
            </a:r>
          </a:p>
          <a:p>
            <a:pPr>
              <a:lnSpc>
                <a:spcPts val="3747"/>
              </a:lnSpc>
            </a:pPr>
            <a:endParaRPr lang="en-US" sz="2676">
              <a:solidFill>
                <a:srgbClr val="FFFFFF"/>
              </a:solidFill>
              <a:latin typeface="Aileron"/>
            </a:endParaRPr>
          </a:p>
          <a:p>
            <a:pPr>
              <a:lnSpc>
                <a:spcPts val="3747"/>
              </a:lnSpc>
            </a:pPr>
            <a:r>
              <a:rPr lang="en-US" sz="2676">
                <a:solidFill>
                  <a:srgbClr val="FFFFFF"/>
                </a:solidFill>
                <a:latin typeface="Aileron"/>
              </a:rPr>
              <a:t>No later than November 10th 9am - Moderator, Registrars and town Clerk meet to discuss discrepancy or the need for a recanvass (recount).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3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395312">
            <a:off x="1953286" y="3609975"/>
            <a:ext cx="4671209" cy="0"/>
          </a:xfrm>
          <a:prstGeom prst="line">
            <a:avLst/>
          </a:prstGeom>
          <a:ln w="95250" cap="flat">
            <a:solidFill>
              <a:srgbClr val="D904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546959" y="2578503"/>
            <a:ext cx="3239315" cy="2158194"/>
          </a:xfrm>
          <a:custGeom>
            <a:avLst/>
            <a:gdLst/>
            <a:ahLst/>
            <a:cxnLst/>
            <a:rect l="l" t="t" r="r" b="b"/>
            <a:pathLst>
              <a:path w="3239315" h="2158194">
                <a:moveTo>
                  <a:pt x="0" y="0"/>
                </a:moveTo>
                <a:lnTo>
                  <a:pt x="3239315" y="0"/>
                </a:lnTo>
                <a:lnTo>
                  <a:pt x="3239315" y="2158194"/>
                </a:lnTo>
                <a:lnTo>
                  <a:pt x="0" y="21581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622784" y="969889"/>
            <a:ext cx="5130816" cy="713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16"/>
              </a:lnSpc>
            </a:pPr>
            <a:r>
              <a:rPr lang="en-US" sz="4800">
                <a:solidFill>
                  <a:srgbClr val="FFFFFF"/>
                </a:solidFill>
                <a:latin typeface="Aileron Ultra-Bold"/>
              </a:rPr>
              <a:t>November 10th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49365" y="1845092"/>
            <a:ext cx="4746134" cy="3722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7"/>
              </a:lnSpc>
            </a:pPr>
            <a:r>
              <a:rPr lang="en-US" sz="2676" dirty="0">
                <a:solidFill>
                  <a:srgbClr val="FFFFFF"/>
                </a:solidFill>
                <a:latin typeface="Aileron"/>
              </a:rPr>
              <a:t>Last Day to Schedule a Recount </a:t>
            </a:r>
          </a:p>
          <a:p>
            <a:pPr>
              <a:lnSpc>
                <a:spcPts val="3747"/>
              </a:lnSpc>
            </a:pPr>
            <a:endParaRPr lang="en-US" sz="2676" dirty="0">
              <a:solidFill>
                <a:srgbClr val="FFFFFF"/>
              </a:solidFill>
              <a:latin typeface="Aileron"/>
            </a:endParaRPr>
          </a:p>
          <a:p>
            <a:pPr>
              <a:lnSpc>
                <a:spcPts val="3747"/>
              </a:lnSpc>
            </a:pPr>
            <a:r>
              <a:rPr lang="en-US" sz="2676" dirty="0">
                <a:solidFill>
                  <a:srgbClr val="FFFFFF"/>
                </a:solidFill>
                <a:latin typeface="Aileron"/>
              </a:rPr>
              <a:t>No later than November 10th 9am - Moderator, Registrars and town Clerk meet to discuss discrepancy or the need for a </a:t>
            </a:r>
            <a:r>
              <a:rPr lang="en-US" sz="2676" dirty="0" err="1">
                <a:solidFill>
                  <a:srgbClr val="FFFFFF"/>
                </a:solidFill>
                <a:latin typeface="Aileron"/>
              </a:rPr>
              <a:t>recanvass</a:t>
            </a:r>
            <a:r>
              <a:rPr lang="en-US" sz="2676" dirty="0">
                <a:solidFill>
                  <a:srgbClr val="FFFFFF"/>
                </a:solidFill>
                <a:latin typeface="Aileron"/>
              </a:rPr>
              <a:t> (recount).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3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395312">
            <a:off x="1953286" y="3609975"/>
            <a:ext cx="4671209" cy="0"/>
          </a:xfrm>
          <a:prstGeom prst="line">
            <a:avLst/>
          </a:prstGeom>
          <a:ln w="95250" cap="flat">
            <a:solidFill>
              <a:srgbClr val="D9042B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9473" r="28181"/>
          <a:stretch>
            <a:fillRect/>
          </a:stretch>
        </p:blipFill>
        <p:spPr>
          <a:xfrm>
            <a:off x="76200" y="1274372"/>
            <a:ext cx="3798895" cy="409576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449365" y="969889"/>
            <a:ext cx="5130816" cy="713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16"/>
              </a:lnSpc>
            </a:pPr>
            <a:r>
              <a:rPr lang="en-US" sz="4800">
                <a:solidFill>
                  <a:srgbClr val="FFFFFF"/>
                </a:solidFill>
                <a:latin typeface="Aileron Ultra-Bold"/>
              </a:rPr>
              <a:t>November 15th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49365" y="1845092"/>
            <a:ext cx="4746134" cy="3722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7"/>
              </a:lnSpc>
            </a:pPr>
            <a:r>
              <a:rPr lang="en-US" sz="2676">
                <a:solidFill>
                  <a:srgbClr val="FFFFFF"/>
                </a:solidFill>
                <a:latin typeface="Aileron"/>
              </a:rPr>
              <a:t>Last Day to Conduct this Recount </a:t>
            </a:r>
          </a:p>
          <a:p>
            <a:pPr>
              <a:lnSpc>
                <a:spcPts val="3747"/>
              </a:lnSpc>
            </a:pPr>
            <a:endParaRPr lang="en-US" sz="2676">
              <a:solidFill>
                <a:srgbClr val="FFFFFF"/>
              </a:solidFill>
              <a:latin typeface="Aileron"/>
            </a:endParaRPr>
          </a:p>
          <a:p>
            <a:pPr>
              <a:lnSpc>
                <a:spcPts val="3747"/>
              </a:lnSpc>
            </a:pPr>
            <a:r>
              <a:rPr lang="en-US" sz="2676">
                <a:solidFill>
                  <a:srgbClr val="FFFFFF"/>
                </a:solidFill>
                <a:latin typeface="Aileron"/>
              </a:rPr>
              <a:t>No later than November 10th 9am - Moderator, Registrars and town Clerk meet to discuss discrepancy or the need for a recanvass (recount).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3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395312">
            <a:off x="1953286" y="3609975"/>
            <a:ext cx="4671209" cy="0"/>
          </a:xfrm>
          <a:prstGeom prst="line">
            <a:avLst/>
          </a:prstGeom>
          <a:ln w="95250" cap="flat">
            <a:solidFill>
              <a:srgbClr val="D9042B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4622784" y="3512811"/>
            <a:ext cx="4399296" cy="25075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3021" y="2300983"/>
            <a:ext cx="3063109" cy="214417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622784" y="969889"/>
            <a:ext cx="5130816" cy="713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16"/>
              </a:lnSpc>
            </a:pPr>
            <a:r>
              <a:rPr lang="en-US" sz="4800">
                <a:solidFill>
                  <a:srgbClr val="FFFFFF"/>
                </a:solidFill>
                <a:latin typeface="Aileron Ultra-Bold"/>
              </a:rPr>
              <a:t>November  22nd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49365" y="1845092"/>
            <a:ext cx="4746134" cy="455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7"/>
              </a:lnSpc>
            </a:pPr>
            <a:r>
              <a:rPr lang="en-US" sz="2676">
                <a:solidFill>
                  <a:srgbClr val="FFFFFF"/>
                </a:solidFill>
                <a:latin typeface="Aileron"/>
              </a:rPr>
              <a:t>Tabulators can be opened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3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395312">
            <a:off x="1953286" y="3609975"/>
            <a:ext cx="4671209" cy="0"/>
          </a:xfrm>
          <a:prstGeom prst="line">
            <a:avLst/>
          </a:prstGeom>
          <a:ln w="95250" cap="flat">
            <a:solidFill>
              <a:srgbClr val="D904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378814" y="2180740"/>
            <a:ext cx="3517967" cy="2343846"/>
          </a:xfrm>
          <a:custGeom>
            <a:avLst/>
            <a:gdLst/>
            <a:ahLst/>
            <a:cxnLst/>
            <a:rect l="l" t="t" r="r" b="b"/>
            <a:pathLst>
              <a:path w="3517967" h="2343846">
                <a:moveTo>
                  <a:pt x="0" y="0"/>
                </a:moveTo>
                <a:lnTo>
                  <a:pt x="3517967" y="0"/>
                </a:lnTo>
                <a:lnTo>
                  <a:pt x="3517967" y="2343845"/>
                </a:lnTo>
                <a:lnTo>
                  <a:pt x="0" y="23438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622784" y="969889"/>
            <a:ext cx="5130816" cy="713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16"/>
              </a:lnSpc>
            </a:pPr>
            <a:r>
              <a:rPr lang="en-US" sz="4800">
                <a:solidFill>
                  <a:srgbClr val="FFFFFF"/>
                </a:solidFill>
                <a:latin typeface="Aileron Ultra-Bold"/>
              </a:rPr>
              <a:t>JANUARY 8TH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49365" y="1845092"/>
            <a:ext cx="4746134" cy="138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7"/>
              </a:lnSpc>
            </a:pPr>
            <a:r>
              <a:rPr lang="en-US" sz="2676">
                <a:solidFill>
                  <a:srgbClr val="FFFFFF"/>
                </a:solidFill>
                <a:latin typeface="Aileron"/>
              </a:rPr>
              <a:t>Final Day for Registrars to update “WHO VOTED” in the system.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79" r="-6179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2380499" y="4617581"/>
            <a:ext cx="4992602" cy="0"/>
          </a:xfrm>
          <a:prstGeom prst="line">
            <a:avLst/>
          </a:prstGeom>
          <a:ln w="95250" cap="flat">
            <a:solidFill>
              <a:srgbClr val="D904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380499" y="2684273"/>
            <a:ext cx="4992602" cy="0"/>
          </a:xfrm>
          <a:prstGeom prst="line">
            <a:avLst/>
          </a:prstGeom>
          <a:ln w="95250" cap="flat">
            <a:solidFill>
              <a:srgbClr val="D9042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0" y="532850"/>
            <a:ext cx="9753600" cy="6373918"/>
          </a:xfrm>
          <a:custGeom>
            <a:avLst/>
            <a:gdLst/>
            <a:ahLst/>
            <a:cxnLst/>
            <a:rect l="l" t="t" r="r" b="b"/>
            <a:pathLst>
              <a:path w="9753600" h="6373918">
                <a:moveTo>
                  <a:pt x="0" y="0"/>
                </a:moveTo>
                <a:lnTo>
                  <a:pt x="9753600" y="0"/>
                </a:lnTo>
                <a:lnTo>
                  <a:pt x="9753600" y="6373918"/>
                </a:lnTo>
                <a:lnTo>
                  <a:pt x="0" y="6373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75" b="-975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31520" y="3224361"/>
            <a:ext cx="8290560" cy="1126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50"/>
              </a:lnSpc>
            </a:pPr>
            <a:r>
              <a:rPr lang="en-US" sz="8789">
                <a:solidFill>
                  <a:srgbClr val="D9042B"/>
                </a:solidFill>
                <a:latin typeface="Aileron Ultra-Bold"/>
              </a:rPr>
              <a:t>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166</Words>
  <Application>Microsoft Office PowerPoint</Application>
  <PresentationFormat>Custom</PresentationFormat>
  <Paragraphs>28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Aileron Ultra-Bold</vt:lpstr>
      <vt:lpstr>Calibri</vt:lpstr>
      <vt:lpstr>Aileron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Red Professional Politic Presentation 4:3</dc:title>
  <cp:lastModifiedBy>Barbara Crouch</cp:lastModifiedBy>
  <cp:revision>2</cp:revision>
  <dcterms:created xsi:type="dcterms:W3CDTF">2006-08-16T00:00:00Z</dcterms:created>
  <dcterms:modified xsi:type="dcterms:W3CDTF">2023-09-07T21:12:33Z</dcterms:modified>
  <dc:identifier>DAFtyyd-Dmw</dc:identifier>
</cp:coreProperties>
</file>