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30"/>
  </p:notesMasterIdLst>
  <p:sldIdLst>
    <p:sldId id="256" r:id="rId2"/>
    <p:sldId id="302" r:id="rId3"/>
    <p:sldId id="303" r:id="rId4"/>
    <p:sldId id="264" r:id="rId5"/>
    <p:sldId id="265" r:id="rId6"/>
    <p:sldId id="278" r:id="rId7"/>
    <p:sldId id="275" r:id="rId8"/>
    <p:sldId id="277" r:id="rId9"/>
    <p:sldId id="279" r:id="rId10"/>
    <p:sldId id="280" r:id="rId11"/>
    <p:sldId id="283" r:id="rId12"/>
    <p:sldId id="281" r:id="rId13"/>
    <p:sldId id="284" r:id="rId14"/>
    <p:sldId id="288" r:id="rId15"/>
    <p:sldId id="287" r:id="rId16"/>
    <p:sldId id="286" r:id="rId17"/>
    <p:sldId id="285" r:id="rId18"/>
    <p:sldId id="290" r:id="rId19"/>
    <p:sldId id="291" r:id="rId20"/>
    <p:sldId id="292" r:id="rId21"/>
    <p:sldId id="293" r:id="rId22"/>
    <p:sldId id="295" r:id="rId23"/>
    <p:sldId id="294" r:id="rId24"/>
    <p:sldId id="296" r:id="rId25"/>
    <p:sldId id="297" r:id="rId26"/>
    <p:sldId id="300" r:id="rId27"/>
    <p:sldId id="304" r:id="rId28"/>
    <p:sldId id="305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ckwell" panose="020B0604020202020204" charset="0"/>
      <p:regular r:id="rId35"/>
      <p:bold r:id="rId36"/>
      <p:italic r:id="rId37"/>
      <p:boldItalic r:id="rId38"/>
    </p:embeddedFont>
    <p:embeddedFont>
      <p:font typeface="Rockwell Condensed" panose="020B0604020202020204" charset="0"/>
      <p:regular r:id="rId39"/>
      <p:bold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C66E2B-6B1C-8052-9765-812C000A28C3}" name="Severance, Mark" initials="SM" userId="S::mark.severance@ct.gov::a44831fa-3a31-4fe0-844f-5a0cb8d9d322" providerId="AD"/>
  <p188:author id="{440A97CA-AE72-55C5-7404-9B4C21EDFAAD}" name="Sullivan, Kristin" initials="KS" userId="S::Kristin.Sullivan@ct.gov::d3655bbe-46f8-4020-838b-e07b40dbbc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2D9"/>
    <a:srgbClr val="D2232A"/>
    <a:srgbClr val="4282D9"/>
    <a:srgbClr val="16214C"/>
    <a:srgbClr val="A9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E3C6E-BDC2-4B52-97D4-1078E0A7D2AD}" v="7" dt="2023-09-06T17:16:56.084"/>
    <p1510:client id="{8D0101CF-D019-4A6F-9B5D-3BCE29B80F85}" v="567" dt="2023-09-06T11:53:4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verance, Mark" userId="a44831fa-3a31-4fe0-844f-5a0cb8d9d322" providerId="ADAL" clId="{8D0101CF-D019-4A6F-9B5D-3BCE29B80F85}"/>
    <pc:docChg chg="undo redo custSel addSld delSld modSld sldOrd">
      <pc:chgData name="Severance, Mark" userId="a44831fa-3a31-4fe0-844f-5a0cb8d9d322" providerId="ADAL" clId="{8D0101CF-D019-4A6F-9B5D-3BCE29B80F85}" dt="2023-09-06T11:53:40.136" v="7037" actId="115"/>
      <pc:docMkLst>
        <pc:docMk/>
      </pc:docMkLst>
      <pc:sldChg chg="modSp mod">
        <pc:chgData name="Severance, Mark" userId="a44831fa-3a31-4fe0-844f-5a0cb8d9d322" providerId="ADAL" clId="{8D0101CF-D019-4A6F-9B5D-3BCE29B80F85}" dt="2023-08-31T14:56:59.793" v="4095" actId="20577"/>
        <pc:sldMkLst>
          <pc:docMk/>
          <pc:sldMk cId="1732764210" sldId="256"/>
        </pc:sldMkLst>
        <pc:spChg chg="mod">
          <ac:chgData name="Severance, Mark" userId="a44831fa-3a31-4fe0-844f-5a0cb8d9d322" providerId="ADAL" clId="{8D0101CF-D019-4A6F-9B5D-3BCE29B80F85}" dt="2023-08-31T14:56:59.793" v="4095" actId="20577"/>
          <ac:spMkLst>
            <pc:docMk/>
            <pc:sldMk cId="1732764210" sldId="256"/>
            <ac:spMk id="4" creationId="{56CA0D11-932B-FBEA-E282-CF93C4701E99}"/>
          </ac:spMkLst>
        </pc:spChg>
        <pc:picChg chg="mod">
          <ac:chgData name="Severance, Mark" userId="a44831fa-3a31-4fe0-844f-5a0cb8d9d322" providerId="ADAL" clId="{8D0101CF-D019-4A6F-9B5D-3BCE29B80F85}" dt="2023-08-30T17:08:47.985" v="464" actId="1076"/>
          <ac:picMkLst>
            <pc:docMk/>
            <pc:sldMk cId="1732764210" sldId="256"/>
            <ac:picMk id="7" creationId="{77AEC630-98F5-352E-38E8-6471961042A3}"/>
          </ac:picMkLst>
        </pc:picChg>
      </pc:sldChg>
      <pc:sldChg chg="addSp delSp modSp del mod ord">
        <pc:chgData name="Severance, Mark" userId="a44831fa-3a31-4fe0-844f-5a0cb8d9d322" providerId="ADAL" clId="{8D0101CF-D019-4A6F-9B5D-3BCE29B80F85}" dt="2023-08-31T15:04:16.794" v="4096" actId="47"/>
        <pc:sldMkLst>
          <pc:docMk/>
          <pc:sldMk cId="3391642662" sldId="257"/>
        </pc:sldMkLst>
        <pc:spChg chg="add del mod">
          <ac:chgData name="Severance, Mark" userId="a44831fa-3a31-4fe0-844f-5a0cb8d9d322" providerId="ADAL" clId="{8D0101CF-D019-4A6F-9B5D-3BCE29B80F85}" dt="2023-08-30T14:52:17.296" v="369"/>
          <ac:spMkLst>
            <pc:docMk/>
            <pc:sldMk cId="3391642662" sldId="257"/>
            <ac:spMk id="2" creationId="{460335E3-617B-9132-24D1-662B1D635F5D}"/>
          </ac:spMkLst>
        </pc:spChg>
        <pc:spChg chg="add del mod">
          <ac:chgData name="Severance, Mark" userId="a44831fa-3a31-4fe0-844f-5a0cb8d9d322" providerId="ADAL" clId="{8D0101CF-D019-4A6F-9B5D-3BCE29B80F85}" dt="2023-08-31T14:43:42.787" v="3888" actId="20577"/>
          <ac:spMkLst>
            <pc:docMk/>
            <pc:sldMk cId="3391642662" sldId="257"/>
            <ac:spMk id="5" creationId="{9F50FE24-F6DA-4079-8EC8-6EDDF15F5E86}"/>
          </ac:spMkLst>
        </pc:spChg>
        <pc:spChg chg="mod">
          <ac:chgData name="Severance, Mark" userId="a44831fa-3a31-4fe0-844f-5a0cb8d9d322" providerId="ADAL" clId="{8D0101CF-D019-4A6F-9B5D-3BCE29B80F85}" dt="2023-08-30T14:51:28.533" v="316"/>
          <ac:spMkLst>
            <pc:docMk/>
            <pc:sldMk cId="3391642662" sldId="257"/>
            <ac:spMk id="7" creationId="{8FDCA501-E9BD-D4AF-F80B-32BAAF024621}"/>
          </ac:spMkLst>
        </pc:spChg>
        <pc:spChg chg="mod">
          <ac:chgData name="Severance, Mark" userId="a44831fa-3a31-4fe0-844f-5a0cb8d9d322" providerId="ADAL" clId="{8D0101CF-D019-4A6F-9B5D-3BCE29B80F85}" dt="2023-08-30T14:51:28.533" v="316"/>
          <ac:spMkLst>
            <pc:docMk/>
            <pc:sldMk cId="3391642662" sldId="257"/>
            <ac:spMk id="8" creationId="{4DF12935-6187-E12D-E69B-786AB49750D7}"/>
          </ac:spMkLst>
        </pc:spChg>
        <pc:spChg chg="mod">
          <ac:chgData name="Severance, Mark" userId="a44831fa-3a31-4fe0-844f-5a0cb8d9d322" providerId="ADAL" clId="{8D0101CF-D019-4A6F-9B5D-3BCE29B80F85}" dt="2023-08-30T14:51:28.533" v="316"/>
          <ac:spMkLst>
            <pc:docMk/>
            <pc:sldMk cId="3391642662" sldId="257"/>
            <ac:spMk id="9" creationId="{2F6192A4-FF6C-B881-8CA0-2E9ABEF3970C}"/>
          </ac:spMkLst>
        </pc:spChg>
        <pc:spChg chg="add del mod">
          <ac:chgData name="Severance, Mark" userId="a44831fa-3a31-4fe0-844f-5a0cb8d9d322" providerId="ADAL" clId="{8D0101CF-D019-4A6F-9B5D-3BCE29B80F85}" dt="2023-08-30T14:52:17.296" v="369"/>
          <ac:spMkLst>
            <pc:docMk/>
            <pc:sldMk cId="3391642662" sldId="257"/>
            <ac:spMk id="10" creationId="{7ADB8117-3461-EEFB-4F6E-EF983BEA6C90}"/>
          </ac:spMkLst>
        </pc:spChg>
        <pc:spChg chg="add del mod">
          <ac:chgData name="Severance, Mark" userId="a44831fa-3a31-4fe0-844f-5a0cb8d9d322" providerId="ADAL" clId="{8D0101CF-D019-4A6F-9B5D-3BCE29B80F85}" dt="2023-08-30T14:52:17.296" v="369"/>
          <ac:spMkLst>
            <pc:docMk/>
            <pc:sldMk cId="3391642662" sldId="257"/>
            <ac:spMk id="12" creationId="{75D591E7-3CB3-63EE-FDA5-A1FB206465FB}"/>
          </ac:spMkLst>
        </pc:spChg>
        <pc:spChg chg="add del mod">
          <ac:chgData name="Severance, Mark" userId="a44831fa-3a31-4fe0-844f-5a0cb8d9d322" providerId="ADAL" clId="{8D0101CF-D019-4A6F-9B5D-3BCE29B80F85}" dt="2023-08-30T14:52:17.296" v="369"/>
          <ac:spMkLst>
            <pc:docMk/>
            <pc:sldMk cId="3391642662" sldId="257"/>
            <ac:spMk id="13" creationId="{9D93078D-618F-5288-11EC-98202A6604B2}"/>
          </ac:spMkLst>
        </pc:spChg>
        <pc:spChg chg="add del mod">
          <ac:chgData name="Severance, Mark" userId="a44831fa-3a31-4fe0-844f-5a0cb8d9d322" providerId="ADAL" clId="{8D0101CF-D019-4A6F-9B5D-3BCE29B80F85}" dt="2023-08-30T14:52:17.296" v="369"/>
          <ac:spMkLst>
            <pc:docMk/>
            <pc:sldMk cId="3391642662" sldId="257"/>
            <ac:spMk id="14" creationId="{2361BD48-FA61-3710-8DCD-09A3CE76E30A}"/>
          </ac:spMkLst>
        </pc:spChg>
        <pc:grpChg chg="add del mod">
          <ac:chgData name="Severance, Mark" userId="a44831fa-3a31-4fe0-844f-5a0cb8d9d322" providerId="ADAL" clId="{8D0101CF-D019-4A6F-9B5D-3BCE29B80F85}" dt="2023-08-30T14:52:17.296" v="369"/>
          <ac:grpSpMkLst>
            <pc:docMk/>
            <pc:sldMk cId="3391642662" sldId="257"/>
            <ac:grpSpMk id="3" creationId="{8485901D-2845-F407-ACD3-E98AFAA6AF0C}"/>
          </ac:grpSpMkLst>
        </pc:grpChg>
        <pc:picChg chg="mod">
          <ac:chgData name="Severance, Mark" userId="a44831fa-3a31-4fe0-844f-5a0cb8d9d322" providerId="ADAL" clId="{8D0101CF-D019-4A6F-9B5D-3BCE29B80F85}" dt="2023-08-30T14:52:12.101" v="361" actId="1076"/>
          <ac:picMkLst>
            <pc:docMk/>
            <pc:sldMk cId="3391642662" sldId="257"/>
            <ac:picMk id="4" creationId="{AF729563-CF86-84F8-934B-EC5B55CBDBDA}"/>
          </ac:picMkLst>
        </pc:picChg>
        <pc:picChg chg="mod">
          <ac:chgData name="Severance, Mark" userId="a44831fa-3a31-4fe0-844f-5a0cb8d9d322" providerId="ADAL" clId="{8D0101CF-D019-4A6F-9B5D-3BCE29B80F85}" dt="2023-08-30T14:51:28.533" v="316"/>
          <ac:picMkLst>
            <pc:docMk/>
            <pc:sldMk cId="3391642662" sldId="257"/>
            <ac:picMk id="6" creationId="{89B5D3B2-63CA-4BE8-3DC7-95C00ED9BD66}"/>
          </ac:picMkLst>
        </pc:picChg>
      </pc:sldChg>
      <pc:sldChg chg="del">
        <pc:chgData name="Severance, Mark" userId="a44831fa-3a31-4fe0-844f-5a0cb8d9d322" providerId="ADAL" clId="{8D0101CF-D019-4A6F-9B5D-3BCE29B80F85}" dt="2023-08-30T17:55:28.936" v="1122" actId="47"/>
        <pc:sldMkLst>
          <pc:docMk/>
          <pc:sldMk cId="1476219459" sldId="258"/>
        </pc:sldMkLst>
      </pc:sldChg>
      <pc:sldChg chg="modSp del mod ord">
        <pc:chgData name="Severance, Mark" userId="a44831fa-3a31-4fe0-844f-5a0cb8d9d322" providerId="ADAL" clId="{8D0101CF-D019-4A6F-9B5D-3BCE29B80F85}" dt="2023-08-30T17:55:33.041" v="1124" actId="47"/>
        <pc:sldMkLst>
          <pc:docMk/>
          <pc:sldMk cId="583834922" sldId="259"/>
        </pc:sldMkLst>
        <pc:picChg chg="mod">
          <ac:chgData name="Severance, Mark" userId="a44831fa-3a31-4fe0-844f-5a0cb8d9d322" providerId="ADAL" clId="{8D0101CF-D019-4A6F-9B5D-3BCE29B80F85}" dt="2023-08-30T14:28:57.645" v="79" actId="14100"/>
          <ac:picMkLst>
            <pc:docMk/>
            <pc:sldMk cId="583834922" sldId="259"/>
            <ac:picMk id="8" creationId="{2BF88BF7-F514-B98A-560D-8851AEF30480}"/>
          </ac:picMkLst>
        </pc:picChg>
      </pc:sldChg>
      <pc:sldChg chg="addSp delSp modSp del mod ord">
        <pc:chgData name="Severance, Mark" userId="a44831fa-3a31-4fe0-844f-5a0cb8d9d322" providerId="ADAL" clId="{8D0101CF-D019-4A6F-9B5D-3BCE29B80F85}" dt="2023-08-30T18:04:32.542" v="1224" actId="47"/>
        <pc:sldMkLst>
          <pc:docMk/>
          <pc:sldMk cId="3383400019" sldId="260"/>
        </pc:sldMkLst>
        <pc:spChg chg="add del mod">
          <ac:chgData name="Severance, Mark" userId="a44831fa-3a31-4fe0-844f-5a0cb8d9d322" providerId="ADAL" clId="{8D0101CF-D019-4A6F-9B5D-3BCE29B80F85}" dt="2023-08-30T14:52:54.304" v="388" actId="14100"/>
          <ac:spMkLst>
            <pc:docMk/>
            <pc:sldMk cId="3383400019" sldId="260"/>
            <ac:spMk id="2" creationId="{08BB4DF1-BB63-6D00-6A78-5EE622DAACB9}"/>
          </ac:spMkLst>
        </pc:spChg>
        <pc:spChg chg="add del mod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5" creationId="{9108E5F3-A61E-0DF0-043A-6F85EF8CDFB5}"/>
          </ac:spMkLst>
        </pc:spChg>
        <pc:spChg chg="add del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6" creationId="{892FD5F6-A514-4F42-B59C-48C8D1566356}"/>
          </ac:spMkLst>
        </pc:spChg>
        <pc:spChg chg="mod">
          <ac:chgData name="Severance, Mark" userId="a44831fa-3a31-4fe0-844f-5a0cb8d9d322" providerId="ADAL" clId="{8D0101CF-D019-4A6F-9B5D-3BCE29B80F85}" dt="2023-08-30T14:45:37.535" v="277"/>
          <ac:spMkLst>
            <pc:docMk/>
            <pc:sldMk cId="3383400019" sldId="260"/>
            <ac:spMk id="7" creationId="{94393864-F96E-177A-8F24-5252FF634D0F}"/>
          </ac:spMkLst>
        </pc:spChg>
        <pc:spChg chg="mod">
          <ac:chgData name="Severance, Mark" userId="a44831fa-3a31-4fe0-844f-5a0cb8d9d322" providerId="ADAL" clId="{8D0101CF-D019-4A6F-9B5D-3BCE29B80F85}" dt="2023-08-30T14:45:37.535" v="277"/>
          <ac:spMkLst>
            <pc:docMk/>
            <pc:sldMk cId="3383400019" sldId="260"/>
            <ac:spMk id="8" creationId="{2A63C777-725C-AAFE-AAFA-7881935739C1}"/>
          </ac:spMkLst>
        </pc:spChg>
        <pc:spChg chg="mod">
          <ac:chgData name="Severance, Mark" userId="a44831fa-3a31-4fe0-844f-5a0cb8d9d322" providerId="ADAL" clId="{8D0101CF-D019-4A6F-9B5D-3BCE29B80F85}" dt="2023-08-30T14:45:37.535" v="277"/>
          <ac:spMkLst>
            <pc:docMk/>
            <pc:sldMk cId="3383400019" sldId="260"/>
            <ac:spMk id="9" creationId="{0F0FB098-02DD-6308-E20A-946B9E60A3CB}"/>
          </ac:spMkLst>
        </pc:spChg>
        <pc:spChg chg="mod">
          <ac:chgData name="Severance, Mark" userId="a44831fa-3a31-4fe0-844f-5a0cb8d9d322" providerId="ADAL" clId="{8D0101CF-D019-4A6F-9B5D-3BCE29B80F85}" dt="2023-08-30T14:45:37.535" v="277"/>
          <ac:spMkLst>
            <pc:docMk/>
            <pc:sldMk cId="3383400019" sldId="260"/>
            <ac:spMk id="12" creationId="{FE8B1DA3-34A0-05C7-2953-A5DE70E1ACB9}"/>
          </ac:spMkLst>
        </pc:spChg>
        <pc:spChg chg="add del mod">
          <ac:chgData name="Severance, Mark" userId="a44831fa-3a31-4fe0-844f-5a0cb8d9d322" providerId="ADAL" clId="{8D0101CF-D019-4A6F-9B5D-3BCE29B80F85}" dt="2023-08-30T17:51:12.274" v="1054" actId="478"/>
          <ac:spMkLst>
            <pc:docMk/>
            <pc:sldMk cId="3383400019" sldId="260"/>
            <ac:spMk id="15" creationId="{6CB7F5AD-B9F2-A331-9224-D53F9FC96C61}"/>
          </ac:spMkLst>
        </pc:spChg>
        <pc:spChg chg="add del mod">
          <ac:chgData name="Severance, Mark" userId="a44831fa-3a31-4fe0-844f-5a0cb8d9d322" providerId="ADAL" clId="{8D0101CF-D019-4A6F-9B5D-3BCE29B80F85}" dt="2023-08-30T17:54:35.596" v="1114" actId="122"/>
          <ac:spMkLst>
            <pc:docMk/>
            <pc:sldMk cId="3383400019" sldId="260"/>
            <ac:spMk id="16" creationId="{70E2A137-3CCB-5A89-6339-BE2C1C825FE5}"/>
          </ac:spMkLst>
        </pc:spChg>
        <pc:spChg chg="add del mod">
          <ac:chgData name="Severance, Mark" userId="a44831fa-3a31-4fe0-844f-5a0cb8d9d322" providerId="ADAL" clId="{8D0101CF-D019-4A6F-9B5D-3BCE29B80F85}" dt="2023-08-30T17:54:11.754" v="1113" actId="1076"/>
          <ac:spMkLst>
            <pc:docMk/>
            <pc:sldMk cId="3383400019" sldId="260"/>
            <ac:spMk id="17" creationId="{B6A46663-8266-6C53-99B1-94438DF006A3}"/>
          </ac:spMkLst>
        </pc:spChg>
        <pc:spChg chg="add del mod">
          <ac:chgData name="Severance, Mark" userId="a44831fa-3a31-4fe0-844f-5a0cb8d9d322" providerId="ADAL" clId="{8D0101CF-D019-4A6F-9B5D-3BCE29B80F85}" dt="2023-08-30T17:39:51.455" v="976" actId="207"/>
          <ac:spMkLst>
            <pc:docMk/>
            <pc:sldMk cId="3383400019" sldId="260"/>
            <ac:spMk id="18" creationId="{4E830799-81AC-DEB1-A7E9-D4CFAF48D41F}"/>
          </ac:spMkLst>
        </pc:spChg>
        <pc:spChg chg="add del mod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20" creationId="{912C38A4-D39A-3F17-0E7A-DF37CDE59AED}"/>
          </ac:spMkLst>
        </pc:spChg>
        <pc:spChg chg="add del mod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22" creationId="{EBF258DA-DD1C-BCB8-1240-7747F53C24AD}"/>
          </ac:spMkLst>
        </pc:spChg>
        <pc:spChg chg="add mod">
          <ac:chgData name="Severance, Mark" userId="a44831fa-3a31-4fe0-844f-5a0cb8d9d322" providerId="ADAL" clId="{8D0101CF-D019-4A6F-9B5D-3BCE29B80F85}" dt="2023-08-30T17:51:52.344" v="1059" actId="207"/>
          <ac:spMkLst>
            <pc:docMk/>
            <pc:sldMk cId="3383400019" sldId="260"/>
            <ac:spMk id="23" creationId="{39782EA1-1FF7-D8BB-B37C-94402A01308E}"/>
          </ac:spMkLst>
        </pc:spChg>
        <pc:spChg chg="add mod">
          <ac:chgData name="Severance, Mark" userId="a44831fa-3a31-4fe0-844f-5a0cb8d9d322" providerId="ADAL" clId="{8D0101CF-D019-4A6F-9B5D-3BCE29B80F85}" dt="2023-08-30T17:53:08.612" v="1084" actId="122"/>
          <ac:spMkLst>
            <pc:docMk/>
            <pc:sldMk cId="3383400019" sldId="260"/>
            <ac:spMk id="24" creationId="{6E3293EA-208C-E36E-D040-69E9D2ACBE01}"/>
          </ac:spMkLst>
        </pc:spChg>
        <pc:spChg chg="add del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25" creationId="{4522B21E-B2B9-4C72-9A71-C87EFD137480}"/>
          </ac:spMkLst>
        </pc:spChg>
        <pc:spChg chg="add del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27" creationId="{5EB7D2A2-F448-44D4-938C-DC84CBCB3B1E}"/>
          </ac:spMkLst>
        </pc:spChg>
        <pc:spChg chg="add del">
          <ac:chgData name="Severance, Mark" userId="a44831fa-3a31-4fe0-844f-5a0cb8d9d322" providerId="ADAL" clId="{8D0101CF-D019-4A6F-9B5D-3BCE29B80F85}" dt="2023-08-30T14:49:56.146" v="298" actId="21"/>
          <ac:spMkLst>
            <pc:docMk/>
            <pc:sldMk cId="3383400019" sldId="260"/>
            <ac:spMk id="29" creationId="{871AEA07-1E14-44B4-8E55-64EF049CD66F}"/>
          </ac:spMkLst>
        </pc:spChg>
        <pc:grpChg chg="add del mod">
          <ac:chgData name="Severance, Mark" userId="a44831fa-3a31-4fe0-844f-5a0cb8d9d322" providerId="ADAL" clId="{8D0101CF-D019-4A6F-9B5D-3BCE29B80F85}" dt="2023-08-30T14:52:24.104" v="370" actId="21"/>
          <ac:grpSpMkLst>
            <pc:docMk/>
            <pc:sldMk cId="3383400019" sldId="260"/>
            <ac:grpSpMk id="3" creationId="{FAFCA379-F92E-048D-B1A4-0947DB6B5308}"/>
          </ac:grpSpMkLst>
        </pc:grpChg>
        <pc:grpChg chg="add del mod">
          <ac:chgData name="Severance, Mark" userId="a44831fa-3a31-4fe0-844f-5a0cb8d9d322" providerId="ADAL" clId="{8D0101CF-D019-4A6F-9B5D-3BCE29B80F85}" dt="2023-08-30T17:49:52.723" v="1020" actId="478"/>
          <ac:grpSpMkLst>
            <pc:docMk/>
            <pc:sldMk cId="3383400019" sldId="260"/>
            <ac:grpSpMk id="11" creationId="{A7E6151E-F912-DDC3-EB32-7067DF63CBA0}"/>
          </ac:grpSpMkLst>
        </pc:grpChg>
        <pc:picChg chg="mod">
          <ac:chgData name="Severance, Mark" userId="a44831fa-3a31-4fe0-844f-5a0cb8d9d322" providerId="ADAL" clId="{8D0101CF-D019-4A6F-9B5D-3BCE29B80F85}" dt="2023-08-30T14:45:37.535" v="277"/>
          <ac:picMkLst>
            <pc:docMk/>
            <pc:sldMk cId="3383400019" sldId="260"/>
            <ac:picMk id="4" creationId="{BED4A246-3E52-6027-3389-AA9F9CDDCD79}"/>
          </ac:picMkLst>
        </pc:picChg>
        <pc:picChg chg="add del">
          <ac:chgData name="Severance, Mark" userId="a44831fa-3a31-4fe0-844f-5a0cb8d9d322" providerId="ADAL" clId="{8D0101CF-D019-4A6F-9B5D-3BCE29B80F85}" dt="2023-08-30T14:49:56.146" v="298" actId="21"/>
          <ac:picMkLst>
            <pc:docMk/>
            <pc:sldMk cId="3383400019" sldId="260"/>
            <ac:picMk id="10" creationId="{8799F2A3-05FF-39D4-AAA1-CE03620992AC}"/>
          </ac:picMkLst>
        </pc:picChg>
        <pc:picChg chg="mod">
          <ac:chgData name="Severance, Mark" userId="a44831fa-3a31-4fe0-844f-5a0cb8d9d322" providerId="ADAL" clId="{8D0101CF-D019-4A6F-9B5D-3BCE29B80F85}" dt="2023-08-30T14:45:37.535" v="277"/>
          <ac:picMkLst>
            <pc:docMk/>
            <pc:sldMk cId="3383400019" sldId="260"/>
            <ac:picMk id="13" creationId="{721B4D14-BCF6-A0EC-18F3-9FFF79C908F0}"/>
          </ac:picMkLst>
        </pc:picChg>
        <pc:picChg chg="mod">
          <ac:chgData name="Severance, Mark" userId="a44831fa-3a31-4fe0-844f-5a0cb8d9d322" providerId="ADAL" clId="{8D0101CF-D019-4A6F-9B5D-3BCE29B80F85}" dt="2023-08-30T14:45:37.535" v="277"/>
          <ac:picMkLst>
            <pc:docMk/>
            <pc:sldMk cId="3383400019" sldId="260"/>
            <ac:picMk id="14" creationId="{35461338-02FD-3FB9-F121-F5622CC1BF88}"/>
          </ac:picMkLst>
        </pc:picChg>
        <pc:cxnChg chg="add del">
          <ac:chgData name="Severance, Mark" userId="a44831fa-3a31-4fe0-844f-5a0cb8d9d322" providerId="ADAL" clId="{8D0101CF-D019-4A6F-9B5D-3BCE29B80F85}" dt="2023-08-30T14:49:56.146" v="298" actId="21"/>
          <ac:cxnSpMkLst>
            <pc:docMk/>
            <pc:sldMk cId="3383400019" sldId="260"/>
            <ac:cxnSpMk id="31" creationId="{F7C8EA93-3210-4C62-99E9-153C275E3A87}"/>
          </ac:cxnSpMkLst>
        </pc:cxnChg>
      </pc:sldChg>
      <pc:sldChg chg="addSp delSp del mod">
        <pc:chgData name="Severance, Mark" userId="a44831fa-3a31-4fe0-844f-5a0cb8d9d322" providerId="ADAL" clId="{8D0101CF-D019-4A6F-9B5D-3BCE29B80F85}" dt="2023-08-30T17:55:13.876" v="1118" actId="47"/>
        <pc:sldMkLst>
          <pc:docMk/>
          <pc:sldMk cId="1058762427" sldId="261"/>
        </pc:sldMkLst>
        <pc:spChg chg="add del">
          <ac:chgData name="Severance, Mark" userId="a44831fa-3a31-4fe0-844f-5a0cb8d9d322" providerId="ADAL" clId="{8D0101CF-D019-4A6F-9B5D-3BCE29B80F85}" dt="2023-08-30T15:00:27.980" v="448" actId="478"/>
          <ac:spMkLst>
            <pc:docMk/>
            <pc:sldMk cId="1058762427" sldId="261"/>
            <ac:spMk id="3" creationId="{2F63B3C2-2652-4C95-9B36-0FF26B764CBD}"/>
          </ac:spMkLst>
        </pc:spChg>
      </pc:sldChg>
      <pc:sldChg chg="del">
        <pc:chgData name="Severance, Mark" userId="a44831fa-3a31-4fe0-844f-5a0cb8d9d322" providerId="ADAL" clId="{8D0101CF-D019-4A6F-9B5D-3BCE29B80F85}" dt="2023-08-30T17:55:20.939" v="1120" actId="47"/>
        <pc:sldMkLst>
          <pc:docMk/>
          <pc:sldMk cId="3614587548" sldId="262"/>
        </pc:sldMkLst>
      </pc:sldChg>
      <pc:sldChg chg="del">
        <pc:chgData name="Severance, Mark" userId="a44831fa-3a31-4fe0-844f-5a0cb8d9d322" providerId="ADAL" clId="{8D0101CF-D019-4A6F-9B5D-3BCE29B80F85}" dt="2023-08-30T17:55:06.977" v="1117" actId="47"/>
        <pc:sldMkLst>
          <pc:docMk/>
          <pc:sldMk cId="2007569006" sldId="263"/>
        </pc:sldMkLst>
      </pc:sldChg>
      <pc:sldChg chg="addSp delSp modSp add mod">
        <pc:chgData name="Severance, Mark" userId="a44831fa-3a31-4fe0-844f-5a0cb8d9d322" providerId="ADAL" clId="{8D0101CF-D019-4A6F-9B5D-3BCE29B80F85}" dt="2023-08-31T12:48:54.542" v="2307" actId="20577"/>
        <pc:sldMkLst>
          <pc:docMk/>
          <pc:sldMk cId="292480598" sldId="264"/>
        </pc:sldMkLst>
        <pc:spChg chg="add del mod">
          <ac:chgData name="Severance, Mark" userId="a44831fa-3a31-4fe0-844f-5a0cb8d9d322" providerId="ADAL" clId="{8D0101CF-D019-4A6F-9B5D-3BCE29B80F85}" dt="2023-08-30T14:21:50.943" v="60" actId="478"/>
          <ac:spMkLst>
            <pc:docMk/>
            <pc:sldMk cId="292480598" sldId="264"/>
            <ac:spMk id="2" creationId="{1B8A8FDE-5050-6121-E582-49A463ED083D}"/>
          </ac:spMkLst>
        </pc:spChg>
        <pc:spChg chg="mod">
          <ac:chgData name="Severance, Mark" userId="a44831fa-3a31-4fe0-844f-5a0cb8d9d322" providerId="ADAL" clId="{8D0101CF-D019-4A6F-9B5D-3BCE29B80F85}" dt="2023-08-31T12:48:54.542" v="2307" actId="20577"/>
          <ac:spMkLst>
            <pc:docMk/>
            <pc:sldMk cId="292480598" sldId="264"/>
            <ac:spMk id="5" creationId="{9F50FE24-F6DA-4079-8EC8-6EDDF15F5E86}"/>
          </ac:spMkLst>
        </pc:spChg>
        <pc:picChg chg="add del mod">
          <ac:chgData name="Severance, Mark" userId="a44831fa-3a31-4fe0-844f-5a0cb8d9d322" providerId="ADAL" clId="{8D0101CF-D019-4A6F-9B5D-3BCE29B80F85}" dt="2023-08-30T14:22:10.016" v="63" actId="478"/>
          <ac:picMkLst>
            <pc:docMk/>
            <pc:sldMk cId="292480598" sldId="264"/>
            <ac:picMk id="3" creationId="{CAC07D49-AFE9-2CDB-4B8C-7C97C7BDA699}"/>
          </ac:picMkLst>
        </pc:picChg>
        <pc:picChg chg="add del mod">
          <ac:chgData name="Severance, Mark" userId="a44831fa-3a31-4fe0-844f-5a0cb8d9d322" providerId="ADAL" clId="{8D0101CF-D019-4A6F-9B5D-3BCE29B80F85}" dt="2023-08-30T14:23:50.333" v="67" actId="478"/>
          <ac:picMkLst>
            <pc:docMk/>
            <pc:sldMk cId="292480598" sldId="264"/>
            <ac:picMk id="7" creationId="{70EC89CD-7DD2-430C-24AA-BC33FFC325D5}"/>
          </ac:picMkLst>
        </pc:picChg>
        <pc:picChg chg="add mod">
          <ac:chgData name="Severance, Mark" userId="a44831fa-3a31-4fe0-844f-5a0cb8d9d322" providerId="ADAL" clId="{8D0101CF-D019-4A6F-9B5D-3BCE29B80F85}" dt="2023-08-30T14:24:27.431" v="71" actId="1076"/>
          <ac:picMkLst>
            <pc:docMk/>
            <pc:sldMk cId="292480598" sldId="264"/>
            <ac:picMk id="9" creationId="{63017F4C-983A-BF33-9AA1-A5621AEB7569}"/>
          </ac:picMkLst>
        </pc:picChg>
      </pc:sldChg>
      <pc:sldChg chg="add del ord">
        <pc:chgData name="Severance, Mark" userId="a44831fa-3a31-4fe0-844f-5a0cb8d9d322" providerId="ADAL" clId="{8D0101CF-D019-4A6F-9B5D-3BCE29B80F85}" dt="2023-08-30T14:16:34.179" v="3" actId="2696"/>
        <pc:sldMkLst>
          <pc:docMk/>
          <pc:sldMk cId="1222079632" sldId="264"/>
        </pc:sldMkLst>
      </pc:sldChg>
      <pc:sldChg chg="addSp delSp modSp add mod ord">
        <pc:chgData name="Severance, Mark" userId="a44831fa-3a31-4fe0-844f-5a0cb8d9d322" providerId="ADAL" clId="{8D0101CF-D019-4A6F-9B5D-3BCE29B80F85}" dt="2023-09-01T11:25:41.754" v="4785" actId="20577"/>
        <pc:sldMkLst>
          <pc:docMk/>
          <pc:sldMk cId="3249570548" sldId="265"/>
        </pc:sldMkLst>
        <pc:spChg chg="add del mod">
          <ac:chgData name="Severance, Mark" userId="a44831fa-3a31-4fe0-844f-5a0cb8d9d322" providerId="ADAL" clId="{8D0101CF-D019-4A6F-9B5D-3BCE29B80F85}" dt="2023-08-30T14:31:42.481" v="188"/>
          <ac:spMkLst>
            <pc:docMk/>
            <pc:sldMk cId="3249570548" sldId="265"/>
            <ac:spMk id="2" creationId="{B99AC7C5-9D7D-BAFE-C16F-233A78E0EAC1}"/>
          </ac:spMkLst>
        </pc:spChg>
        <pc:spChg chg="add del mod">
          <ac:chgData name="Severance, Mark" userId="a44831fa-3a31-4fe0-844f-5a0cb8d9d322" providerId="ADAL" clId="{8D0101CF-D019-4A6F-9B5D-3BCE29B80F85}" dt="2023-08-30T14:31:42.481" v="188"/>
          <ac:spMkLst>
            <pc:docMk/>
            <pc:sldMk cId="3249570548" sldId="265"/>
            <ac:spMk id="3" creationId="{6A80105D-7FFA-D2A4-D5DB-F587B7519BC4}"/>
          </ac:spMkLst>
        </pc:spChg>
        <pc:spChg chg="add del mod">
          <ac:chgData name="Severance, Mark" userId="a44831fa-3a31-4fe0-844f-5a0cb8d9d322" providerId="ADAL" clId="{8D0101CF-D019-4A6F-9B5D-3BCE29B80F85}" dt="2023-08-30T14:31:04.329" v="186" actId="20577"/>
          <ac:spMkLst>
            <pc:docMk/>
            <pc:sldMk cId="3249570548" sldId="265"/>
            <ac:spMk id="5" creationId="{9F50FE24-F6DA-4079-8EC8-6EDDF15F5E86}"/>
          </ac:spMkLst>
        </pc:spChg>
        <pc:spChg chg="add del mod">
          <ac:chgData name="Severance, Mark" userId="a44831fa-3a31-4fe0-844f-5a0cb8d9d322" providerId="ADAL" clId="{8D0101CF-D019-4A6F-9B5D-3BCE29B80F85}" dt="2023-08-30T14:31:42.481" v="188"/>
          <ac:spMkLst>
            <pc:docMk/>
            <pc:sldMk cId="3249570548" sldId="265"/>
            <ac:spMk id="6" creationId="{F106C1C3-D817-78FD-4745-6F001E5E412C}"/>
          </ac:spMkLst>
        </pc:spChg>
        <pc:spChg chg="add del mod">
          <ac:chgData name="Severance, Mark" userId="a44831fa-3a31-4fe0-844f-5a0cb8d9d322" providerId="ADAL" clId="{8D0101CF-D019-4A6F-9B5D-3BCE29B80F85}" dt="2023-08-30T14:31:42.481" v="188"/>
          <ac:spMkLst>
            <pc:docMk/>
            <pc:sldMk cId="3249570548" sldId="265"/>
            <ac:spMk id="7" creationId="{046C3D70-48C5-68A9-D923-05615823DBE3}"/>
          </ac:spMkLst>
        </pc:spChg>
        <pc:spChg chg="add del mod">
          <ac:chgData name="Severance, Mark" userId="a44831fa-3a31-4fe0-844f-5a0cb8d9d322" providerId="ADAL" clId="{8D0101CF-D019-4A6F-9B5D-3BCE29B80F85}" dt="2023-08-30T14:31:42.481" v="188"/>
          <ac:spMkLst>
            <pc:docMk/>
            <pc:sldMk cId="3249570548" sldId="265"/>
            <ac:spMk id="8" creationId="{E9998A48-50DF-BFAE-FD4B-1F8B783D54E2}"/>
          </ac:spMkLst>
        </pc:spChg>
        <pc:spChg chg="add del mod">
          <ac:chgData name="Severance, Mark" userId="a44831fa-3a31-4fe0-844f-5a0cb8d9d322" providerId="ADAL" clId="{8D0101CF-D019-4A6F-9B5D-3BCE29B80F85}" dt="2023-08-30T14:33:16.979" v="198"/>
          <ac:spMkLst>
            <pc:docMk/>
            <pc:sldMk cId="3249570548" sldId="265"/>
            <ac:spMk id="9" creationId="{39EF597D-53AE-A584-EB4F-5259104B3F9D}"/>
          </ac:spMkLst>
        </pc:spChg>
        <pc:spChg chg="add del mod">
          <ac:chgData name="Severance, Mark" userId="a44831fa-3a31-4fe0-844f-5a0cb8d9d322" providerId="ADAL" clId="{8D0101CF-D019-4A6F-9B5D-3BCE29B80F85}" dt="2023-08-30T14:33:16.979" v="198"/>
          <ac:spMkLst>
            <pc:docMk/>
            <pc:sldMk cId="3249570548" sldId="265"/>
            <ac:spMk id="10" creationId="{75E3FE63-DDBA-375B-37BE-1D8152625B2F}"/>
          </ac:spMkLst>
        </pc:spChg>
        <pc:spChg chg="add del mod">
          <ac:chgData name="Severance, Mark" userId="a44831fa-3a31-4fe0-844f-5a0cb8d9d322" providerId="ADAL" clId="{8D0101CF-D019-4A6F-9B5D-3BCE29B80F85}" dt="2023-08-30T14:33:16.979" v="198"/>
          <ac:spMkLst>
            <pc:docMk/>
            <pc:sldMk cId="3249570548" sldId="265"/>
            <ac:spMk id="12" creationId="{67F2DA29-0D96-2D71-C840-EC20784F0CFB}"/>
          </ac:spMkLst>
        </pc:spChg>
        <pc:spChg chg="add del mod">
          <ac:chgData name="Severance, Mark" userId="a44831fa-3a31-4fe0-844f-5a0cb8d9d322" providerId="ADAL" clId="{8D0101CF-D019-4A6F-9B5D-3BCE29B80F85}" dt="2023-08-30T14:33:16.979" v="198"/>
          <ac:spMkLst>
            <pc:docMk/>
            <pc:sldMk cId="3249570548" sldId="265"/>
            <ac:spMk id="13" creationId="{DAF96066-4D6C-8D63-84CA-26B9BDDF7F28}"/>
          </ac:spMkLst>
        </pc:spChg>
        <pc:spChg chg="add del mod">
          <ac:chgData name="Severance, Mark" userId="a44831fa-3a31-4fe0-844f-5a0cb8d9d322" providerId="ADAL" clId="{8D0101CF-D019-4A6F-9B5D-3BCE29B80F85}" dt="2023-08-30T14:33:16.979" v="198"/>
          <ac:spMkLst>
            <pc:docMk/>
            <pc:sldMk cId="3249570548" sldId="265"/>
            <ac:spMk id="14" creationId="{D573FDBE-F0FD-1B3E-FFDE-14A317BEDA4F}"/>
          </ac:spMkLst>
        </pc:spChg>
        <pc:spChg chg="add del mod">
          <ac:chgData name="Severance, Mark" userId="a44831fa-3a31-4fe0-844f-5a0cb8d9d322" providerId="ADAL" clId="{8D0101CF-D019-4A6F-9B5D-3BCE29B80F85}" dt="2023-08-30T14:36:42.411" v="242" actId="478"/>
          <ac:spMkLst>
            <pc:docMk/>
            <pc:sldMk cId="3249570548" sldId="265"/>
            <ac:spMk id="15" creationId="{22D1D935-59AB-2059-4DE6-ED2EE8E8337C}"/>
          </ac:spMkLst>
        </pc:spChg>
        <pc:spChg chg="add del mod">
          <ac:chgData name="Severance, Mark" userId="a44831fa-3a31-4fe0-844f-5a0cb8d9d322" providerId="ADAL" clId="{8D0101CF-D019-4A6F-9B5D-3BCE29B80F85}" dt="2023-08-30T14:36:36.939" v="238"/>
          <ac:spMkLst>
            <pc:docMk/>
            <pc:sldMk cId="3249570548" sldId="265"/>
            <ac:spMk id="16" creationId="{83211443-B19C-8C33-0537-35414D7EA183}"/>
          </ac:spMkLst>
        </pc:spChg>
        <pc:spChg chg="add del mod">
          <ac:chgData name="Severance, Mark" userId="a44831fa-3a31-4fe0-844f-5a0cb8d9d322" providerId="ADAL" clId="{8D0101CF-D019-4A6F-9B5D-3BCE29B80F85}" dt="2023-08-30T14:36:36.429" v="237"/>
          <ac:spMkLst>
            <pc:docMk/>
            <pc:sldMk cId="3249570548" sldId="265"/>
            <ac:spMk id="17" creationId="{EAD4BA4D-6C4A-A852-8CCA-56580B26BE2A}"/>
          </ac:spMkLst>
        </pc:spChg>
        <pc:spChg chg="add del mod">
          <ac:chgData name="Severance, Mark" userId="a44831fa-3a31-4fe0-844f-5a0cb8d9d322" providerId="ADAL" clId="{8D0101CF-D019-4A6F-9B5D-3BCE29B80F85}" dt="2023-08-30T14:36:35.958" v="236"/>
          <ac:spMkLst>
            <pc:docMk/>
            <pc:sldMk cId="3249570548" sldId="265"/>
            <ac:spMk id="18" creationId="{0E1CA9B6-1764-5371-4490-EFBD1D90A794}"/>
          </ac:spMkLst>
        </pc:spChg>
        <pc:spChg chg="add del mod">
          <ac:chgData name="Severance, Mark" userId="a44831fa-3a31-4fe0-844f-5a0cb8d9d322" providerId="ADAL" clId="{8D0101CF-D019-4A6F-9B5D-3BCE29B80F85}" dt="2023-08-30T14:36:35.413" v="235"/>
          <ac:spMkLst>
            <pc:docMk/>
            <pc:sldMk cId="3249570548" sldId="265"/>
            <ac:spMk id="19" creationId="{0998C6B6-A8F4-B9C9-ED4B-7A251AA30BC4}"/>
          </ac:spMkLst>
        </pc:spChg>
        <pc:spChg chg="add del mod">
          <ac:chgData name="Severance, Mark" userId="a44831fa-3a31-4fe0-844f-5a0cb8d9d322" providerId="ADAL" clId="{8D0101CF-D019-4A6F-9B5D-3BCE29B80F85}" dt="2023-08-30T14:36:30.481" v="225" actId="22"/>
          <ac:spMkLst>
            <pc:docMk/>
            <pc:sldMk cId="3249570548" sldId="265"/>
            <ac:spMk id="21" creationId="{0F0EA309-7073-F90D-05F6-F241D341D7B4}"/>
          </ac:spMkLst>
        </pc:spChg>
        <pc:spChg chg="add del mod">
          <ac:chgData name="Severance, Mark" userId="a44831fa-3a31-4fe0-844f-5a0cb8d9d322" providerId="ADAL" clId="{8D0101CF-D019-4A6F-9B5D-3BCE29B80F85}" dt="2023-08-30T14:40:15.048" v="244"/>
          <ac:spMkLst>
            <pc:docMk/>
            <pc:sldMk cId="3249570548" sldId="265"/>
            <ac:spMk id="22" creationId="{AF0C1C6E-66ED-4E3A-A33A-4B3EFE5EAD38}"/>
          </ac:spMkLst>
        </pc:spChg>
        <pc:spChg chg="add del mod">
          <ac:chgData name="Severance, Mark" userId="a44831fa-3a31-4fe0-844f-5a0cb8d9d322" providerId="ADAL" clId="{8D0101CF-D019-4A6F-9B5D-3BCE29B80F85}" dt="2023-08-30T14:40:15.048" v="244"/>
          <ac:spMkLst>
            <pc:docMk/>
            <pc:sldMk cId="3249570548" sldId="265"/>
            <ac:spMk id="23" creationId="{6EB74C9A-B79D-22B4-A48C-58DF4578B582}"/>
          </ac:spMkLst>
        </pc:spChg>
        <pc:spChg chg="add del mod">
          <ac:chgData name="Severance, Mark" userId="a44831fa-3a31-4fe0-844f-5a0cb8d9d322" providerId="ADAL" clId="{8D0101CF-D019-4A6F-9B5D-3BCE29B80F85}" dt="2023-08-30T14:40:15.048" v="244"/>
          <ac:spMkLst>
            <pc:docMk/>
            <pc:sldMk cId="3249570548" sldId="265"/>
            <ac:spMk id="24" creationId="{A189C4CD-38F6-659A-3DE6-CE6A103253BC}"/>
          </ac:spMkLst>
        </pc:spChg>
        <pc:spChg chg="add mod">
          <ac:chgData name="Severance, Mark" userId="a44831fa-3a31-4fe0-844f-5a0cb8d9d322" providerId="ADAL" clId="{8D0101CF-D019-4A6F-9B5D-3BCE29B80F85}" dt="2023-09-01T11:25:21.514" v="4783" actId="20577"/>
          <ac:spMkLst>
            <pc:docMk/>
            <pc:sldMk cId="3249570548" sldId="265"/>
            <ac:spMk id="25" creationId="{3A4CB040-0C84-EAFF-D686-4EF4791759BF}"/>
          </ac:spMkLst>
        </pc:spChg>
        <pc:spChg chg="add mod">
          <ac:chgData name="Severance, Mark" userId="a44831fa-3a31-4fe0-844f-5a0cb8d9d322" providerId="ADAL" clId="{8D0101CF-D019-4A6F-9B5D-3BCE29B80F85}" dt="2023-08-30T17:25:17.972" v="541" actId="20577"/>
          <ac:spMkLst>
            <pc:docMk/>
            <pc:sldMk cId="3249570548" sldId="265"/>
            <ac:spMk id="26" creationId="{8DD2EB5B-20F6-1154-EADD-F2524B27C976}"/>
          </ac:spMkLst>
        </pc:spChg>
        <pc:spChg chg="add del mod">
          <ac:chgData name="Severance, Mark" userId="a44831fa-3a31-4fe0-844f-5a0cb8d9d322" providerId="ADAL" clId="{8D0101CF-D019-4A6F-9B5D-3BCE29B80F85}" dt="2023-08-30T17:30:40.940" v="640" actId="478"/>
          <ac:spMkLst>
            <pc:docMk/>
            <pc:sldMk cId="3249570548" sldId="265"/>
            <ac:spMk id="27" creationId="{AC3AC5AF-E1AA-66AD-ABAF-A021A40546EC}"/>
          </ac:spMkLst>
        </pc:spChg>
        <pc:spChg chg="add del mod">
          <ac:chgData name="Severance, Mark" userId="a44831fa-3a31-4fe0-844f-5a0cb8d9d322" providerId="ADAL" clId="{8D0101CF-D019-4A6F-9B5D-3BCE29B80F85}" dt="2023-08-30T17:34:27.480" v="771" actId="478"/>
          <ac:spMkLst>
            <pc:docMk/>
            <pc:sldMk cId="3249570548" sldId="265"/>
            <ac:spMk id="28" creationId="{BCB442E3-27AB-A498-7657-8DD5620DDE4E}"/>
          </ac:spMkLst>
        </pc:spChg>
        <pc:spChg chg="add del mod">
          <ac:chgData name="Severance, Mark" userId="a44831fa-3a31-4fe0-844f-5a0cb8d9d322" providerId="ADAL" clId="{8D0101CF-D019-4A6F-9B5D-3BCE29B80F85}" dt="2023-08-30T17:37:00.059" v="889" actId="478"/>
          <ac:spMkLst>
            <pc:docMk/>
            <pc:sldMk cId="3249570548" sldId="265"/>
            <ac:spMk id="29" creationId="{74ECB054-57E0-9967-A276-AF742F3F36CD}"/>
          </ac:spMkLst>
        </pc:spChg>
        <pc:spChg chg="add mod">
          <ac:chgData name="Severance, Mark" userId="a44831fa-3a31-4fe0-844f-5a0cb8d9d322" providerId="ADAL" clId="{8D0101CF-D019-4A6F-9B5D-3BCE29B80F85}" dt="2023-08-30T17:25:41.299" v="543" actId="207"/>
          <ac:spMkLst>
            <pc:docMk/>
            <pc:sldMk cId="3249570548" sldId="265"/>
            <ac:spMk id="30" creationId="{BD1CAC2E-B98E-F7AB-54FB-67CA406309DA}"/>
          </ac:spMkLst>
        </pc:spChg>
        <pc:spChg chg="add mod">
          <ac:chgData name="Severance, Mark" userId="a44831fa-3a31-4fe0-844f-5a0cb8d9d322" providerId="ADAL" clId="{8D0101CF-D019-4A6F-9B5D-3BCE29B80F85}" dt="2023-08-30T17:32:26.246" v="645" actId="14100"/>
          <ac:spMkLst>
            <pc:docMk/>
            <pc:sldMk cId="3249570548" sldId="265"/>
            <ac:spMk id="31" creationId="{0FD2B32C-1E9C-1ADB-BCB5-DD658EE37849}"/>
          </ac:spMkLst>
        </pc:spChg>
        <pc:spChg chg="add del mod">
          <ac:chgData name="Severance, Mark" userId="a44831fa-3a31-4fe0-844f-5a0cb8d9d322" providerId="ADAL" clId="{8D0101CF-D019-4A6F-9B5D-3BCE29B80F85}" dt="2023-08-30T17:29:20.035" v="639" actId="478"/>
          <ac:spMkLst>
            <pc:docMk/>
            <pc:sldMk cId="3249570548" sldId="265"/>
            <ac:spMk id="32" creationId="{DB25F083-DF75-D385-5506-792D8226B571}"/>
          </ac:spMkLst>
        </pc:spChg>
        <pc:spChg chg="add mod">
          <ac:chgData name="Severance, Mark" userId="a44831fa-3a31-4fe0-844f-5a0cb8d9d322" providerId="ADAL" clId="{8D0101CF-D019-4A6F-9B5D-3BCE29B80F85}" dt="2023-08-30T17:30:52.248" v="642" actId="1076"/>
          <ac:spMkLst>
            <pc:docMk/>
            <pc:sldMk cId="3249570548" sldId="265"/>
            <ac:spMk id="33" creationId="{8FA278C3-0600-F173-439F-9ADBF69172CB}"/>
          </ac:spMkLst>
        </pc:spChg>
        <pc:spChg chg="add del mod">
          <ac:chgData name="Severance, Mark" userId="a44831fa-3a31-4fe0-844f-5a0cb8d9d322" providerId="ADAL" clId="{8D0101CF-D019-4A6F-9B5D-3BCE29B80F85}" dt="2023-08-30T17:32:05.883" v="644"/>
          <ac:spMkLst>
            <pc:docMk/>
            <pc:sldMk cId="3249570548" sldId="265"/>
            <ac:spMk id="34" creationId="{790C9FCE-6E8C-0029-CFF0-EA24C446B421}"/>
          </ac:spMkLst>
        </pc:spChg>
        <pc:spChg chg="add mod">
          <ac:chgData name="Severance, Mark" userId="a44831fa-3a31-4fe0-844f-5a0cb8d9d322" providerId="ADAL" clId="{8D0101CF-D019-4A6F-9B5D-3BCE29B80F85}" dt="2023-08-31T19:32:09.494" v="4348" actId="1076"/>
          <ac:spMkLst>
            <pc:docMk/>
            <pc:sldMk cId="3249570548" sldId="265"/>
            <ac:spMk id="35" creationId="{4E8FC573-44E5-C67E-DCFF-975FF3051B4D}"/>
          </ac:spMkLst>
        </pc:spChg>
        <pc:spChg chg="add mod">
          <ac:chgData name="Severance, Mark" userId="a44831fa-3a31-4fe0-844f-5a0cb8d9d322" providerId="ADAL" clId="{8D0101CF-D019-4A6F-9B5D-3BCE29B80F85}" dt="2023-08-30T18:23:59.647" v="1437" actId="208"/>
          <ac:spMkLst>
            <pc:docMk/>
            <pc:sldMk cId="3249570548" sldId="265"/>
            <ac:spMk id="36" creationId="{C5CB207D-A079-48DA-9F1D-75B2D9AE2FE8}"/>
          </ac:spMkLst>
        </pc:spChg>
        <pc:spChg chg="add mod">
          <ac:chgData name="Severance, Mark" userId="a44831fa-3a31-4fe0-844f-5a0cb8d9d322" providerId="ADAL" clId="{8D0101CF-D019-4A6F-9B5D-3BCE29B80F85}" dt="2023-08-31T19:33:37.638" v="4377" actId="20577"/>
          <ac:spMkLst>
            <pc:docMk/>
            <pc:sldMk cId="3249570548" sldId="265"/>
            <ac:spMk id="37" creationId="{3B9CEEA2-FEBB-AB57-8C14-D86E291EA542}"/>
          </ac:spMkLst>
        </pc:spChg>
        <pc:spChg chg="add mod">
          <ac:chgData name="Severance, Mark" userId="a44831fa-3a31-4fe0-844f-5a0cb8d9d322" providerId="ADAL" clId="{8D0101CF-D019-4A6F-9B5D-3BCE29B80F85}" dt="2023-08-30T17:37:16.667" v="891" actId="1076"/>
          <ac:spMkLst>
            <pc:docMk/>
            <pc:sldMk cId="3249570548" sldId="265"/>
            <ac:spMk id="38" creationId="{2B6353E1-C0E1-C731-6AAB-94B8E3F55203}"/>
          </ac:spMkLst>
        </pc:spChg>
        <pc:spChg chg="add mod">
          <ac:chgData name="Severance, Mark" userId="a44831fa-3a31-4fe0-844f-5a0cb8d9d322" providerId="ADAL" clId="{8D0101CF-D019-4A6F-9B5D-3BCE29B80F85}" dt="2023-09-01T11:25:41.754" v="4785" actId="20577"/>
          <ac:spMkLst>
            <pc:docMk/>
            <pc:sldMk cId="3249570548" sldId="265"/>
            <ac:spMk id="39" creationId="{D7E13798-968C-7F85-9340-CA355E66BBE3}"/>
          </ac:spMkLst>
        </pc:spChg>
        <pc:picChg chg="mod">
          <ac:chgData name="Severance, Mark" userId="a44831fa-3a31-4fe0-844f-5a0cb8d9d322" providerId="ADAL" clId="{8D0101CF-D019-4A6F-9B5D-3BCE29B80F85}" dt="2023-08-30T17:29:07.657" v="637" actId="1076"/>
          <ac:picMkLst>
            <pc:docMk/>
            <pc:sldMk cId="3249570548" sldId="265"/>
            <ac:picMk id="4" creationId="{AF729563-CF86-84F8-934B-EC5B55CBDBDA}"/>
          </ac:picMkLst>
        </pc:picChg>
      </pc:sldChg>
      <pc:sldChg chg="add del">
        <pc:chgData name="Severance, Mark" userId="a44831fa-3a31-4fe0-844f-5a0cb8d9d322" providerId="ADAL" clId="{8D0101CF-D019-4A6F-9B5D-3BCE29B80F85}" dt="2023-08-30T17:55:24.028" v="1121" actId="47"/>
        <pc:sldMkLst>
          <pc:docMk/>
          <pc:sldMk cId="409208884" sldId="266"/>
        </pc:sldMkLst>
      </pc:sldChg>
      <pc:sldChg chg="addSp delSp modSp add del mod ord">
        <pc:chgData name="Severance, Mark" userId="a44831fa-3a31-4fe0-844f-5a0cb8d9d322" providerId="ADAL" clId="{8D0101CF-D019-4A6F-9B5D-3BCE29B80F85}" dt="2023-08-30T18:04:56.193" v="1225" actId="47"/>
        <pc:sldMkLst>
          <pc:docMk/>
          <pc:sldMk cId="3980493108" sldId="267"/>
        </pc:sldMkLst>
        <pc:spChg chg="add del mod">
          <ac:chgData name="Severance, Mark" userId="a44831fa-3a31-4fe0-844f-5a0cb8d9d322" providerId="ADAL" clId="{8D0101CF-D019-4A6F-9B5D-3BCE29B80F85}" dt="2023-08-30T17:40:20.595" v="978" actId="21"/>
          <ac:spMkLst>
            <pc:docMk/>
            <pc:sldMk cId="3980493108" sldId="267"/>
            <ac:spMk id="2" creationId="{987A745A-43E0-A99D-FD5A-8864DC06BA3E}"/>
          </ac:spMkLst>
        </pc:spChg>
        <pc:spChg chg="del mod">
          <ac:chgData name="Severance, Mark" userId="a44831fa-3a31-4fe0-844f-5a0cb8d9d322" providerId="ADAL" clId="{8D0101CF-D019-4A6F-9B5D-3BCE29B80F85}" dt="2023-08-30T14:54:28.770" v="402" actId="478"/>
          <ac:spMkLst>
            <pc:docMk/>
            <pc:sldMk cId="3980493108" sldId="267"/>
            <ac:spMk id="5" creationId="{9108E5F3-A61E-0DF0-043A-6F85EF8CDFB5}"/>
          </ac:spMkLst>
        </pc:spChg>
        <pc:spChg chg="mod">
          <ac:chgData name="Severance, Mark" userId="a44831fa-3a31-4fe0-844f-5a0cb8d9d322" providerId="ADAL" clId="{8D0101CF-D019-4A6F-9B5D-3BCE29B80F85}" dt="2023-08-30T14:54:11.856" v="391"/>
          <ac:spMkLst>
            <pc:docMk/>
            <pc:sldMk cId="3980493108" sldId="267"/>
            <ac:spMk id="8" creationId="{E91BAA1B-CA7A-7851-0071-4209BF383EA8}"/>
          </ac:spMkLst>
        </pc:spChg>
        <pc:spChg chg="mod">
          <ac:chgData name="Severance, Mark" userId="a44831fa-3a31-4fe0-844f-5a0cb8d9d322" providerId="ADAL" clId="{8D0101CF-D019-4A6F-9B5D-3BCE29B80F85}" dt="2023-08-30T14:54:11.856" v="391"/>
          <ac:spMkLst>
            <pc:docMk/>
            <pc:sldMk cId="3980493108" sldId="267"/>
            <ac:spMk id="9" creationId="{6FC24857-0562-2EC6-4F5C-EE3C825FB550}"/>
          </ac:spMkLst>
        </pc:spChg>
        <pc:spChg chg="add del mod">
          <ac:chgData name="Severance, Mark" userId="a44831fa-3a31-4fe0-844f-5a0cb8d9d322" providerId="ADAL" clId="{8D0101CF-D019-4A6F-9B5D-3BCE29B80F85}" dt="2023-08-30T17:40:20.595" v="978" actId="21"/>
          <ac:spMkLst>
            <pc:docMk/>
            <pc:sldMk cId="3980493108" sldId="267"/>
            <ac:spMk id="11" creationId="{032FB6C0-5F1B-326B-BEEE-E4BDF083A657}"/>
          </ac:spMkLst>
        </pc:spChg>
        <pc:spChg chg="add del mod">
          <ac:chgData name="Severance, Mark" userId="a44831fa-3a31-4fe0-844f-5a0cb8d9d322" providerId="ADAL" clId="{8D0101CF-D019-4A6F-9B5D-3BCE29B80F85}" dt="2023-08-30T17:40:20.595" v="978" actId="21"/>
          <ac:spMkLst>
            <pc:docMk/>
            <pc:sldMk cId="3980493108" sldId="267"/>
            <ac:spMk id="12" creationId="{8590BC97-B79F-844E-566E-D248551931AE}"/>
          </ac:spMkLst>
        </pc:spChg>
        <pc:spChg chg="add del mod">
          <ac:chgData name="Severance, Mark" userId="a44831fa-3a31-4fe0-844f-5a0cb8d9d322" providerId="ADAL" clId="{8D0101CF-D019-4A6F-9B5D-3BCE29B80F85}" dt="2023-08-30T17:56:21.743" v="1131"/>
          <ac:spMkLst>
            <pc:docMk/>
            <pc:sldMk cId="3980493108" sldId="267"/>
            <ac:spMk id="13" creationId="{066FE381-A8CB-7DB0-9954-5FC55575D574}"/>
          </ac:spMkLst>
        </pc:spChg>
        <pc:spChg chg="mod">
          <ac:chgData name="Severance, Mark" userId="a44831fa-3a31-4fe0-844f-5a0cb8d9d322" providerId="ADAL" clId="{8D0101CF-D019-4A6F-9B5D-3BCE29B80F85}" dt="2023-08-30T17:56:18.815" v="1130"/>
          <ac:spMkLst>
            <pc:docMk/>
            <pc:sldMk cId="3980493108" sldId="267"/>
            <ac:spMk id="17" creationId="{88CB4230-34E7-3C79-F364-30A83734D643}"/>
          </ac:spMkLst>
        </pc:spChg>
        <pc:spChg chg="mod">
          <ac:chgData name="Severance, Mark" userId="a44831fa-3a31-4fe0-844f-5a0cb8d9d322" providerId="ADAL" clId="{8D0101CF-D019-4A6F-9B5D-3BCE29B80F85}" dt="2023-08-30T17:56:18.815" v="1130"/>
          <ac:spMkLst>
            <pc:docMk/>
            <pc:sldMk cId="3980493108" sldId="267"/>
            <ac:spMk id="18" creationId="{D9EDEC7B-A37B-00A8-03E0-EE2336384FCC}"/>
          </ac:spMkLst>
        </pc:spChg>
        <pc:spChg chg="add del mod">
          <ac:chgData name="Severance, Mark" userId="a44831fa-3a31-4fe0-844f-5a0cb8d9d322" providerId="ADAL" clId="{8D0101CF-D019-4A6F-9B5D-3BCE29B80F85}" dt="2023-08-30T17:56:21.743" v="1131"/>
          <ac:spMkLst>
            <pc:docMk/>
            <pc:sldMk cId="3980493108" sldId="267"/>
            <ac:spMk id="19" creationId="{EBF00E43-35C8-E3F2-185E-69EB212DDD3F}"/>
          </ac:spMkLst>
        </pc:spChg>
        <pc:spChg chg="add del mod">
          <ac:chgData name="Severance, Mark" userId="a44831fa-3a31-4fe0-844f-5a0cb8d9d322" providerId="ADAL" clId="{8D0101CF-D019-4A6F-9B5D-3BCE29B80F85}" dt="2023-08-30T17:56:21.743" v="1131"/>
          <ac:spMkLst>
            <pc:docMk/>
            <pc:sldMk cId="3980493108" sldId="267"/>
            <ac:spMk id="20" creationId="{CD98164D-A359-086F-8C31-A78317A62DF5}"/>
          </ac:spMkLst>
        </pc:spChg>
        <pc:spChg chg="add del">
          <ac:chgData name="Severance, Mark" userId="a44831fa-3a31-4fe0-844f-5a0cb8d9d322" providerId="ADAL" clId="{8D0101CF-D019-4A6F-9B5D-3BCE29B80F85}" dt="2023-08-30T17:56:34.851" v="1133" actId="22"/>
          <ac:spMkLst>
            <pc:docMk/>
            <pc:sldMk cId="3980493108" sldId="267"/>
            <ac:spMk id="22" creationId="{C840C312-4DE0-1491-8908-699A8511FDEF}"/>
          </ac:spMkLst>
        </pc:spChg>
        <pc:spChg chg="add del mod">
          <ac:chgData name="Severance, Mark" userId="a44831fa-3a31-4fe0-844f-5a0cb8d9d322" providerId="ADAL" clId="{8D0101CF-D019-4A6F-9B5D-3BCE29B80F85}" dt="2023-08-30T17:57:02.204" v="1137"/>
          <ac:spMkLst>
            <pc:docMk/>
            <pc:sldMk cId="3980493108" sldId="267"/>
            <ac:spMk id="23" creationId="{DA4AF20B-9FB5-271C-E05D-54E0FCDE8168}"/>
          </ac:spMkLst>
        </pc:spChg>
        <pc:spChg chg="mod">
          <ac:chgData name="Severance, Mark" userId="a44831fa-3a31-4fe0-844f-5a0cb8d9d322" providerId="ADAL" clId="{8D0101CF-D019-4A6F-9B5D-3BCE29B80F85}" dt="2023-08-30T17:56:48.370" v="1134"/>
          <ac:spMkLst>
            <pc:docMk/>
            <pc:sldMk cId="3980493108" sldId="267"/>
            <ac:spMk id="28" creationId="{66426CB4-1063-353E-19B0-80C7205443E7}"/>
          </ac:spMkLst>
        </pc:spChg>
        <pc:spChg chg="mod">
          <ac:chgData name="Severance, Mark" userId="a44831fa-3a31-4fe0-844f-5a0cb8d9d322" providerId="ADAL" clId="{8D0101CF-D019-4A6F-9B5D-3BCE29B80F85}" dt="2023-08-30T17:56:48.370" v="1134"/>
          <ac:spMkLst>
            <pc:docMk/>
            <pc:sldMk cId="3980493108" sldId="267"/>
            <ac:spMk id="30" creationId="{1AFFA099-804A-C2AD-78D2-3A8287B951C8}"/>
          </ac:spMkLst>
        </pc:spChg>
        <pc:spChg chg="mod">
          <ac:chgData name="Severance, Mark" userId="a44831fa-3a31-4fe0-844f-5a0cb8d9d322" providerId="ADAL" clId="{8D0101CF-D019-4A6F-9B5D-3BCE29B80F85}" dt="2023-08-30T17:56:48.370" v="1134"/>
          <ac:spMkLst>
            <pc:docMk/>
            <pc:sldMk cId="3980493108" sldId="267"/>
            <ac:spMk id="32" creationId="{7C422AE6-04A0-024D-0C3D-2D6A08168DB5}"/>
          </ac:spMkLst>
        </pc:spChg>
        <pc:spChg chg="mod">
          <ac:chgData name="Severance, Mark" userId="a44831fa-3a31-4fe0-844f-5a0cb8d9d322" providerId="ADAL" clId="{8D0101CF-D019-4A6F-9B5D-3BCE29B80F85}" dt="2023-08-30T17:56:48.370" v="1134"/>
          <ac:spMkLst>
            <pc:docMk/>
            <pc:sldMk cId="3980493108" sldId="267"/>
            <ac:spMk id="33" creationId="{A1C767D7-03EB-F441-ECC2-7F0C099CD38E}"/>
          </ac:spMkLst>
        </pc:spChg>
        <pc:spChg chg="mod">
          <ac:chgData name="Severance, Mark" userId="a44831fa-3a31-4fe0-844f-5a0cb8d9d322" providerId="ADAL" clId="{8D0101CF-D019-4A6F-9B5D-3BCE29B80F85}" dt="2023-08-30T18:01:28.483" v="1204"/>
          <ac:spMkLst>
            <pc:docMk/>
            <pc:sldMk cId="3980493108" sldId="267"/>
            <ac:spMk id="36" creationId="{D4C6BB73-F834-6C88-F7F2-9E972C193750}"/>
          </ac:spMkLst>
        </pc:spChg>
        <pc:spChg chg="mod">
          <ac:chgData name="Severance, Mark" userId="a44831fa-3a31-4fe0-844f-5a0cb8d9d322" providerId="ADAL" clId="{8D0101CF-D019-4A6F-9B5D-3BCE29B80F85}" dt="2023-08-30T18:01:28.483" v="1204"/>
          <ac:spMkLst>
            <pc:docMk/>
            <pc:sldMk cId="3980493108" sldId="267"/>
            <ac:spMk id="37" creationId="{4D1E2594-56C8-0646-FDEC-805A7CC10B0D}"/>
          </ac:spMkLst>
        </pc:spChg>
        <pc:spChg chg="mod">
          <ac:chgData name="Severance, Mark" userId="a44831fa-3a31-4fe0-844f-5a0cb8d9d322" providerId="ADAL" clId="{8D0101CF-D019-4A6F-9B5D-3BCE29B80F85}" dt="2023-08-30T18:01:28.483" v="1204"/>
          <ac:spMkLst>
            <pc:docMk/>
            <pc:sldMk cId="3980493108" sldId="267"/>
            <ac:spMk id="38" creationId="{8068990E-8C56-412A-FA2E-0E1952BE5B48}"/>
          </ac:spMkLst>
        </pc:spChg>
        <pc:spChg chg="mod">
          <ac:chgData name="Severance, Mark" userId="a44831fa-3a31-4fe0-844f-5a0cb8d9d322" providerId="ADAL" clId="{8D0101CF-D019-4A6F-9B5D-3BCE29B80F85}" dt="2023-08-30T18:01:28.483" v="1204"/>
          <ac:spMkLst>
            <pc:docMk/>
            <pc:sldMk cId="3980493108" sldId="267"/>
            <ac:spMk id="39" creationId="{7B0D5565-A56E-38EC-D38E-8A87F31C2DFE}"/>
          </ac:spMkLst>
        </pc:spChg>
        <pc:grpChg chg="add del mod">
          <ac:chgData name="Severance, Mark" userId="a44831fa-3a31-4fe0-844f-5a0cb8d9d322" providerId="ADAL" clId="{8D0101CF-D019-4A6F-9B5D-3BCE29B80F85}" dt="2023-08-30T17:40:20.595" v="978" actId="21"/>
          <ac:grpSpMkLst>
            <pc:docMk/>
            <pc:sldMk cId="3980493108" sldId="267"/>
            <ac:grpSpMk id="4" creationId="{0BD6F922-0BF0-C201-2BA7-BADB4CAA7D89}"/>
          </ac:grpSpMkLst>
        </pc:grpChg>
        <pc:grpChg chg="add del mod">
          <ac:chgData name="Severance, Mark" userId="a44831fa-3a31-4fe0-844f-5a0cb8d9d322" providerId="ADAL" clId="{8D0101CF-D019-4A6F-9B5D-3BCE29B80F85}" dt="2023-08-30T17:56:21.743" v="1131"/>
          <ac:grpSpMkLst>
            <pc:docMk/>
            <pc:sldMk cId="3980493108" sldId="267"/>
            <ac:grpSpMk id="15" creationId="{9AB00CE1-C93C-8ED4-9577-F29BE8A10034}"/>
          </ac:grpSpMkLst>
        </pc:grpChg>
        <pc:grpChg chg="add del mod">
          <ac:chgData name="Severance, Mark" userId="a44831fa-3a31-4fe0-844f-5a0cb8d9d322" providerId="ADAL" clId="{8D0101CF-D019-4A6F-9B5D-3BCE29B80F85}" dt="2023-08-30T17:57:02.204" v="1137"/>
          <ac:grpSpMkLst>
            <pc:docMk/>
            <pc:sldMk cId="3980493108" sldId="267"/>
            <ac:grpSpMk id="24" creationId="{3630A016-E12F-BEFC-E129-E9FFBFCD1D41}"/>
          </ac:grpSpMkLst>
        </pc:grpChg>
        <pc:grpChg chg="add del mod">
          <ac:chgData name="Severance, Mark" userId="a44831fa-3a31-4fe0-844f-5a0cb8d9d322" providerId="ADAL" clId="{8D0101CF-D019-4A6F-9B5D-3BCE29B80F85}" dt="2023-08-30T18:01:32.849" v="1205"/>
          <ac:grpSpMkLst>
            <pc:docMk/>
            <pc:sldMk cId="3980493108" sldId="267"/>
            <ac:grpSpMk id="34" creationId="{95D3FDFB-064A-5D46-E6D4-A562278E055F}"/>
          </ac:grpSpMkLst>
        </pc:grpChg>
        <pc:picChg chg="add del mod">
          <ac:chgData name="Severance, Mark" userId="a44831fa-3a31-4fe0-844f-5a0cb8d9d322" providerId="ADAL" clId="{8D0101CF-D019-4A6F-9B5D-3BCE29B80F85}" dt="2023-08-30T17:40:20.595" v="978" actId="21"/>
          <ac:picMkLst>
            <pc:docMk/>
            <pc:sldMk cId="3980493108" sldId="267"/>
            <ac:picMk id="3" creationId="{A7E8B152-637C-A821-0E7F-F470951B2165}"/>
          </ac:picMkLst>
        </pc:picChg>
        <pc:picChg chg="mod">
          <ac:chgData name="Severance, Mark" userId="a44831fa-3a31-4fe0-844f-5a0cb8d9d322" providerId="ADAL" clId="{8D0101CF-D019-4A6F-9B5D-3BCE29B80F85}" dt="2023-08-30T14:54:11.856" v="391"/>
          <ac:picMkLst>
            <pc:docMk/>
            <pc:sldMk cId="3980493108" sldId="267"/>
            <ac:picMk id="7" creationId="{894938D1-588D-3FDC-5774-621643E6918E}"/>
          </ac:picMkLst>
        </pc:picChg>
        <pc:picChg chg="add del mod">
          <ac:chgData name="Severance, Mark" userId="a44831fa-3a31-4fe0-844f-5a0cb8d9d322" providerId="ADAL" clId="{8D0101CF-D019-4A6F-9B5D-3BCE29B80F85}" dt="2023-08-30T17:56:21.743" v="1131"/>
          <ac:picMkLst>
            <pc:docMk/>
            <pc:sldMk cId="3980493108" sldId="267"/>
            <ac:picMk id="14" creationId="{BA75724C-6A55-5265-60C9-66B9DBFDE499}"/>
          </ac:picMkLst>
        </pc:picChg>
        <pc:picChg chg="mod">
          <ac:chgData name="Severance, Mark" userId="a44831fa-3a31-4fe0-844f-5a0cb8d9d322" providerId="ADAL" clId="{8D0101CF-D019-4A6F-9B5D-3BCE29B80F85}" dt="2023-08-30T17:56:18.815" v="1130"/>
          <ac:picMkLst>
            <pc:docMk/>
            <pc:sldMk cId="3980493108" sldId="267"/>
            <ac:picMk id="16" creationId="{DCC661D8-4D6C-5FA9-B77D-0FCBDC950DD2}"/>
          </ac:picMkLst>
        </pc:picChg>
        <pc:picChg chg="mod">
          <ac:chgData name="Severance, Mark" userId="a44831fa-3a31-4fe0-844f-5a0cb8d9d322" providerId="ADAL" clId="{8D0101CF-D019-4A6F-9B5D-3BCE29B80F85}" dt="2023-08-30T17:56:48.370" v="1134"/>
          <ac:picMkLst>
            <pc:docMk/>
            <pc:sldMk cId="3980493108" sldId="267"/>
            <ac:picMk id="26" creationId="{0BA4BE50-E90A-438A-EE6B-5B5C41F03D56}"/>
          </ac:picMkLst>
        </pc:picChg>
        <pc:picChg chg="mod">
          <ac:chgData name="Severance, Mark" userId="a44831fa-3a31-4fe0-844f-5a0cb8d9d322" providerId="ADAL" clId="{8D0101CF-D019-4A6F-9B5D-3BCE29B80F85}" dt="2023-08-30T18:01:28.483" v="1204"/>
          <ac:picMkLst>
            <pc:docMk/>
            <pc:sldMk cId="3980493108" sldId="267"/>
            <ac:picMk id="35" creationId="{0125DED1-1B1F-3281-7F9F-E4DF94905B4A}"/>
          </ac:picMkLst>
        </pc:picChg>
      </pc:sldChg>
      <pc:sldChg chg="add del">
        <pc:chgData name="Severance, Mark" userId="a44831fa-3a31-4fe0-844f-5a0cb8d9d322" providerId="ADAL" clId="{8D0101CF-D019-4A6F-9B5D-3BCE29B80F85}" dt="2023-08-30T17:55:19.537" v="1119" actId="47"/>
        <pc:sldMkLst>
          <pc:docMk/>
          <pc:sldMk cId="2630861167" sldId="268"/>
        </pc:sldMkLst>
      </pc:sldChg>
      <pc:sldChg chg="add del">
        <pc:chgData name="Severance, Mark" userId="a44831fa-3a31-4fe0-844f-5a0cb8d9d322" providerId="ADAL" clId="{8D0101CF-D019-4A6F-9B5D-3BCE29B80F85}" dt="2023-08-30T17:55:31.298" v="1123" actId="47"/>
        <pc:sldMkLst>
          <pc:docMk/>
          <pc:sldMk cId="1413281531" sldId="269"/>
        </pc:sldMkLst>
      </pc:sldChg>
      <pc:sldChg chg="add del">
        <pc:chgData name="Severance, Mark" userId="a44831fa-3a31-4fe0-844f-5a0cb8d9d322" providerId="ADAL" clId="{8D0101CF-D019-4A6F-9B5D-3BCE29B80F85}" dt="2023-08-30T17:55:00.703" v="1116" actId="47"/>
        <pc:sldMkLst>
          <pc:docMk/>
          <pc:sldMk cId="1190387935" sldId="270"/>
        </pc:sldMkLst>
      </pc:sldChg>
      <pc:sldChg chg="add del ord">
        <pc:chgData name="Severance, Mark" userId="a44831fa-3a31-4fe0-844f-5a0cb8d9d322" providerId="ADAL" clId="{8D0101CF-D019-4A6F-9B5D-3BCE29B80F85}" dt="2023-08-30T17:55:34.337" v="1125" actId="47"/>
        <pc:sldMkLst>
          <pc:docMk/>
          <pc:sldMk cId="1572701861" sldId="271"/>
        </pc:sldMkLst>
      </pc:sldChg>
      <pc:sldChg chg="add del ord">
        <pc:chgData name="Severance, Mark" userId="a44831fa-3a31-4fe0-844f-5a0cb8d9d322" providerId="ADAL" clId="{8D0101CF-D019-4A6F-9B5D-3BCE29B80F85}" dt="2023-08-30T17:55:34.822" v="1126" actId="47"/>
        <pc:sldMkLst>
          <pc:docMk/>
          <pc:sldMk cId="4159789036" sldId="272"/>
        </pc:sldMkLst>
      </pc:sldChg>
      <pc:sldChg chg="add del ord">
        <pc:chgData name="Severance, Mark" userId="a44831fa-3a31-4fe0-844f-5a0cb8d9d322" providerId="ADAL" clId="{8D0101CF-D019-4A6F-9B5D-3BCE29B80F85}" dt="2023-08-30T17:55:35.873" v="1128" actId="47"/>
        <pc:sldMkLst>
          <pc:docMk/>
          <pc:sldMk cId="4113921617" sldId="273"/>
        </pc:sldMkLst>
      </pc:sldChg>
      <pc:sldChg chg="add del ord">
        <pc:chgData name="Severance, Mark" userId="a44831fa-3a31-4fe0-844f-5a0cb8d9d322" providerId="ADAL" clId="{8D0101CF-D019-4A6F-9B5D-3BCE29B80F85}" dt="2023-08-30T17:55:35.308" v="1127" actId="47"/>
        <pc:sldMkLst>
          <pc:docMk/>
          <pc:sldMk cId="577582875" sldId="274"/>
        </pc:sldMkLst>
      </pc:sldChg>
      <pc:sldChg chg="addSp delSp modSp new mod setBg">
        <pc:chgData name="Severance, Mark" userId="a44831fa-3a31-4fe0-844f-5a0cb8d9d322" providerId="ADAL" clId="{8D0101CF-D019-4A6F-9B5D-3BCE29B80F85}" dt="2023-09-01T11:27:30.657" v="4809" actId="20577"/>
        <pc:sldMkLst>
          <pc:docMk/>
          <pc:sldMk cId="3354396085" sldId="275"/>
        </pc:sldMkLst>
        <pc:spChg chg="del">
          <ac:chgData name="Severance, Mark" userId="a44831fa-3a31-4fe0-844f-5a0cb8d9d322" providerId="ADAL" clId="{8D0101CF-D019-4A6F-9B5D-3BCE29B80F85}" dt="2023-08-30T16:58:28.207" v="450"/>
          <ac:spMkLst>
            <pc:docMk/>
            <pc:sldMk cId="3354396085" sldId="275"/>
            <ac:spMk id="2" creationId="{6052BBD5-5A5B-96D2-A343-F497D8093D4C}"/>
          </ac:spMkLst>
        </pc:spChg>
        <pc:spChg chg="del">
          <ac:chgData name="Severance, Mark" userId="a44831fa-3a31-4fe0-844f-5a0cb8d9d322" providerId="ADAL" clId="{8D0101CF-D019-4A6F-9B5D-3BCE29B80F85}" dt="2023-08-30T16:58:32.501" v="451"/>
          <ac:spMkLst>
            <pc:docMk/>
            <pc:sldMk cId="3354396085" sldId="275"/>
            <ac:spMk id="3" creationId="{63EA7F28-104B-E987-671E-F4FF33CCFD3A}"/>
          </ac:spMkLst>
        </pc:spChg>
        <pc:spChg chg="add del mod">
          <ac:chgData name="Severance, Mark" userId="a44831fa-3a31-4fe0-844f-5a0cb8d9d322" providerId="ADAL" clId="{8D0101CF-D019-4A6F-9B5D-3BCE29B80F85}" dt="2023-08-30T17:00:01.127" v="460" actId="478"/>
          <ac:spMkLst>
            <pc:docMk/>
            <pc:sldMk cId="3354396085" sldId="275"/>
            <ac:spMk id="6" creationId="{5CCC1F23-B543-AFC3-2488-CC12BF3146DC}"/>
          </ac:spMkLst>
        </pc:spChg>
        <pc:spChg chg="add del mod">
          <ac:chgData name="Severance, Mark" userId="a44831fa-3a31-4fe0-844f-5a0cb8d9d322" providerId="ADAL" clId="{8D0101CF-D019-4A6F-9B5D-3BCE29B80F85}" dt="2023-08-30T16:59:17.293" v="452" actId="931"/>
          <ac:spMkLst>
            <pc:docMk/>
            <pc:sldMk cId="3354396085" sldId="275"/>
            <ac:spMk id="7" creationId="{FD739B65-3AF7-3278-5381-3855F73C9F76}"/>
          </ac:spMkLst>
        </pc:spChg>
        <pc:spChg chg="add mod">
          <ac:chgData name="Severance, Mark" userId="a44831fa-3a31-4fe0-844f-5a0cb8d9d322" providerId="ADAL" clId="{8D0101CF-D019-4A6F-9B5D-3BCE29B80F85}" dt="2023-08-31T15:20:14.907" v="4325" actId="1076"/>
          <ac:spMkLst>
            <pc:docMk/>
            <pc:sldMk cId="3354396085" sldId="275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0T17:40:26.063" v="979"/>
          <ac:spMkLst>
            <pc:docMk/>
            <pc:sldMk cId="3354396085" sldId="275"/>
            <ac:spMk id="14" creationId="{C13BEC96-E52E-B050-219F-B00E72DA093D}"/>
          </ac:spMkLst>
        </pc:spChg>
        <pc:spChg chg="mod">
          <ac:chgData name="Severance, Mark" userId="a44831fa-3a31-4fe0-844f-5a0cb8d9d322" providerId="ADAL" clId="{8D0101CF-D019-4A6F-9B5D-3BCE29B80F85}" dt="2023-08-30T17:40:26.063" v="979"/>
          <ac:spMkLst>
            <pc:docMk/>
            <pc:sldMk cId="3354396085" sldId="275"/>
            <ac:spMk id="15" creationId="{83F6EE6E-73C8-870B-CB95-4CC8747210D4}"/>
          </ac:spMkLst>
        </pc:spChg>
        <pc:spChg chg="add mod">
          <ac:chgData name="Severance, Mark" userId="a44831fa-3a31-4fe0-844f-5a0cb8d9d322" providerId="ADAL" clId="{8D0101CF-D019-4A6F-9B5D-3BCE29B80F85}" dt="2023-09-01T11:26:34.046" v="4801" actId="20577"/>
          <ac:spMkLst>
            <pc:docMk/>
            <pc:sldMk cId="3354396085" sldId="275"/>
            <ac:spMk id="16" creationId="{4B4A54EE-04A5-9647-6194-991BDC172850}"/>
          </ac:spMkLst>
        </pc:spChg>
        <pc:spChg chg="add mod">
          <ac:chgData name="Severance, Mark" userId="a44831fa-3a31-4fe0-844f-5a0cb8d9d322" providerId="ADAL" clId="{8D0101CF-D019-4A6F-9B5D-3BCE29B80F85}" dt="2023-09-01T11:27:30.657" v="4809" actId="20577"/>
          <ac:spMkLst>
            <pc:docMk/>
            <pc:sldMk cId="3354396085" sldId="275"/>
            <ac:spMk id="17" creationId="{DCCEDB57-4C1F-923E-2E71-C68E9F17EAC9}"/>
          </ac:spMkLst>
        </pc:spChg>
        <pc:spChg chg="add del mod ord">
          <ac:chgData name="Severance, Mark" userId="a44831fa-3a31-4fe0-844f-5a0cb8d9d322" providerId="ADAL" clId="{8D0101CF-D019-4A6F-9B5D-3BCE29B80F85}" dt="2023-08-30T18:22:24.107" v="1427" actId="478"/>
          <ac:spMkLst>
            <pc:docMk/>
            <pc:sldMk cId="3354396085" sldId="275"/>
            <ac:spMk id="18" creationId="{E579FA19-36EC-20EB-4D03-2628BD19C2DF}"/>
          </ac:spMkLst>
        </pc:spChg>
        <pc:spChg chg="add mod ord">
          <ac:chgData name="Severance, Mark" userId="a44831fa-3a31-4fe0-844f-5a0cb8d9d322" providerId="ADAL" clId="{8D0101CF-D019-4A6F-9B5D-3BCE29B80F85}" dt="2023-08-31T15:20:55.163" v="4330" actId="1076"/>
          <ac:spMkLst>
            <pc:docMk/>
            <pc:sldMk cId="3354396085" sldId="275"/>
            <ac:spMk id="19" creationId="{24499CB8-FC71-B09B-A512-F430D20F9E87}"/>
          </ac:spMkLst>
        </pc:spChg>
        <pc:grpChg chg="add mod">
          <ac:chgData name="Severance, Mark" userId="a44831fa-3a31-4fe0-844f-5a0cb8d9d322" providerId="ADAL" clId="{8D0101CF-D019-4A6F-9B5D-3BCE29B80F85}" dt="2023-08-31T15:20:42.632" v="4328" actId="14100"/>
          <ac:grpSpMkLst>
            <pc:docMk/>
            <pc:sldMk cId="3354396085" sldId="275"/>
            <ac:grpSpMk id="12" creationId="{9F621938-B5BA-215A-C9E8-7006D2D60BB3}"/>
          </ac:grpSpMkLst>
        </pc:grpChg>
        <pc:picChg chg="add mod">
          <ac:chgData name="Severance, Mark" userId="a44831fa-3a31-4fe0-844f-5a0cb8d9d322" providerId="ADAL" clId="{8D0101CF-D019-4A6F-9B5D-3BCE29B80F85}" dt="2023-08-30T17:43:51.094" v="992" actId="1076"/>
          <ac:picMkLst>
            <pc:docMk/>
            <pc:sldMk cId="3354396085" sldId="275"/>
            <ac:picMk id="9" creationId="{AF9DD932-E2AE-DEB3-C99D-9570BA945260}"/>
          </ac:picMkLst>
        </pc:picChg>
        <pc:picChg chg="add mod">
          <ac:chgData name="Severance, Mark" userId="a44831fa-3a31-4fe0-844f-5a0cb8d9d322" providerId="ADAL" clId="{8D0101CF-D019-4A6F-9B5D-3BCE29B80F85}" dt="2023-08-31T15:20:35.635" v="4327" actId="14100"/>
          <ac:picMkLst>
            <pc:docMk/>
            <pc:sldMk cId="3354396085" sldId="275"/>
            <ac:picMk id="11" creationId="{2E5B792F-930D-B1DA-5F03-9808212C80E0}"/>
          </ac:picMkLst>
        </pc:picChg>
        <pc:picChg chg="mod">
          <ac:chgData name="Severance, Mark" userId="a44831fa-3a31-4fe0-844f-5a0cb8d9d322" providerId="ADAL" clId="{8D0101CF-D019-4A6F-9B5D-3BCE29B80F85}" dt="2023-08-30T17:40:26.063" v="979"/>
          <ac:picMkLst>
            <pc:docMk/>
            <pc:sldMk cId="3354396085" sldId="275"/>
            <ac:picMk id="13" creationId="{E3D3E6CD-C4F3-6578-0ECD-9537FDFB323F}"/>
          </ac:picMkLst>
        </pc:picChg>
      </pc:sldChg>
      <pc:sldChg chg="add del setBg">
        <pc:chgData name="Severance, Mark" userId="a44831fa-3a31-4fe0-844f-5a0cb8d9d322" providerId="ADAL" clId="{8D0101CF-D019-4A6F-9B5D-3BCE29B80F85}" dt="2023-08-30T17:54:52.538" v="1115" actId="47"/>
        <pc:sldMkLst>
          <pc:docMk/>
          <pc:sldMk cId="896237843" sldId="276"/>
        </pc:sldMkLst>
      </pc:sldChg>
      <pc:sldChg chg="add del">
        <pc:chgData name="Severance, Mark" userId="a44831fa-3a31-4fe0-844f-5a0cb8d9d322" providerId="ADAL" clId="{8D0101CF-D019-4A6F-9B5D-3BCE29B80F85}" dt="2023-08-31T15:04:24.548" v="4097" actId="47"/>
        <pc:sldMkLst>
          <pc:docMk/>
          <pc:sldMk cId="1840131202" sldId="276"/>
        </pc:sldMkLst>
      </pc:sldChg>
      <pc:sldChg chg="addSp delSp modSp add mod">
        <pc:chgData name="Severance, Mark" userId="a44831fa-3a31-4fe0-844f-5a0cb8d9d322" providerId="ADAL" clId="{8D0101CF-D019-4A6F-9B5D-3BCE29B80F85}" dt="2023-09-01T11:28:38.975" v="4822" actId="20577"/>
        <pc:sldMkLst>
          <pc:docMk/>
          <pc:sldMk cId="943017537" sldId="277"/>
        </pc:sldMkLst>
        <pc:spChg chg="add mod">
          <ac:chgData name="Severance, Mark" userId="a44831fa-3a31-4fe0-844f-5a0cb8d9d322" providerId="ADAL" clId="{8D0101CF-D019-4A6F-9B5D-3BCE29B80F85}" dt="2023-09-01T11:28:38.975" v="4822" actId="20577"/>
          <ac:spMkLst>
            <pc:docMk/>
            <pc:sldMk cId="943017537" sldId="277"/>
            <ac:spMk id="3" creationId="{E8E4E8D0-ED21-F18F-D9FB-B719C7C007BA}"/>
          </ac:spMkLst>
        </pc:spChg>
        <pc:spChg chg="mod">
          <ac:chgData name="Severance, Mark" userId="a44831fa-3a31-4fe0-844f-5a0cb8d9d322" providerId="ADAL" clId="{8D0101CF-D019-4A6F-9B5D-3BCE29B80F85}" dt="2023-08-30T17:59:34.252" v="1189"/>
          <ac:spMkLst>
            <pc:docMk/>
            <pc:sldMk cId="943017537" sldId="277"/>
            <ac:spMk id="7" creationId="{BF036770-B1E1-9DB7-2D33-C1B67F66EE42}"/>
          </ac:spMkLst>
        </pc:spChg>
        <pc:spChg chg="mod">
          <ac:chgData name="Severance, Mark" userId="a44831fa-3a31-4fe0-844f-5a0cb8d9d322" providerId="ADAL" clId="{8D0101CF-D019-4A6F-9B5D-3BCE29B80F85}" dt="2023-08-30T17:59:34.252" v="1189"/>
          <ac:spMkLst>
            <pc:docMk/>
            <pc:sldMk cId="943017537" sldId="277"/>
            <ac:spMk id="8" creationId="{56DA9654-2635-D6F9-D453-130D380ACF3E}"/>
          </ac:spMkLst>
        </pc:spChg>
        <pc:spChg chg="mod">
          <ac:chgData name="Severance, Mark" userId="a44831fa-3a31-4fe0-844f-5a0cb8d9d322" providerId="ADAL" clId="{8D0101CF-D019-4A6F-9B5D-3BCE29B80F85}" dt="2023-08-30T17:58:22.793" v="1184" actId="20577"/>
          <ac:spMkLst>
            <pc:docMk/>
            <pc:sldMk cId="943017537" sldId="277"/>
            <ac:spMk id="10" creationId="{527A1D20-6B71-0B9C-5070-470CC16B8A36}"/>
          </ac:spMkLst>
        </pc:spChg>
        <pc:spChg chg="del mod">
          <ac:chgData name="Severance, Mark" userId="a44831fa-3a31-4fe0-844f-5a0cb8d9d322" providerId="ADAL" clId="{8D0101CF-D019-4A6F-9B5D-3BCE29B80F85}" dt="2023-08-30T17:57:26.347" v="1140" actId="478"/>
          <ac:spMkLst>
            <pc:docMk/>
            <pc:sldMk cId="943017537" sldId="277"/>
            <ac:spMk id="16" creationId="{4B4A54EE-04A5-9647-6194-991BDC172850}"/>
          </ac:spMkLst>
        </pc:spChg>
        <pc:spChg chg="del mod">
          <ac:chgData name="Severance, Mark" userId="a44831fa-3a31-4fe0-844f-5a0cb8d9d322" providerId="ADAL" clId="{8D0101CF-D019-4A6F-9B5D-3BCE29B80F85}" dt="2023-08-30T17:57:36.135" v="1144" actId="478"/>
          <ac:spMkLst>
            <pc:docMk/>
            <pc:sldMk cId="943017537" sldId="277"/>
            <ac:spMk id="17" creationId="{DCCEDB57-4C1F-923E-2E71-C68E9F17EAC9}"/>
          </ac:spMkLst>
        </pc:spChg>
        <pc:spChg chg="del">
          <ac:chgData name="Severance, Mark" userId="a44831fa-3a31-4fe0-844f-5a0cb8d9d322" providerId="ADAL" clId="{8D0101CF-D019-4A6F-9B5D-3BCE29B80F85}" dt="2023-08-30T18:21:42.112" v="1423" actId="478"/>
          <ac:spMkLst>
            <pc:docMk/>
            <pc:sldMk cId="943017537" sldId="277"/>
            <ac:spMk id="18" creationId="{E579FA19-36EC-20EB-4D03-2628BD19C2DF}"/>
          </ac:spMkLst>
        </pc:spChg>
        <pc:spChg chg="mod">
          <ac:chgData name="Severance, Mark" userId="a44831fa-3a31-4fe0-844f-5a0cb8d9d322" providerId="ADAL" clId="{8D0101CF-D019-4A6F-9B5D-3BCE29B80F85}" dt="2023-08-30T17:59:34.252" v="1189"/>
          <ac:spMkLst>
            <pc:docMk/>
            <pc:sldMk cId="943017537" sldId="277"/>
            <ac:spMk id="19" creationId="{25837761-D8C2-F434-02E9-720105A3628B}"/>
          </ac:spMkLst>
        </pc:spChg>
        <pc:spChg chg="mod">
          <ac:chgData name="Severance, Mark" userId="a44831fa-3a31-4fe0-844f-5a0cb8d9d322" providerId="ADAL" clId="{8D0101CF-D019-4A6F-9B5D-3BCE29B80F85}" dt="2023-08-30T17:59:34.252" v="1189"/>
          <ac:spMkLst>
            <pc:docMk/>
            <pc:sldMk cId="943017537" sldId="277"/>
            <ac:spMk id="20" creationId="{830DB784-C2CF-FF16-7FCF-77AE1716B9C6}"/>
          </ac:spMkLst>
        </pc:spChg>
        <pc:spChg chg="mod">
          <ac:chgData name="Severance, Mark" userId="a44831fa-3a31-4fe0-844f-5a0cb8d9d322" providerId="ADAL" clId="{8D0101CF-D019-4A6F-9B5D-3BCE29B80F85}" dt="2023-08-30T18:00:14.137" v="1195"/>
          <ac:spMkLst>
            <pc:docMk/>
            <pc:sldMk cId="943017537" sldId="277"/>
            <ac:spMk id="23" creationId="{B1C4E992-F1A2-51C5-7DD9-EC002AC0B0E6}"/>
          </ac:spMkLst>
        </pc:spChg>
        <pc:spChg chg="mod">
          <ac:chgData name="Severance, Mark" userId="a44831fa-3a31-4fe0-844f-5a0cb8d9d322" providerId="ADAL" clId="{8D0101CF-D019-4A6F-9B5D-3BCE29B80F85}" dt="2023-08-30T18:00:14.137" v="1195"/>
          <ac:spMkLst>
            <pc:docMk/>
            <pc:sldMk cId="943017537" sldId="277"/>
            <ac:spMk id="24" creationId="{62F7D426-2FD2-F5B7-FC64-2FFD9CDEC003}"/>
          </ac:spMkLst>
        </pc:spChg>
        <pc:spChg chg="mod">
          <ac:chgData name="Severance, Mark" userId="a44831fa-3a31-4fe0-844f-5a0cb8d9d322" providerId="ADAL" clId="{8D0101CF-D019-4A6F-9B5D-3BCE29B80F85}" dt="2023-08-30T18:00:14.137" v="1195"/>
          <ac:spMkLst>
            <pc:docMk/>
            <pc:sldMk cId="943017537" sldId="277"/>
            <ac:spMk id="25" creationId="{109F3945-A3C6-D615-B8BA-7092C9DB1FD2}"/>
          </ac:spMkLst>
        </pc:spChg>
        <pc:spChg chg="mod">
          <ac:chgData name="Severance, Mark" userId="a44831fa-3a31-4fe0-844f-5a0cb8d9d322" providerId="ADAL" clId="{8D0101CF-D019-4A6F-9B5D-3BCE29B80F85}" dt="2023-08-30T18:00:14.137" v="1195"/>
          <ac:spMkLst>
            <pc:docMk/>
            <pc:sldMk cId="943017537" sldId="277"/>
            <ac:spMk id="26" creationId="{D9FBF97B-3150-D926-FFAF-6A2F40108116}"/>
          </ac:spMkLst>
        </pc:spChg>
        <pc:spChg chg="add mod ord">
          <ac:chgData name="Severance, Mark" userId="a44831fa-3a31-4fe0-844f-5a0cb8d9d322" providerId="ADAL" clId="{8D0101CF-D019-4A6F-9B5D-3BCE29B80F85}" dt="2023-08-30T18:22:09.381" v="1426" actId="14100"/>
          <ac:spMkLst>
            <pc:docMk/>
            <pc:sldMk cId="943017537" sldId="277"/>
            <ac:spMk id="27" creationId="{7E512001-9F65-9F69-0EC4-8C3B23FE91ED}"/>
          </ac:spMkLst>
        </pc:spChg>
        <pc:spChg chg="mod">
          <ac:chgData name="Severance, Mark" userId="a44831fa-3a31-4fe0-844f-5a0cb8d9d322" providerId="ADAL" clId="{8D0101CF-D019-4A6F-9B5D-3BCE29B80F85}" dt="2023-09-01T11:28:29.306" v="4819" actId="20577"/>
          <ac:spMkLst>
            <pc:docMk/>
            <pc:sldMk cId="943017537" sldId="277"/>
            <ac:spMk id="29" creationId="{7F840576-A536-4E66-0808-4A397470B73B}"/>
          </ac:spMkLst>
        </pc:spChg>
        <pc:grpChg chg="add del mod ord">
          <ac:chgData name="Severance, Mark" userId="a44831fa-3a31-4fe0-844f-5a0cb8d9d322" providerId="ADAL" clId="{8D0101CF-D019-4A6F-9B5D-3BCE29B80F85}" dt="2023-08-30T17:59:58.051" v="1194"/>
          <ac:grpSpMkLst>
            <pc:docMk/>
            <pc:sldMk cId="943017537" sldId="277"/>
            <ac:grpSpMk id="6" creationId="{576C3B77-D0FA-D2AD-245B-6A35EEB3BBDF}"/>
          </ac:grpSpMkLst>
        </pc:grpChg>
        <pc:grpChg chg="del">
          <ac:chgData name="Severance, Mark" userId="a44831fa-3a31-4fe0-844f-5a0cb8d9d322" providerId="ADAL" clId="{8D0101CF-D019-4A6F-9B5D-3BCE29B80F85}" dt="2023-08-30T17:57:28.530" v="1141" actId="478"/>
          <ac:grpSpMkLst>
            <pc:docMk/>
            <pc:sldMk cId="943017537" sldId="277"/>
            <ac:grpSpMk id="12" creationId="{9F621938-B5BA-215A-C9E8-7006D2D60BB3}"/>
          </ac:grpSpMkLst>
        </pc:grpChg>
        <pc:grpChg chg="add mod">
          <ac:chgData name="Severance, Mark" userId="a44831fa-3a31-4fe0-844f-5a0cb8d9d322" providerId="ADAL" clId="{8D0101CF-D019-4A6F-9B5D-3BCE29B80F85}" dt="2023-08-31T19:34:17.680" v="4378" actId="1076"/>
          <ac:grpSpMkLst>
            <pc:docMk/>
            <pc:sldMk cId="943017537" sldId="277"/>
            <ac:grpSpMk id="21" creationId="{90764B94-2415-9764-F8ED-6AA233140412}"/>
          </ac:grpSpMkLst>
        </pc:grpChg>
        <pc:picChg chg="del">
          <ac:chgData name="Severance, Mark" userId="a44831fa-3a31-4fe0-844f-5a0cb8d9d322" providerId="ADAL" clId="{8D0101CF-D019-4A6F-9B5D-3BCE29B80F85}" dt="2023-08-30T17:57:30.527" v="1142" actId="478"/>
          <ac:picMkLst>
            <pc:docMk/>
            <pc:sldMk cId="943017537" sldId="277"/>
            <ac:picMk id="11" creationId="{2E5B792F-930D-B1DA-5F03-9808212C80E0}"/>
          </ac:picMkLst>
        </pc:picChg>
        <pc:picChg chg="mod">
          <ac:chgData name="Severance, Mark" userId="a44831fa-3a31-4fe0-844f-5a0cb8d9d322" providerId="ADAL" clId="{8D0101CF-D019-4A6F-9B5D-3BCE29B80F85}" dt="2023-08-30T18:00:14.137" v="1195"/>
          <ac:picMkLst>
            <pc:docMk/>
            <pc:sldMk cId="943017537" sldId="277"/>
            <ac:picMk id="22" creationId="{EEBFF98F-31C7-F7BB-A72C-967C4BA3E91B}"/>
          </ac:picMkLst>
        </pc:picChg>
      </pc:sldChg>
      <pc:sldChg chg="addSp delSp modSp add mod ord">
        <pc:chgData name="Severance, Mark" userId="a44831fa-3a31-4fe0-844f-5a0cb8d9d322" providerId="ADAL" clId="{8D0101CF-D019-4A6F-9B5D-3BCE29B80F85}" dt="2023-09-01T11:26:22.167" v="4797" actId="20577"/>
        <pc:sldMkLst>
          <pc:docMk/>
          <pc:sldMk cId="836186620" sldId="278"/>
        </pc:sldMkLst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2" creationId="{88E37CA3-F7F2-5EB9-AEF1-CC6E7981688C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3" creationId="{32EF4012-6FCA-0E94-AAE3-D87F7CEB5A72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6" creationId="{9DF2AFE9-C9A9-3098-5644-797432ABC7F5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7" creationId="{7AE1EEA5-801A-18CA-E917-EED9BF772DEF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8" creationId="{4F38205F-7A68-E8D8-5790-A0929DE15930}"/>
          </ac:spMkLst>
        </pc:spChg>
        <pc:spChg chg="del mod">
          <ac:chgData name="Severance, Mark" userId="a44831fa-3a31-4fe0-844f-5a0cb8d9d322" providerId="ADAL" clId="{8D0101CF-D019-4A6F-9B5D-3BCE29B80F85}" dt="2023-08-30T18:03:22.255" v="1217" actId="478"/>
          <ac:spMkLst>
            <pc:docMk/>
            <pc:sldMk cId="836186620" sldId="278"/>
            <ac:spMk id="10" creationId="{527A1D20-6B71-0B9C-5070-470CC16B8A36}"/>
          </ac:spMkLst>
        </pc:spChg>
        <pc:spChg chg="del">
          <ac:chgData name="Severance, Mark" userId="a44831fa-3a31-4fe0-844f-5a0cb8d9d322" providerId="ADAL" clId="{8D0101CF-D019-4A6F-9B5D-3BCE29B80F85}" dt="2023-08-30T18:03:08.015" v="1212" actId="478"/>
          <ac:spMkLst>
            <pc:docMk/>
            <pc:sldMk cId="836186620" sldId="278"/>
            <ac:spMk id="16" creationId="{4B4A54EE-04A5-9647-6194-991BDC172850}"/>
          </ac:spMkLst>
        </pc:spChg>
        <pc:spChg chg="del mod">
          <ac:chgData name="Severance, Mark" userId="a44831fa-3a31-4fe0-844f-5a0cb8d9d322" providerId="ADAL" clId="{8D0101CF-D019-4A6F-9B5D-3BCE29B80F85}" dt="2023-08-30T18:03:19.283" v="1216" actId="478"/>
          <ac:spMkLst>
            <pc:docMk/>
            <pc:sldMk cId="836186620" sldId="278"/>
            <ac:spMk id="17" creationId="{DCCEDB57-4C1F-923E-2E71-C68E9F17EAC9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21" creationId="{F4E20D6A-E725-0CB6-FDFF-D94ECE800691}"/>
          </ac:spMkLst>
        </pc:spChg>
        <pc:spChg chg="mod">
          <ac:chgData name="Severance, Mark" userId="a44831fa-3a31-4fe0-844f-5a0cb8d9d322" providerId="ADAL" clId="{8D0101CF-D019-4A6F-9B5D-3BCE29B80F85}" dt="2023-08-30T18:03:24.133" v="1218"/>
          <ac:spMkLst>
            <pc:docMk/>
            <pc:sldMk cId="836186620" sldId="278"/>
            <ac:spMk id="24" creationId="{204DA92D-D537-48EF-88B3-8613424AB495}"/>
          </ac:spMkLst>
        </pc:spChg>
        <pc:spChg chg="mod">
          <ac:chgData name="Severance, Mark" userId="a44831fa-3a31-4fe0-844f-5a0cb8d9d322" providerId="ADAL" clId="{8D0101CF-D019-4A6F-9B5D-3BCE29B80F85}" dt="2023-08-30T18:03:24.133" v="1218"/>
          <ac:spMkLst>
            <pc:docMk/>
            <pc:sldMk cId="836186620" sldId="278"/>
            <ac:spMk id="25" creationId="{B975BC07-9498-333C-DF3B-8C1081B0C976}"/>
          </ac:spMkLst>
        </pc:spChg>
        <pc:spChg chg="mod">
          <ac:chgData name="Severance, Mark" userId="a44831fa-3a31-4fe0-844f-5a0cb8d9d322" providerId="ADAL" clId="{8D0101CF-D019-4A6F-9B5D-3BCE29B80F85}" dt="2023-08-30T18:03:24.133" v="1218"/>
          <ac:spMkLst>
            <pc:docMk/>
            <pc:sldMk cId="836186620" sldId="278"/>
            <ac:spMk id="26" creationId="{809880D1-759D-56FA-EA6A-ED04217FC192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27" creationId="{8FC4CECD-E5E4-DEF9-85AB-B109C4FB7CB5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28" creationId="{EBC44E0B-A8A1-3D51-874B-9AF1C311E5B6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29" creationId="{BF252EF7-7FBB-136E-8047-BD7314A4D8F4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30" creationId="{B29DF7C1-EBE4-2106-4B41-6E9F439BF162}"/>
          </ac:spMkLst>
        </pc:spChg>
        <pc:spChg chg="add del mod">
          <ac:chgData name="Severance, Mark" userId="a44831fa-3a31-4fe0-844f-5a0cb8d9d322" providerId="ADAL" clId="{8D0101CF-D019-4A6F-9B5D-3BCE29B80F85}" dt="2023-08-30T18:03:41.193" v="1219"/>
          <ac:spMkLst>
            <pc:docMk/>
            <pc:sldMk cId="836186620" sldId="278"/>
            <ac:spMk id="31" creationId="{00E95062-CE5C-4061-8DAA-C2454C6C9AAA}"/>
          </ac:spMkLst>
        </pc:spChg>
        <pc:spChg chg="add mod">
          <ac:chgData name="Severance, Mark" userId="a44831fa-3a31-4fe0-844f-5a0cb8d9d322" providerId="ADAL" clId="{8D0101CF-D019-4A6F-9B5D-3BCE29B80F85}" dt="2023-08-30T18:04:00.088" v="1220"/>
          <ac:spMkLst>
            <pc:docMk/>
            <pc:sldMk cId="836186620" sldId="278"/>
            <ac:spMk id="32" creationId="{4EBD932D-FF36-8EFF-8C65-F4C32BB0BE04}"/>
          </ac:spMkLst>
        </pc:spChg>
        <pc:spChg chg="mod">
          <ac:chgData name="Severance, Mark" userId="a44831fa-3a31-4fe0-844f-5a0cb8d9d322" providerId="ADAL" clId="{8D0101CF-D019-4A6F-9B5D-3BCE29B80F85}" dt="2023-08-30T18:04:00.088" v="1220"/>
          <ac:spMkLst>
            <pc:docMk/>
            <pc:sldMk cId="836186620" sldId="278"/>
            <ac:spMk id="35" creationId="{3C5B301A-0980-8538-AE1A-59C332404375}"/>
          </ac:spMkLst>
        </pc:spChg>
        <pc:spChg chg="mod">
          <ac:chgData name="Severance, Mark" userId="a44831fa-3a31-4fe0-844f-5a0cb8d9d322" providerId="ADAL" clId="{8D0101CF-D019-4A6F-9B5D-3BCE29B80F85}" dt="2023-08-30T18:04:00.088" v="1220"/>
          <ac:spMkLst>
            <pc:docMk/>
            <pc:sldMk cId="836186620" sldId="278"/>
            <ac:spMk id="36" creationId="{3E932AE3-BCCE-3443-7632-43A264096FAD}"/>
          </ac:spMkLst>
        </pc:spChg>
        <pc:spChg chg="mod">
          <ac:chgData name="Severance, Mark" userId="a44831fa-3a31-4fe0-844f-5a0cb8d9d322" providerId="ADAL" clId="{8D0101CF-D019-4A6F-9B5D-3BCE29B80F85}" dt="2023-08-30T18:04:00.088" v="1220"/>
          <ac:spMkLst>
            <pc:docMk/>
            <pc:sldMk cId="836186620" sldId="278"/>
            <ac:spMk id="37" creationId="{3395242C-49E1-CCEA-0528-D4D1072A1C72}"/>
          </ac:spMkLst>
        </pc:spChg>
        <pc:spChg chg="add mod">
          <ac:chgData name="Severance, Mark" userId="a44831fa-3a31-4fe0-844f-5a0cb8d9d322" providerId="ADAL" clId="{8D0101CF-D019-4A6F-9B5D-3BCE29B80F85}" dt="2023-08-30T18:23:46.309" v="1434" actId="208"/>
          <ac:spMkLst>
            <pc:docMk/>
            <pc:sldMk cId="836186620" sldId="278"/>
            <ac:spMk id="38" creationId="{48DF0D1A-21B1-03DF-E190-A1B60AF2BA39}"/>
          </ac:spMkLst>
        </pc:spChg>
        <pc:spChg chg="add mod">
          <ac:chgData name="Severance, Mark" userId="a44831fa-3a31-4fe0-844f-5a0cb8d9d322" providerId="ADAL" clId="{8D0101CF-D019-4A6F-9B5D-3BCE29B80F85}" dt="2023-09-01T11:26:22.167" v="4797" actId="20577"/>
          <ac:spMkLst>
            <pc:docMk/>
            <pc:sldMk cId="836186620" sldId="278"/>
            <ac:spMk id="39" creationId="{EE6A9FC4-F3E7-C7C1-435B-3E0A9F35458B}"/>
          </ac:spMkLst>
        </pc:spChg>
        <pc:spChg chg="add mod">
          <ac:chgData name="Severance, Mark" userId="a44831fa-3a31-4fe0-844f-5a0cb8d9d322" providerId="ADAL" clId="{8D0101CF-D019-4A6F-9B5D-3BCE29B80F85}" dt="2023-08-30T18:23:49.372" v="1435" actId="208"/>
          <ac:spMkLst>
            <pc:docMk/>
            <pc:sldMk cId="836186620" sldId="278"/>
            <ac:spMk id="40" creationId="{51806712-7F19-4370-579F-573E8F91F721}"/>
          </ac:spMkLst>
        </pc:spChg>
        <pc:spChg chg="add mod">
          <ac:chgData name="Severance, Mark" userId="a44831fa-3a31-4fe0-844f-5a0cb8d9d322" providerId="ADAL" clId="{8D0101CF-D019-4A6F-9B5D-3BCE29B80F85}" dt="2023-09-01T11:26:08.283" v="4796" actId="20577"/>
          <ac:spMkLst>
            <pc:docMk/>
            <pc:sldMk cId="836186620" sldId="278"/>
            <ac:spMk id="41" creationId="{8A970E21-CAB3-AF3D-BA8E-3C9F73DBC341}"/>
          </ac:spMkLst>
        </pc:spChg>
        <pc:grpChg chg="del">
          <ac:chgData name="Severance, Mark" userId="a44831fa-3a31-4fe0-844f-5a0cb8d9d322" providerId="ADAL" clId="{8D0101CF-D019-4A6F-9B5D-3BCE29B80F85}" dt="2023-08-30T18:03:04.723" v="1211" actId="478"/>
          <ac:grpSpMkLst>
            <pc:docMk/>
            <pc:sldMk cId="836186620" sldId="278"/>
            <ac:grpSpMk id="12" creationId="{9F621938-B5BA-215A-C9E8-7006D2D60BB3}"/>
          </ac:grpSpMkLst>
        </pc:grpChg>
        <pc:grpChg chg="add del mod">
          <ac:chgData name="Severance, Mark" userId="a44831fa-3a31-4fe0-844f-5a0cb8d9d322" providerId="ADAL" clId="{8D0101CF-D019-4A6F-9B5D-3BCE29B80F85}" dt="2023-08-30T18:03:41.193" v="1219"/>
          <ac:grpSpMkLst>
            <pc:docMk/>
            <pc:sldMk cId="836186620" sldId="278"/>
            <ac:grpSpMk id="22" creationId="{9406ADFD-BE02-53D4-7BED-499BF4CD130C}"/>
          </ac:grpSpMkLst>
        </pc:grpChg>
        <pc:grpChg chg="add mod">
          <ac:chgData name="Severance, Mark" userId="a44831fa-3a31-4fe0-844f-5a0cb8d9d322" providerId="ADAL" clId="{8D0101CF-D019-4A6F-9B5D-3BCE29B80F85}" dt="2023-08-30T18:04:00.088" v="1220"/>
          <ac:grpSpMkLst>
            <pc:docMk/>
            <pc:sldMk cId="836186620" sldId="278"/>
            <ac:grpSpMk id="33" creationId="{511C0F9D-D69E-F485-C6BC-C8B5375C1025}"/>
          </ac:grpSpMkLst>
        </pc:grpChg>
        <pc:picChg chg="del">
          <ac:chgData name="Severance, Mark" userId="a44831fa-3a31-4fe0-844f-5a0cb8d9d322" providerId="ADAL" clId="{8D0101CF-D019-4A6F-9B5D-3BCE29B80F85}" dt="2023-08-30T18:03:14.558" v="1214" actId="478"/>
          <ac:picMkLst>
            <pc:docMk/>
            <pc:sldMk cId="836186620" sldId="278"/>
            <ac:picMk id="11" creationId="{2E5B792F-930D-B1DA-5F03-9808212C80E0}"/>
          </ac:picMkLst>
        </pc:picChg>
        <pc:picChg chg="add del mod">
          <ac:chgData name="Severance, Mark" userId="a44831fa-3a31-4fe0-844f-5a0cb8d9d322" providerId="ADAL" clId="{8D0101CF-D019-4A6F-9B5D-3BCE29B80F85}" dt="2023-08-30T18:03:41.193" v="1219"/>
          <ac:picMkLst>
            <pc:docMk/>
            <pc:sldMk cId="836186620" sldId="278"/>
            <ac:picMk id="20" creationId="{E1B4D99E-186F-C9A7-5419-894FDA7F1013}"/>
          </ac:picMkLst>
        </pc:picChg>
        <pc:picChg chg="mod">
          <ac:chgData name="Severance, Mark" userId="a44831fa-3a31-4fe0-844f-5a0cb8d9d322" providerId="ADAL" clId="{8D0101CF-D019-4A6F-9B5D-3BCE29B80F85}" dt="2023-08-30T18:03:24.133" v="1218"/>
          <ac:picMkLst>
            <pc:docMk/>
            <pc:sldMk cId="836186620" sldId="278"/>
            <ac:picMk id="23" creationId="{BA02DF5D-5946-3A07-FDDF-49B1A9E1E935}"/>
          </ac:picMkLst>
        </pc:picChg>
        <pc:picChg chg="mod">
          <ac:chgData name="Severance, Mark" userId="a44831fa-3a31-4fe0-844f-5a0cb8d9d322" providerId="ADAL" clId="{8D0101CF-D019-4A6F-9B5D-3BCE29B80F85}" dt="2023-08-30T18:04:00.088" v="1220"/>
          <ac:picMkLst>
            <pc:docMk/>
            <pc:sldMk cId="836186620" sldId="278"/>
            <ac:picMk id="34" creationId="{0FF576F9-52F3-D934-D8E4-AFD0B27EC5B5}"/>
          </ac:picMkLst>
        </pc:picChg>
        <pc:cxnChg chg="add del mod">
          <ac:chgData name="Severance, Mark" userId="a44831fa-3a31-4fe0-844f-5a0cb8d9d322" providerId="ADAL" clId="{8D0101CF-D019-4A6F-9B5D-3BCE29B80F85}" dt="2023-08-30T18:03:41.193" v="1219"/>
          <ac:cxnSpMkLst>
            <pc:docMk/>
            <pc:sldMk cId="836186620" sldId="278"/>
            <ac:cxnSpMk id="19" creationId="{1736F062-9712-09BB-14B0-8BAFF3CD0F13}"/>
          </ac:cxnSpMkLst>
        </pc:cxnChg>
      </pc:sldChg>
      <pc:sldChg chg="addSp delSp modSp add mod">
        <pc:chgData name="Severance, Mark" userId="a44831fa-3a31-4fe0-844f-5a0cb8d9d322" providerId="ADAL" clId="{8D0101CF-D019-4A6F-9B5D-3BCE29B80F85}" dt="2023-09-06T11:53:40.136" v="7037" actId="115"/>
        <pc:sldMkLst>
          <pc:docMk/>
          <pc:sldMk cId="761541537" sldId="279"/>
        </pc:sldMkLst>
        <pc:spChg chg="del mod">
          <ac:chgData name="Severance, Mark" userId="a44831fa-3a31-4fe0-844f-5a0cb8d9d322" providerId="ADAL" clId="{8D0101CF-D019-4A6F-9B5D-3BCE29B80F85}" dt="2023-08-30T18:06:27.374" v="1293" actId="478"/>
          <ac:spMkLst>
            <pc:docMk/>
            <pc:sldMk cId="761541537" sldId="279"/>
            <ac:spMk id="3" creationId="{E8E4E8D0-ED21-F18F-D9FB-B719C7C007BA}"/>
          </ac:spMkLst>
        </pc:spChg>
        <pc:spChg chg="mod">
          <ac:chgData name="Severance, Mark" userId="a44831fa-3a31-4fe0-844f-5a0cb8d9d322" providerId="ADAL" clId="{8D0101CF-D019-4A6F-9B5D-3BCE29B80F85}" dt="2023-08-30T18:08:29.631" v="1299"/>
          <ac:spMkLst>
            <pc:docMk/>
            <pc:sldMk cId="761541537" sldId="279"/>
            <ac:spMk id="8" creationId="{6A4B22B0-F5A9-4A21-A6B2-016D856CBC29}"/>
          </ac:spMkLst>
        </pc:spChg>
        <pc:spChg chg="mod">
          <ac:chgData name="Severance, Mark" userId="a44831fa-3a31-4fe0-844f-5a0cb8d9d322" providerId="ADAL" clId="{8D0101CF-D019-4A6F-9B5D-3BCE29B80F85}" dt="2023-08-30T18:07:43.539" v="1298" actId="207"/>
          <ac:spMkLst>
            <pc:docMk/>
            <pc:sldMk cId="761541537" sldId="279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0T18:08:29.631" v="1299"/>
          <ac:spMkLst>
            <pc:docMk/>
            <pc:sldMk cId="761541537" sldId="279"/>
            <ac:spMk id="11" creationId="{0FDC3C0B-877E-D811-B637-2A946D36394B}"/>
          </ac:spMkLst>
        </pc:spChg>
        <pc:spChg chg="mod">
          <ac:chgData name="Severance, Mark" userId="a44831fa-3a31-4fe0-844f-5a0cb8d9d322" providerId="ADAL" clId="{8D0101CF-D019-4A6F-9B5D-3BCE29B80F85}" dt="2023-08-30T18:08:29.631" v="1299"/>
          <ac:spMkLst>
            <pc:docMk/>
            <pc:sldMk cId="761541537" sldId="279"/>
            <ac:spMk id="16" creationId="{AC3376E9-D903-329A-A440-0BC96BB9DA71}"/>
          </ac:spMkLst>
        </pc:spChg>
        <pc:spChg chg="mod">
          <ac:chgData name="Severance, Mark" userId="a44831fa-3a31-4fe0-844f-5a0cb8d9d322" providerId="ADAL" clId="{8D0101CF-D019-4A6F-9B5D-3BCE29B80F85}" dt="2023-08-30T18:08:29.631" v="1299"/>
          <ac:spMkLst>
            <pc:docMk/>
            <pc:sldMk cId="761541537" sldId="279"/>
            <ac:spMk id="17" creationId="{27F0170D-0D05-9D52-493B-1D0850B996C0}"/>
          </ac:spMkLst>
        </pc:spChg>
        <pc:spChg chg="mod">
          <ac:chgData name="Severance, Mark" userId="a44831fa-3a31-4fe0-844f-5a0cb8d9d322" providerId="ADAL" clId="{8D0101CF-D019-4A6F-9B5D-3BCE29B80F85}" dt="2023-08-30T18:21:26.825" v="1422" actId="14100"/>
          <ac:spMkLst>
            <pc:docMk/>
            <pc:sldMk cId="761541537" sldId="279"/>
            <ac:spMk id="18" creationId="{E579FA19-36EC-20EB-4D03-2628BD19C2DF}"/>
          </ac:spMkLst>
        </pc:spChg>
        <pc:spChg chg="add del mod">
          <ac:chgData name="Severance, Mark" userId="a44831fa-3a31-4fe0-844f-5a0cb8d9d322" providerId="ADAL" clId="{8D0101CF-D019-4A6F-9B5D-3BCE29B80F85}" dt="2023-08-30T18:09:12.363" v="1302"/>
          <ac:spMkLst>
            <pc:docMk/>
            <pc:sldMk cId="761541537" sldId="279"/>
            <ac:spMk id="20" creationId="{01A91CD1-7A94-CD31-8D31-2B9553E13961}"/>
          </ac:spMkLst>
        </pc:spChg>
        <pc:spChg chg="add del mod">
          <ac:chgData name="Severance, Mark" userId="a44831fa-3a31-4fe0-844f-5a0cb8d9d322" providerId="ADAL" clId="{8D0101CF-D019-4A6F-9B5D-3BCE29B80F85}" dt="2023-08-30T18:11:06.968" v="1304" actId="478"/>
          <ac:spMkLst>
            <pc:docMk/>
            <pc:sldMk cId="761541537" sldId="279"/>
            <ac:spMk id="27" creationId="{504032BF-69EB-2532-FDBE-9F554FEC6D0D}"/>
          </ac:spMkLst>
        </pc:spChg>
        <pc:spChg chg="mod">
          <ac:chgData name="Severance, Mark" userId="a44831fa-3a31-4fe0-844f-5a0cb8d9d322" providerId="ADAL" clId="{8D0101CF-D019-4A6F-9B5D-3BCE29B80F85}" dt="2023-08-30T18:10:44.117" v="1303"/>
          <ac:spMkLst>
            <pc:docMk/>
            <pc:sldMk cId="761541537" sldId="279"/>
            <ac:spMk id="31" creationId="{178833A2-A848-CDCB-9F6A-A859D1B24C90}"/>
          </ac:spMkLst>
        </pc:spChg>
        <pc:spChg chg="mod">
          <ac:chgData name="Severance, Mark" userId="a44831fa-3a31-4fe0-844f-5a0cb8d9d322" providerId="ADAL" clId="{8D0101CF-D019-4A6F-9B5D-3BCE29B80F85}" dt="2023-08-30T18:10:44.117" v="1303"/>
          <ac:spMkLst>
            <pc:docMk/>
            <pc:sldMk cId="761541537" sldId="279"/>
            <ac:spMk id="32" creationId="{EFFB81D8-C0E0-8296-55FF-76D64EAFD94B}"/>
          </ac:spMkLst>
        </pc:spChg>
        <pc:spChg chg="add del mod">
          <ac:chgData name="Severance, Mark" userId="a44831fa-3a31-4fe0-844f-5a0cb8d9d322" providerId="ADAL" clId="{8D0101CF-D019-4A6F-9B5D-3BCE29B80F85}" dt="2023-08-30T18:11:16.881" v="1306" actId="478"/>
          <ac:spMkLst>
            <pc:docMk/>
            <pc:sldMk cId="761541537" sldId="279"/>
            <ac:spMk id="34" creationId="{F6233B37-E719-CD96-EC4E-7D6F6455851B}"/>
          </ac:spMkLst>
        </pc:spChg>
        <pc:spChg chg="add mod">
          <ac:chgData name="Severance, Mark" userId="a44831fa-3a31-4fe0-844f-5a0cb8d9d322" providerId="ADAL" clId="{8D0101CF-D019-4A6F-9B5D-3BCE29B80F85}" dt="2023-09-06T11:51:04.464" v="7008" actId="1076"/>
          <ac:spMkLst>
            <pc:docMk/>
            <pc:sldMk cId="761541537" sldId="279"/>
            <ac:spMk id="35" creationId="{CAD1BDED-E1E5-09F6-5C6C-6C896C4E3973}"/>
          </ac:spMkLst>
        </pc:spChg>
        <pc:spChg chg="mod">
          <ac:chgData name="Severance, Mark" userId="a44831fa-3a31-4fe0-844f-5a0cb8d9d322" providerId="ADAL" clId="{8D0101CF-D019-4A6F-9B5D-3BCE29B80F85}" dt="2023-08-30T18:10:44.117" v="1303"/>
          <ac:spMkLst>
            <pc:docMk/>
            <pc:sldMk cId="761541537" sldId="279"/>
            <ac:spMk id="39" creationId="{931D3A8D-E056-836E-7BEA-F6F09AE25318}"/>
          </ac:spMkLst>
        </pc:spChg>
        <pc:spChg chg="mod">
          <ac:chgData name="Severance, Mark" userId="a44831fa-3a31-4fe0-844f-5a0cb8d9d322" providerId="ADAL" clId="{8D0101CF-D019-4A6F-9B5D-3BCE29B80F85}" dt="2023-08-30T18:10:44.117" v="1303"/>
          <ac:spMkLst>
            <pc:docMk/>
            <pc:sldMk cId="761541537" sldId="279"/>
            <ac:spMk id="40" creationId="{1B294951-C747-86F3-F503-54087B60F69E}"/>
          </ac:spMkLst>
        </pc:spChg>
        <pc:spChg chg="add mod">
          <ac:chgData name="Severance, Mark" userId="a44831fa-3a31-4fe0-844f-5a0cb8d9d322" providerId="ADAL" clId="{8D0101CF-D019-4A6F-9B5D-3BCE29B80F85}" dt="2023-09-06T11:50:53.084" v="7006" actId="255"/>
          <ac:spMkLst>
            <pc:docMk/>
            <pc:sldMk cId="761541537" sldId="279"/>
            <ac:spMk id="42" creationId="{EAC73C8E-56F2-CC8C-D9D1-20ED85FB2C2D}"/>
          </ac:spMkLst>
        </pc:spChg>
        <pc:spChg chg="add mod">
          <ac:chgData name="Severance, Mark" userId="a44831fa-3a31-4fe0-844f-5a0cb8d9d322" providerId="ADAL" clId="{8D0101CF-D019-4A6F-9B5D-3BCE29B80F85}" dt="2023-09-06T11:53:40.136" v="7037" actId="115"/>
          <ac:spMkLst>
            <pc:docMk/>
            <pc:sldMk cId="761541537" sldId="279"/>
            <ac:spMk id="43" creationId="{D59F347C-DEFF-3689-A5B9-D3B71F136780}"/>
          </ac:spMkLst>
        </pc:spChg>
        <pc:spChg chg="add del mod">
          <ac:chgData name="Severance, Mark" userId="a44831fa-3a31-4fe0-844f-5a0cb8d9d322" providerId="ADAL" clId="{8D0101CF-D019-4A6F-9B5D-3BCE29B80F85}" dt="2023-08-30T18:11:13.680" v="1305" actId="478"/>
          <ac:spMkLst>
            <pc:docMk/>
            <pc:sldMk cId="761541537" sldId="279"/>
            <ac:spMk id="45" creationId="{7F626E75-EFD8-10CA-3802-C5698E31D217}"/>
          </ac:spMkLst>
        </pc:spChg>
        <pc:spChg chg="add del mod ord">
          <ac:chgData name="Severance, Mark" userId="a44831fa-3a31-4fe0-844f-5a0cb8d9d322" providerId="ADAL" clId="{8D0101CF-D019-4A6F-9B5D-3BCE29B80F85}" dt="2023-08-30T18:18:55.728" v="1414" actId="478"/>
          <ac:spMkLst>
            <pc:docMk/>
            <pc:sldMk cId="761541537" sldId="279"/>
            <ac:spMk id="46" creationId="{43AC3C48-9B16-DEC1-1F4C-3EB315CB95DE}"/>
          </ac:spMkLst>
        </pc:spChg>
        <pc:spChg chg="add del mod ord">
          <ac:chgData name="Severance, Mark" userId="a44831fa-3a31-4fe0-844f-5a0cb8d9d322" providerId="ADAL" clId="{8D0101CF-D019-4A6F-9B5D-3BCE29B80F85}" dt="2023-08-30T18:18:50.674" v="1411"/>
          <ac:spMkLst>
            <pc:docMk/>
            <pc:sldMk cId="761541537" sldId="279"/>
            <ac:spMk id="47" creationId="{AAFB07AC-83F6-527C-B0CD-14AF5CD89553}"/>
          </ac:spMkLst>
        </pc:spChg>
        <pc:grpChg chg="add del mod">
          <ac:chgData name="Severance, Mark" userId="a44831fa-3a31-4fe0-844f-5a0cb8d9d322" providerId="ADAL" clId="{8D0101CF-D019-4A6F-9B5D-3BCE29B80F85}" dt="2023-08-30T18:09:12.363" v="1302"/>
          <ac:grpSpMkLst>
            <pc:docMk/>
            <pc:sldMk cId="761541537" sldId="279"/>
            <ac:grpSpMk id="2" creationId="{710E90A9-DBFB-FE74-EA00-7662E0E7D63C}"/>
          </ac:grpSpMkLst>
        </pc:grpChg>
        <pc:grpChg chg="add del mod">
          <ac:chgData name="Severance, Mark" userId="a44831fa-3a31-4fe0-844f-5a0cb8d9d322" providerId="ADAL" clId="{8D0101CF-D019-4A6F-9B5D-3BCE29B80F85}" dt="2023-08-30T18:09:12.363" v="1302"/>
          <ac:grpSpMkLst>
            <pc:docMk/>
            <pc:sldMk cId="761541537" sldId="279"/>
            <ac:grpSpMk id="13" creationId="{4780EA53-70C1-6D9B-FCA3-B4F1D2F61FD6}"/>
          </ac:grpSpMkLst>
        </pc:grpChg>
        <pc:grpChg chg="del">
          <ac:chgData name="Severance, Mark" userId="a44831fa-3a31-4fe0-844f-5a0cb8d9d322" providerId="ADAL" clId="{8D0101CF-D019-4A6F-9B5D-3BCE29B80F85}" dt="2023-08-30T18:06:20.298" v="1291" actId="478"/>
          <ac:grpSpMkLst>
            <pc:docMk/>
            <pc:sldMk cId="761541537" sldId="279"/>
            <ac:grpSpMk id="21" creationId="{90764B94-2415-9764-F8ED-6AA233140412}"/>
          </ac:grpSpMkLst>
        </pc:grpChg>
        <pc:grpChg chg="add del mod ord">
          <ac:chgData name="Severance, Mark" userId="a44831fa-3a31-4fe0-844f-5a0cb8d9d322" providerId="ADAL" clId="{8D0101CF-D019-4A6F-9B5D-3BCE29B80F85}" dt="2023-08-30T18:15:11.503" v="1374" actId="478"/>
          <ac:grpSpMkLst>
            <pc:docMk/>
            <pc:sldMk cId="761541537" sldId="279"/>
            <ac:grpSpMk id="28" creationId="{B1981215-9D32-1C26-8F95-8351AC88ECDC}"/>
          </ac:grpSpMkLst>
        </pc:grpChg>
        <pc:grpChg chg="add del mod ord">
          <ac:chgData name="Severance, Mark" userId="a44831fa-3a31-4fe0-844f-5a0cb8d9d322" providerId="ADAL" clId="{8D0101CF-D019-4A6F-9B5D-3BCE29B80F85}" dt="2023-08-30T18:14:51.141" v="1368" actId="478"/>
          <ac:grpSpMkLst>
            <pc:docMk/>
            <pc:sldMk cId="761541537" sldId="279"/>
            <ac:grpSpMk id="36" creationId="{FA54C36B-D640-5790-E663-F3D96A2F1BE0}"/>
          </ac:grpSpMkLst>
        </pc:grp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6" creationId="{D05FAE7A-65F7-1471-25A1-D1CE7D727323}"/>
          </ac:picMkLst>
        </pc:pic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7" creationId="{8B9A1A3A-175C-3CEC-A6D8-743BAB700AB3}"/>
          </ac:picMkLst>
        </pc:pic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12" creationId="{8352EC5E-97BF-9C74-C134-9C61230A2BCD}"/>
          </ac:picMkLst>
        </pc:pic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14" creationId="{BBB644E9-8817-A4D8-D387-82E7231C060F}"/>
          </ac:picMkLst>
        </pc:pic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15" creationId="{A2C1845A-0559-68A5-3445-6FA58C7A34E7}"/>
          </ac:picMkLst>
        </pc:picChg>
        <pc:picChg chg="mod">
          <ac:chgData name="Severance, Mark" userId="a44831fa-3a31-4fe0-844f-5a0cb8d9d322" providerId="ADAL" clId="{8D0101CF-D019-4A6F-9B5D-3BCE29B80F85}" dt="2023-08-30T18:08:29.631" v="1299"/>
          <ac:picMkLst>
            <pc:docMk/>
            <pc:sldMk cId="761541537" sldId="279"/>
            <ac:picMk id="19" creationId="{7CE59EB1-65C0-09AD-6C86-44591841607D}"/>
          </ac:picMkLst>
        </pc:picChg>
        <pc:picChg chg="mod">
          <ac:chgData name="Severance, Mark" userId="a44831fa-3a31-4fe0-844f-5a0cb8d9d322" providerId="ADAL" clId="{8D0101CF-D019-4A6F-9B5D-3BCE29B80F85}" dt="2023-08-30T18:10:44.117" v="1303"/>
          <ac:picMkLst>
            <pc:docMk/>
            <pc:sldMk cId="761541537" sldId="279"/>
            <ac:picMk id="29" creationId="{DC79B25C-6359-5F71-DED0-26F2EBFC7863}"/>
          </ac:picMkLst>
        </pc:picChg>
        <pc:picChg chg="mod">
          <ac:chgData name="Severance, Mark" userId="a44831fa-3a31-4fe0-844f-5a0cb8d9d322" providerId="ADAL" clId="{8D0101CF-D019-4A6F-9B5D-3BCE29B80F85}" dt="2023-08-30T18:10:44.117" v="1303"/>
          <ac:picMkLst>
            <pc:docMk/>
            <pc:sldMk cId="761541537" sldId="279"/>
            <ac:picMk id="30" creationId="{CB6F23C2-9B5D-9575-71F4-87C0A34648BA}"/>
          </ac:picMkLst>
        </pc:picChg>
        <pc:picChg chg="mod">
          <ac:chgData name="Severance, Mark" userId="a44831fa-3a31-4fe0-844f-5a0cb8d9d322" providerId="ADAL" clId="{8D0101CF-D019-4A6F-9B5D-3BCE29B80F85}" dt="2023-08-30T18:10:44.117" v="1303"/>
          <ac:picMkLst>
            <pc:docMk/>
            <pc:sldMk cId="761541537" sldId="279"/>
            <ac:picMk id="33" creationId="{85E42253-C230-2FA6-E7F5-2E9B6A719AC8}"/>
          </ac:picMkLst>
        </pc:picChg>
        <pc:picChg chg="mod">
          <ac:chgData name="Severance, Mark" userId="a44831fa-3a31-4fe0-844f-5a0cb8d9d322" providerId="ADAL" clId="{8D0101CF-D019-4A6F-9B5D-3BCE29B80F85}" dt="2023-08-30T18:10:44.117" v="1303"/>
          <ac:picMkLst>
            <pc:docMk/>
            <pc:sldMk cId="761541537" sldId="279"/>
            <ac:picMk id="37" creationId="{8AD9FE13-F54F-364B-F80C-A5237347F5C9}"/>
          </ac:picMkLst>
        </pc:picChg>
        <pc:picChg chg="mod">
          <ac:chgData name="Severance, Mark" userId="a44831fa-3a31-4fe0-844f-5a0cb8d9d322" providerId="ADAL" clId="{8D0101CF-D019-4A6F-9B5D-3BCE29B80F85}" dt="2023-08-30T18:10:44.117" v="1303"/>
          <ac:picMkLst>
            <pc:docMk/>
            <pc:sldMk cId="761541537" sldId="279"/>
            <ac:picMk id="38" creationId="{649A5061-A514-7FC5-42E0-DB5452151A0C}"/>
          </ac:picMkLst>
        </pc:picChg>
        <pc:picChg chg="mod">
          <ac:chgData name="Severance, Mark" userId="a44831fa-3a31-4fe0-844f-5a0cb8d9d322" providerId="ADAL" clId="{8D0101CF-D019-4A6F-9B5D-3BCE29B80F85}" dt="2023-08-30T18:14:41.842" v="1366" actId="207"/>
          <ac:picMkLst>
            <pc:docMk/>
            <pc:sldMk cId="761541537" sldId="279"/>
            <ac:picMk id="41" creationId="{BA7D88CC-EA6E-11A9-62CD-6D6F5611FF90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2:11.764" v="4908" actId="20577"/>
        <pc:sldMkLst>
          <pc:docMk/>
          <pc:sldMk cId="3880524645" sldId="280"/>
        </pc:sldMkLst>
        <pc:spChg chg="del mod">
          <ac:chgData name="Severance, Mark" userId="a44831fa-3a31-4fe0-844f-5a0cb8d9d322" providerId="ADAL" clId="{8D0101CF-D019-4A6F-9B5D-3BCE29B80F85}" dt="2023-08-30T18:25:03.866" v="1441" actId="478"/>
          <ac:spMkLst>
            <pc:docMk/>
            <pc:sldMk cId="3880524645" sldId="280"/>
            <ac:spMk id="3" creationId="{BC726727-77FB-8FDF-4513-FF528F7006BC}"/>
          </ac:spMkLst>
        </pc:spChg>
        <pc:spChg chg="del mod">
          <ac:chgData name="Severance, Mark" userId="a44831fa-3a31-4fe0-844f-5a0cb8d9d322" providerId="ADAL" clId="{8D0101CF-D019-4A6F-9B5D-3BCE29B80F85}" dt="2023-08-30T18:25:10.745" v="1442" actId="478"/>
          <ac:spMkLst>
            <pc:docMk/>
            <pc:sldMk cId="3880524645" sldId="280"/>
            <ac:spMk id="6" creationId="{D8E279D3-71AD-E7DA-7106-9D3EA973AE90}"/>
          </ac:spMkLst>
        </pc:spChg>
        <pc:spChg chg="del">
          <ac:chgData name="Severance, Mark" userId="a44831fa-3a31-4fe0-844f-5a0cb8d9d322" providerId="ADAL" clId="{8D0101CF-D019-4A6F-9B5D-3BCE29B80F85}" dt="2023-08-30T18:24:38.377" v="1438" actId="478"/>
          <ac:spMkLst>
            <pc:docMk/>
            <pc:sldMk cId="3880524645" sldId="280"/>
            <ac:spMk id="10" creationId="{527A1D20-6B71-0B9C-5070-470CC16B8A36}"/>
          </ac:spMkLst>
        </pc:spChg>
        <pc:spChg chg="add mod">
          <ac:chgData name="Severance, Mark" userId="a44831fa-3a31-4fe0-844f-5a0cb8d9d322" providerId="ADAL" clId="{8D0101CF-D019-4A6F-9B5D-3BCE29B80F85}" dt="2023-08-30T18:26:45.940" v="1470" actId="1076"/>
          <ac:spMkLst>
            <pc:docMk/>
            <pc:sldMk cId="3880524645" sldId="280"/>
            <ac:spMk id="11" creationId="{A65368D7-9C17-760F-00B5-FC56D5EDB2F4}"/>
          </ac:spMkLst>
        </pc:spChg>
        <pc:spChg chg="add mod">
          <ac:chgData name="Severance, Mark" userId="a44831fa-3a31-4fe0-844f-5a0cb8d9d322" providerId="ADAL" clId="{8D0101CF-D019-4A6F-9B5D-3BCE29B80F85}" dt="2023-09-01T11:31:17.625" v="4894" actId="20577"/>
          <ac:spMkLst>
            <pc:docMk/>
            <pc:sldMk cId="3880524645" sldId="280"/>
            <ac:spMk id="14" creationId="{1895E2D7-32D5-24BB-4067-63043B65B45F}"/>
          </ac:spMkLst>
        </pc:spChg>
        <pc:spChg chg="add mod">
          <ac:chgData name="Severance, Mark" userId="a44831fa-3a31-4fe0-844f-5a0cb8d9d322" providerId="ADAL" clId="{8D0101CF-D019-4A6F-9B5D-3BCE29B80F85}" dt="2023-09-01T11:32:11.764" v="4908" actId="20577"/>
          <ac:spMkLst>
            <pc:docMk/>
            <pc:sldMk cId="3880524645" sldId="280"/>
            <ac:spMk id="16" creationId="{CAA70CCF-8FC7-5BFD-61EF-106CF179A41B}"/>
          </ac:spMkLst>
        </pc:spChg>
        <pc:spChg chg="add mod ord">
          <ac:chgData name="Severance, Mark" userId="a44831fa-3a31-4fe0-844f-5a0cb8d9d322" providerId="ADAL" clId="{8D0101CF-D019-4A6F-9B5D-3BCE29B80F85}" dt="2023-08-30T18:29:21.822" v="1487" actId="167"/>
          <ac:spMkLst>
            <pc:docMk/>
            <pc:sldMk cId="3880524645" sldId="280"/>
            <ac:spMk id="17" creationId="{4E531B38-B255-DD43-B20D-2612E135EA0B}"/>
          </ac:spMkLst>
        </pc:spChg>
        <pc:spChg chg="add mod ord">
          <ac:chgData name="Severance, Mark" userId="a44831fa-3a31-4fe0-844f-5a0cb8d9d322" providerId="ADAL" clId="{8D0101CF-D019-4A6F-9B5D-3BCE29B80F85}" dt="2023-08-30T18:30:30.707" v="1493" actId="14100"/>
          <ac:spMkLst>
            <pc:docMk/>
            <pc:sldMk cId="3880524645" sldId="280"/>
            <ac:spMk id="19" creationId="{31484809-83BD-9D0B-F973-0A8E98463542}"/>
          </ac:spMkLst>
        </pc:spChg>
        <pc:grpChg chg="add del mod">
          <ac:chgData name="Severance, Mark" userId="a44831fa-3a31-4fe0-844f-5a0cb8d9d322" providerId="ADAL" clId="{8D0101CF-D019-4A6F-9B5D-3BCE29B80F85}" dt="2023-08-30T18:25:26.114" v="1444" actId="478"/>
          <ac:grpSpMkLst>
            <pc:docMk/>
            <pc:sldMk cId="3880524645" sldId="280"/>
            <ac:grpSpMk id="2" creationId="{0581890C-E3FF-7402-8525-C12CD61616A4}"/>
          </ac:grpSpMkLst>
        </pc:grpChg>
        <pc:picChg chg="mod">
          <ac:chgData name="Severance, Mark" userId="a44831fa-3a31-4fe0-844f-5a0cb8d9d322" providerId="ADAL" clId="{8D0101CF-D019-4A6F-9B5D-3BCE29B80F85}" dt="2023-08-30T18:24:48.081" v="1439"/>
          <ac:picMkLst>
            <pc:docMk/>
            <pc:sldMk cId="3880524645" sldId="280"/>
            <ac:picMk id="7" creationId="{D89A26B0-E798-D044-9F03-4579B26E03FD}"/>
          </ac:picMkLst>
        </pc:picChg>
        <pc:picChg chg="mod">
          <ac:chgData name="Severance, Mark" userId="a44831fa-3a31-4fe0-844f-5a0cb8d9d322" providerId="ADAL" clId="{8D0101CF-D019-4A6F-9B5D-3BCE29B80F85}" dt="2023-08-30T18:24:48.081" v="1439"/>
          <ac:picMkLst>
            <pc:docMk/>
            <pc:sldMk cId="3880524645" sldId="280"/>
            <ac:picMk id="8" creationId="{89D84D94-D83E-4191-A915-9591D7FF881E}"/>
          </ac:picMkLst>
        </pc:picChg>
        <pc:picChg chg="add mod ord">
          <ac:chgData name="Severance, Mark" userId="a44831fa-3a31-4fe0-844f-5a0cb8d9d322" providerId="ADAL" clId="{8D0101CF-D019-4A6F-9B5D-3BCE29B80F85}" dt="2023-08-30T18:33:56.003" v="1654" actId="29295"/>
          <ac:picMkLst>
            <pc:docMk/>
            <pc:sldMk cId="3880524645" sldId="280"/>
            <ac:picMk id="12" creationId="{87968422-CDEB-1DC6-6543-FD3D25F412FE}"/>
          </ac:picMkLst>
        </pc:picChg>
      </pc:sldChg>
      <pc:sldChg chg="addSp modSp add mod">
        <pc:chgData name="Severance, Mark" userId="a44831fa-3a31-4fe0-844f-5a0cb8d9d322" providerId="ADAL" clId="{8D0101CF-D019-4A6F-9B5D-3BCE29B80F85}" dt="2023-09-01T11:33:33.404" v="4948" actId="20577"/>
        <pc:sldMkLst>
          <pc:docMk/>
          <pc:sldMk cId="1478872997" sldId="281"/>
        </pc:sldMkLst>
        <pc:spChg chg="add mod">
          <ac:chgData name="Severance, Mark" userId="a44831fa-3a31-4fe0-844f-5a0cb8d9d322" providerId="ADAL" clId="{8D0101CF-D019-4A6F-9B5D-3BCE29B80F85}" dt="2023-09-01T11:33:33.404" v="4948" actId="20577"/>
          <ac:spMkLst>
            <pc:docMk/>
            <pc:sldMk cId="1478872997" sldId="281"/>
            <ac:spMk id="3" creationId="{58652DE6-E642-75D6-1B9A-6FDB1C233E92}"/>
          </ac:spMkLst>
        </pc:spChg>
        <pc:spChg chg="mod">
          <ac:chgData name="Severance, Mark" userId="a44831fa-3a31-4fe0-844f-5a0cb8d9d322" providerId="ADAL" clId="{8D0101CF-D019-4A6F-9B5D-3BCE29B80F85}" dt="2023-08-31T13:08:47.878" v="2912" actId="1076"/>
          <ac:spMkLst>
            <pc:docMk/>
            <pc:sldMk cId="1478872997" sldId="281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1T13:08:42.208" v="2911" actId="1076"/>
          <ac:spMkLst>
            <pc:docMk/>
            <pc:sldMk cId="1478872997" sldId="281"/>
            <ac:spMk id="18" creationId="{E579FA19-36EC-20EB-4D03-2628BD19C2DF}"/>
          </ac:spMkLst>
        </pc:spChg>
      </pc:sldChg>
      <pc:sldChg chg="add del">
        <pc:chgData name="Severance, Mark" userId="a44831fa-3a31-4fe0-844f-5a0cb8d9d322" providerId="ADAL" clId="{8D0101CF-D019-4A6F-9B5D-3BCE29B80F85}" dt="2023-08-31T15:18:46.564" v="4319" actId="47"/>
        <pc:sldMkLst>
          <pc:docMk/>
          <pc:sldMk cId="2443800277" sldId="282"/>
        </pc:sldMkLst>
      </pc:sldChg>
      <pc:sldChg chg="addSp delSp modSp add mod ord">
        <pc:chgData name="Severance, Mark" userId="a44831fa-3a31-4fe0-844f-5a0cb8d9d322" providerId="ADAL" clId="{8D0101CF-D019-4A6F-9B5D-3BCE29B80F85}" dt="2023-09-05T13:59:26.292" v="6649"/>
        <pc:sldMkLst>
          <pc:docMk/>
          <pc:sldMk cId="1258911949" sldId="283"/>
        </pc:sldMkLst>
        <pc:spChg chg="add del mod">
          <ac:chgData name="Severance, Mark" userId="a44831fa-3a31-4fe0-844f-5a0cb8d9d322" providerId="ADAL" clId="{8D0101CF-D019-4A6F-9B5D-3BCE29B80F85}" dt="2023-09-05T13:59:23.938" v="6648" actId="478"/>
          <ac:spMkLst>
            <pc:docMk/>
            <pc:sldMk cId="1258911949" sldId="283"/>
            <ac:spMk id="2" creationId="{DA6103AC-4E16-79EB-146D-4FFCCD40E565}"/>
          </ac:spMkLst>
        </pc:spChg>
        <pc:spChg chg="mod">
          <ac:chgData name="Severance, Mark" userId="a44831fa-3a31-4fe0-844f-5a0cb8d9d322" providerId="ADAL" clId="{8D0101CF-D019-4A6F-9B5D-3BCE29B80F85}" dt="2023-08-31T12:47:15.430" v="2208" actId="1076"/>
          <ac:spMkLst>
            <pc:docMk/>
            <pc:sldMk cId="1258911949" sldId="283"/>
            <ac:spMk id="5" creationId="{9F50FE24-F6DA-4079-8EC8-6EDDF15F5E86}"/>
          </ac:spMkLst>
        </pc:spChg>
        <pc:picChg chg="add mod">
          <ac:chgData name="Severance, Mark" userId="a44831fa-3a31-4fe0-844f-5a0cb8d9d322" providerId="ADAL" clId="{8D0101CF-D019-4A6F-9B5D-3BCE29B80F85}" dt="2023-09-05T13:59:26.292" v="6649"/>
          <ac:picMkLst>
            <pc:docMk/>
            <pc:sldMk cId="1258911949" sldId="283"/>
            <ac:picMk id="6" creationId="{7D70177B-8BDE-0263-2E8C-D469A40A01D1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4:35.543" v="4964" actId="20577"/>
        <pc:sldMkLst>
          <pc:docMk/>
          <pc:sldMk cId="2986795623" sldId="284"/>
        </pc:sldMkLst>
        <pc:spChg chg="del mod">
          <ac:chgData name="Severance, Mark" userId="a44831fa-3a31-4fe0-844f-5a0cb8d9d322" providerId="ADAL" clId="{8D0101CF-D019-4A6F-9B5D-3BCE29B80F85}" dt="2023-08-31T12:37:43.663" v="1817" actId="478"/>
          <ac:spMkLst>
            <pc:docMk/>
            <pc:sldMk cId="2986795623" sldId="284"/>
            <ac:spMk id="3" creationId="{58652DE6-E642-75D6-1B9A-6FDB1C233E92}"/>
          </ac:spMkLst>
        </pc:spChg>
        <pc:spChg chg="add mod">
          <ac:chgData name="Severance, Mark" userId="a44831fa-3a31-4fe0-844f-5a0cb8d9d322" providerId="ADAL" clId="{8D0101CF-D019-4A6F-9B5D-3BCE29B80F85}" dt="2023-09-01T11:34:35.543" v="4964" actId="20577"/>
          <ac:spMkLst>
            <pc:docMk/>
            <pc:sldMk cId="2986795623" sldId="284"/>
            <ac:spMk id="6" creationId="{812727EE-FD3C-8CB3-C3C8-3D357374B384}"/>
          </ac:spMkLst>
        </pc:spChg>
        <pc:spChg chg="mod">
          <ac:chgData name="Severance, Mark" userId="a44831fa-3a31-4fe0-844f-5a0cb8d9d322" providerId="ADAL" clId="{8D0101CF-D019-4A6F-9B5D-3BCE29B80F85}" dt="2023-08-31T19:45:41.693" v="4593" actId="255"/>
          <ac:spMkLst>
            <pc:docMk/>
            <pc:sldMk cId="2986795623" sldId="284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1T12:38:37.588" v="1909" actId="14100"/>
          <ac:spMkLst>
            <pc:docMk/>
            <pc:sldMk cId="2986795623" sldId="284"/>
            <ac:spMk id="18" creationId="{E579FA19-36EC-20EB-4D03-2628BD19C2DF}"/>
          </ac:spMkLst>
        </pc:spChg>
      </pc:sldChg>
      <pc:sldChg chg="addSp modSp add mod">
        <pc:chgData name="Severance, Mark" userId="a44831fa-3a31-4fe0-844f-5a0cb8d9d322" providerId="ADAL" clId="{8D0101CF-D019-4A6F-9B5D-3BCE29B80F85}" dt="2023-09-01T11:37:58.166" v="5030" actId="20577"/>
        <pc:sldMkLst>
          <pc:docMk/>
          <pc:sldMk cId="722966968" sldId="285"/>
        </pc:sldMkLst>
        <pc:spChg chg="mod">
          <ac:chgData name="Severance, Mark" userId="a44831fa-3a31-4fe0-844f-5a0cb8d9d322" providerId="ADAL" clId="{8D0101CF-D019-4A6F-9B5D-3BCE29B80F85}" dt="2023-08-31T13:08:00.209" v="2907"/>
          <ac:spMkLst>
            <pc:docMk/>
            <pc:sldMk cId="722966968" sldId="285"/>
            <ac:spMk id="6" creationId="{F9E735E5-6B3E-A9D7-9CB4-79D6B7B87E34}"/>
          </ac:spMkLst>
        </pc:spChg>
        <pc:spChg chg="mod">
          <ac:chgData name="Severance, Mark" userId="a44831fa-3a31-4fe0-844f-5a0cb8d9d322" providerId="ADAL" clId="{8D0101CF-D019-4A6F-9B5D-3BCE29B80F85}" dt="2023-08-31T13:08:00.209" v="2907"/>
          <ac:spMkLst>
            <pc:docMk/>
            <pc:sldMk cId="722966968" sldId="285"/>
            <ac:spMk id="7" creationId="{50A9E1BB-C24C-2C87-2B7D-BF33BCBE0282}"/>
          </ac:spMkLst>
        </pc:spChg>
        <pc:spChg chg="mod">
          <ac:chgData name="Severance, Mark" userId="a44831fa-3a31-4fe0-844f-5a0cb8d9d322" providerId="ADAL" clId="{8D0101CF-D019-4A6F-9B5D-3BCE29B80F85}" dt="2023-08-31T13:08:08.724" v="2908" actId="1076"/>
          <ac:spMkLst>
            <pc:docMk/>
            <pc:sldMk cId="722966968" sldId="285"/>
            <ac:spMk id="10" creationId="{527A1D20-6B71-0B9C-5070-470CC16B8A36}"/>
          </ac:spMkLst>
        </pc:spChg>
        <pc:spChg chg="add mod">
          <ac:chgData name="Severance, Mark" userId="a44831fa-3a31-4fe0-844f-5a0cb8d9d322" providerId="ADAL" clId="{8D0101CF-D019-4A6F-9B5D-3BCE29B80F85}" dt="2023-09-01T11:37:58.166" v="5030" actId="20577"/>
          <ac:spMkLst>
            <pc:docMk/>
            <pc:sldMk cId="722966968" sldId="285"/>
            <ac:spMk id="11" creationId="{EF4A3728-972C-8899-960B-E05FF79A7E45}"/>
          </ac:spMkLst>
        </pc:spChg>
        <pc:grpChg chg="add mod">
          <ac:chgData name="Severance, Mark" userId="a44831fa-3a31-4fe0-844f-5a0cb8d9d322" providerId="ADAL" clId="{8D0101CF-D019-4A6F-9B5D-3BCE29B80F85}" dt="2023-08-31T13:09:15.507" v="2915" actId="1076"/>
          <ac:grpSpMkLst>
            <pc:docMk/>
            <pc:sldMk cId="722966968" sldId="285"/>
            <ac:grpSpMk id="2" creationId="{CBA6AB3C-49DE-3E03-DAB5-A3A3069AAE4A}"/>
          </ac:grpSpMkLst>
        </pc:grpChg>
        <pc:picChg chg="mod">
          <ac:chgData name="Severance, Mark" userId="a44831fa-3a31-4fe0-844f-5a0cb8d9d322" providerId="ADAL" clId="{8D0101CF-D019-4A6F-9B5D-3BCE29B80F85}" dt="2023-08-31T13:08:00.209" v="2907"/>
          <ac:picMkLst>
            <pc:docMk/>
            <pc:sldMk cId="722966968" sldId="285"/>
            <ac:picMk id="3" creationId="{E1447216-809C-1FB6-FAB5-AC4F256CFE3A}"/>
          </ac:picMkLst>
        </pc:picChg>
      </pc:sldChg>
      <pc:sldChg chg="addSp modSp add mod">
        <pc:chgData name="Severance, Mark" userId="a44831fa-3a31-4fe0-844f-5a0cb8d9d322" providerId="ADAL" clId="{8D0101CF-D019-4A6F-9B5D-3BCE29B80F85}" dt="2023-09-01T11:37:18.099" v="5023" actId="20577"/>
        <pc:sldMkLst>
          <pc:docMk/>
          <pc:sldMk cId="3381202681" sldId="286"/>
        </pc:sldMkLst>
        <pc:spChg chg="mod">
          <ac:chgData name="Severance, Mark" userId="a44831fa-3a31-4fe0-844f-5a0cb8d9d322" providerId="ADAL" clId="{8D0101CF-D019-4A6F-9B5D-3BCE29B80F85}" dt="2023-08-31T13:02:35.309" v="2839"/>
          <ac:spMkLst>
            <pc:docMk/>
            <pc:sldMk cId="3381202681" sldId="286"/>
            <ac:spMk id="6" creationId="{507F2079-1524-6A92-3606-CB010617F45B}"/>
          </ac:spMkLst>
        </pc:spChg>
        <pc:spChg chg="mod">
          <ac:chgData name="Severance, Mark" userId="a44831fa-3a31-4fe0-844f-5a0cb8d9d322" providerId="ADAL" clId="{8D0101CF-D019-4A6F-9B5D-3BCE29B80F85}" dt="2023-08-31T13:02:35.309" v="2839"/>
          <ac:spMkLst>
            <pc:docMk/>
            <pc:sldMk cId="3381202681" sldId="286"/>
            <ac:spMk id="7" creationId="{8D11BADC-01FC-0EC3-11F9-9498E0CF4599}"/>
          </ac:spMkLst>
        </pc:spChg>
        <pc:spChg chg="mod">
          <ac:chgData name="Severance, Mark" userId="a44831fa-3a31-4fe0-844f-5a0cb8d9d322" providerId="ADAL" clId="{8D0101CF-D019-4A6F-9B5D-3BCE29B80F85}" dt="2023-08-31T13:02:35.309" v="2839"/>
          <ac:spMkLst>
            <pc:docMk/>
            <pc:sldMk cId="3381202681" sldId="286"/>
            <ac:spMk id="8" creationId="{F90618D7-B92D-F248-FDF5-C1AA77BCF7A8}"/>
          </ac:spMkLst>
        </pc:spChg>
        <pc:spChg chg="mod">
          <ac:chgData name="Severance, Mark" userId="a44831fa-3a31-4fe0-844f-5a0cb8d9d322" providerId="ADAL" clId="{8D0101CF-D019-4A6F-9B5D-3BCE29B80F85}" dt="2023-08-31T13:02:14.070" v="2838" actId="20577"/>
          <ac:spMkLst>
            <pc:docMk/>
            <pc:sldMk cId="3381202681" sldId="286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1T13:02:35.309" v="2839"/>
          <ac:spMkLst>
            <pc:docMk/>
            <pc:sldMk cId="3381202681" sldId="286"/>
            <ac:spMk id="11" creationId="{A368FBF1-E3D9-30CF-E6F1-608FC30527E2}"/>
          </ac:spMkLst>
        </pc:spChg>
        <pc:spChg chg="mod">
          <ac:chgData name="Severance, Mark" userId="a44831fa-3a31-4fe0-844f-5a0cb8d9d322" providerId="ADAL" clId="{8D0101CF-D019-4A6F-9B5D-3BCE29B80F85}" dt="2023-08-31T13:05:14.542" v="2871" actId="2711"/>
          <ac:spMkLst>
            <pc:docMk/>
            <pc:sldMk cId="3381202681" sldId="286"/>
            <ac:spMk id="14" creationId="{D0E41D25-F5CA-2CEA-FBEA-37191F610971}"/>
          </ac:spMkLst>
        </pc:spChg>
        <pc:spChg chg="add mod">
          <ac:chgData name="Severance, Mark" userId="a44831fa-3a31-4fe0-844f-5a0cb8d9d322" providerId="ADAL" clId="{8D0101CF-D019-4A6F-9B5D-3BCE29B80F85}" dt="2023-08-31T13:03:28.906" v="2841" actId="1076"/>
          <ac:spMkLst>
            <pc:docMk/>
            <pc:sldMk cId="3381202681" sldId="286"/>
            <ac:spMk id="15" creationId="{D7337EB5-E6CE-F0BD-2692-6954B1B99638}"/>
          </ac:spMkLst>
        </pc:spChg>
        <pc:spChg chg="add mod">
          <ac:chgData name="Severance, Mark" userId="a44831fa-3a31-4fe0-844f-5a0cb8d9d322" providerId="ADAL" clId="{8D0101CF-D019-4A6F-9B5D-3BCE29B80F85}" dt="2023-09-01T11:37:18.099" v="5023" actId="20577"/>
          <ac:spMkLst>
            <pc:docMk/>
            <pc:sldMk cId="3381202681" sldId="286"/>
            <ac:spMk id="17" creationId="{0729D1B4-9E64-4AC6-F8CF-8498D061403F}"/>
          </ac:spMkLst>
        </pc:spChg>
        <pc:grpChg chg="add mod">
          <ac:chgData name="Severance, Mark" userId="a44831fa-3a31-4fe0-844f-5a0cb8d9d322" providerId="ADAL" clId="{8D0101CF-D019-4A6F-9B5D-3BCE29B80F85}" dt="2023-08-31T13:02:35.309" v="2839"/>
          <ac:grpSpMkLst>
            <pc:docMk/>
            <pc:sldMk cId="3381202681" sldId="286"/>
            <ac:grpSpMk id="2" creationId="{4A6EEBD3-A5DE-D982-1AD9-0C16BD8E52AB}"/>
          </ac:grpSpMkLst>
        </pc:grpChg>
        <pc:grpChg chg="add mod">
          <ac:chgData name="Severance, Mark" userId="a44831fa-3a31-4fe0-844f-5a0cb8d9d322" providerId="ADAL" clId="{8D0101CF-D019-4A6F-9B5D-3BCE29B80F85}" dt="2023-08-31T13:03:28.906" v="2841" actId="1076"/>
          <ac:grpSpMkLst>
            <pc:docMk/>
            <pc:sldMk cId="3381202681" sldId="286"/>
            <ac:grpSpMk id="12" creationId="{FD0EDB5C-A7B6-F03D-828D-2DD7C0E78461}"/>
          </ac:grpSpMkLst>
        </pc:grpChg>
        <pc:picChg chg="mod">
          <ac:chgData name="Severance, Mark" userId="a44831fa-3a31-4fe0-844f-5a0cb8d9d322" providerId="ADAL" clId="{8D0101CF-D019-4A6F-9B5D-3BCE29B80F85}" dt="2023-08-31T13:02:35.309" v="2839"/>
          <ac:picMkLst>
            <pc:docMk/>
            <pc:sldMk cId="3381202681" sldId="286"/>
            <ac:picMk id="3" creationId="{78156ED9-5CCA-6CCF-7C1A-3994B93D08F5}"/>
          </ac:picMkLst>
        </pc:picChg>
        <pc:picChg chg="mod">
          <ac:chgData name="Severance, Mark" userId="a44831fa-3a31-4fe0-844f-5a0cb8d9d322" providerId="ADAL" clId="{8D0101CF-D019-4A6F-9B5D-3BCE29B80F85}" dt="2023-08-31T13:05:21.797" v="2872" actId="1076"/>
          <ac:picMkLst>
            <pc:docMk/>
            <pc:sldMk cId="3381202681" sldId="286"/>
            <ac:picMk id="13" creationId="{B17625D8-C088-F8CE-B8B5-D98F57452971}"/>
          </ac:picMkLst>
        </pc:picChg>
        <pc:picChg chg="add mod">
          <ac:chgData name="Severance, Mark" userId="a44831fa-3a31-4fe0-844f-5a0cb8d9d322" providerId="ADAL" clId="{8D0101CF-D019-4A6F-9B5D-3BCE29B80F85}" dt="2023-08-31T13:05:01.179" v="2870" actId="1076"/>
          <ac:picMkLst>
            <pc:docMk/>
            <pc:sldMk cId="3381202681" sldId="286"/>
            <ac:picMk id="16" creationId="{92A3248A-BDB6-DC25-9254-B8A48857B7D5}"/>
          </ac:picMkLst>
        </pc:picChg>
      </pc:sldChg>
      <pc:sldChg chg="addSp modSp add mod">
        <pc:chgData name="Severance, Mark" userId="a44831fa-3a31-4fe0-844f-5a0cb8d9d322" providerId="ADAL" clId="{8D0101CF-D019-4A6F-9B5D-3BCE29B80F85}" dt="2023-09-01T11:36:09.123" v="5005" actId="20577"/>
        <pc:sldMkLst>
          <pc:docMk/>
          <pc:sldMk cId="2888685789" sldId="287"/>
        </pc:sldMkLst>
        <pc:spChg chg="add mod">
          <ac:chgData name="Severance, Mark" userId="a44831fa-3a31-4fe0-844f-5a0cb8d9d322" providerId="ADAL" clId="{8D0101CF-D019-4A6F-9B5D-3BCE29B80F85}" dt="2023-09-01T11:36:09.123" v="5005" actId="20577"/>
          <ac:spMkLst>
            <pc:docMk/>
            <pc:sldMk cId="2888685789" sldId="287"/>
            <ac:spMk id="3" creationId="{FA6F7C15-300D-346F-E5A4-0FDBA67A9F2F}"/>
          </ac:spMkLst>
        </pc:spChg>
        <pc:spChg chg="mod">
          <ac:chgData name="Severance, Mark" userId="a44831fa-3a31-4fe0-844f-5a0cb8d9d322" providerId="ADAL" clId="{8D0101CF-D019-4A6F-9B5D-3BCE29B80F85}" dt="2023-08-31T13:08:17.554" v="2909" actId="1076"/>
          <ac:spMkLst>
            <pc:docMk/>
            <pc:sldMk cId="2888685789" sldId="287"/>
            <ac:spMk id="10" creationId="{527A1D20-6B71-0B9C-5070-470CC16B8A36}"/>
          </ac:spMkLst>
        </pc:spChg>
        <pc:picChg chg="add mod">
          <ac:chgData name="Severance, Mark" userId="a44831fa-3a31-4fe0-844f-5a0cb8d9d322" providerId="ADAL" clId="{8D0101CF-D019-4A6F-9B5D-3BCE29B80F85}" dt="2023-08-31T12:57:13.900" v="2603" actId="14100"/>
          <ac:picMkLst>
            <pc:docMk/>
            <pc:sldMk cId="2888685789" sldId="287"/>
            <ac:picMk id="2" creationId="{7F45F0BF-4A3F-F7FE-533E-D9275CD94468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5:05.890" v="4965" actId="20577"/>
        <pc:sldMkLst>
          <pc:docMk/>
          <pc:sldMk cId="3008369588" sldId="288"/>
        </pc:sldMkLst>
        <pc:spChg chg="add mod">
          <ac:chgData name="Severance, Mark" userId="a44831fa-3a31-4fe0-844f-5a0cb8d9d322" providerId="ADAL" clId="{8D0101CF-D019-4A6F-9B5D-3BCE29B80F85}" dt="2023-08-31T12:52:21.946" v="2431" actId="1076"/>
          <ac:spMkLst>
            <pc:docMk/>
            <pc:sldMk cId="3008369588" sldId="288"/>
            <ac:spMk id="2" creationId="{AB2FADE6-A6AD-B3FC-4926-F0BB8D826947}"/>
          </ac:spMkLst>
        </pc:spChg>
        <pc:spChg chg="mod">
          <ac:chgData name="Severance, Mark" userId="a44831fa-3a31-4fe0-844f-5a0cb8d9d322" providerId="ADAL" clId="{8D0101CF-D019-4A6F-9B5D-3BCE29B80F85}" dt="2023-08-31T12:52:31.373" v="2432"/>
          <ac:spMkLst>
            <pc:docMk/>
            <pc:sldMk cId="3008369588" sldId="288"/>
            <ac:spMk id="7" creationId="{E34C38EE-DABF-2A4E-9A33-5AFD30F03FFF}"/>
          </ac:spMkLst>
        </pc:spChg>
        <pc:spChg chg="del mod">
          <ac:chgData name="Severance, Mark" userId="a44831fa-3a31-4fe0-844f-5a0cb8d9d322" providerId="ADAL" clId="{8D0101CF-D019-4A6F-9B5D-3BCE29B80F85}" dt="2023-08-31T12:46:48.707" v="2204"/>
          <ac:spMkLst>
            <pc:docMk/>
            <pc:sldMk cId="3008369588" sldId="288"/>
            <ac:spMk id="10" creationId="{527A1D20-6B71-0B9C-5070-470CC16B8A36}"/>
          </ac:spMkLst>
        </pc:spChg>
        <pc:spChg chg="add del mod">
          <ac:chgData name="Severance, Mark" userId="a44831fa-3a31-4fe0-844f-5a0cb8d9d322" providerId="ADAL" clId="{8D0101CF-D019-4A6F-9B5D-3BCE29B80F85}" dt="2023-08-31T12:54:10.594" v="2444"/>
          <ac:spMkLst>
            <pc:docMk/>
            <pc:sldMk cId="3008369588" sldId="288"/>
            <ac:spMk id="12" creationId="{8F1F9A80-F487-FFF9-28B6-3B3A3D80B5D4}"/>
          </ac:spMkLst>
        </pc:spChg>
        <pc:spChg chg="add mod">
          <ac:chgData name="Severance, Mark" userId="a44831fa-3a31-4fe0-844f-5a0cb8d9d322" providerId="ADAL" clId="{8D0101CF-D019-4A6F-9B5D-3BCE29B80F85}" dt="2023-09-01T11:35:05.890" v="4965" actId="20577"/>
          <ac:spMkLst>
            <pc:docMk/>
            <pc:sldMk cId="3008369588" sldId="288"/>
            <ac:spMk id="13" creationId="{2DE82A36-6F5E-1374-3BAC-C103265A310E}"/>
          </ac:spMkLst>
        </pc:spChg>
        <pc:spChg chg="add mod ord">
          <ac:chgData name="Severance, Mark" userId="a44831fa-3a31-4fe0-844f-5a0cb8d9d322" providerId="ADAL" clId="{8D0101CF-D019-4A6F-9B5D-3BCE29B80F85}" dt="2023-08-31T12:56:21.938" v="2582" actId="167"/>
          <ac:spMkLst>
            <pc:docMk/>
            <pc:sldMk cId="3008369588" sldId="288"/>
            <ac:spMk id="14" creationId="{6C723313-9431-85A7-0F0D-9ACFC3D48BB4}"/>
          </ac:spMkLst>
        </pc:spChg>
        <pc:spChg chg="mod">
          <ac:chgData name="Severance, Mark" userId="a44831fa-3a31-4fe0-844f-5a0cb8d9d322" providerId="ADAL" clId="{8D0101CF-D019-4A6F-9B5D-3BCE29B80F85}" dt="2023-08-31T12:50:05.881" v="2359" actId="20577"/>
          <ac:spMkLst>
            <pc:docMk/>
            <pc:sldMk cId="3008369588" sldId="288"/>
            <ac:spMk id="18" creationId="{E579FA19-36EC-20EB-4D03-2628BD19C2DF}"/>
          </ac:spMkLst>
        </pc:spChg>
        <pc:grpChg chg="add mod">
          <ac:chgData name="Severance, Mark" userId="a44831fa-3a31-4fe0-844f-5a0cb8d9d322" providerId="ADAL" clId="{8D0101CF-D019-4A6F-9B5D-3BCE29B80F85}" dt="2023-08-31T12:53:42.630" v="2440" actId="1076"/>
          <ac:grpSpMkLst>
            <pc:docMk/>
            <pc:sldMk cId="3008369588" sldId="288"/>
            <ac:grpSpMk id="3" creationId="{70E9A4FF-763D-7A3C-E4BE-FAF80C46A19B}"/>
          </ac:grpSpMkLst>
        </pc:grpChg>
        <pc:picChg chg="mod">
          <ac:chgData name="Severance, Mark" userId="a44831fa-3a31-4fe0-844f-5a0cb8d9d322" providerId="ADAL" clId="{8D0101CF-D019-4A6F-9B5D-3BCE29B80F85}" dt="2023-08-31T12:52:31.373" v="2432"/>
          <ac:picMkLst>
            <pc:docMk/>
            <pc:sldMk cId="3008369588" sldId="288"/>
            <ac:picMk id="6" creationId="{377D19FD-3D40-A973-3174-7413E4F7A4A3}"/>
          </ac:picMkLst>
        </pc:picChg>
        <pc:picChg chg="add del mod">
          <ac:chgData name="Severance, Mark" userId="a44831fa-3a31-4fe0-844f-5a0cb8d9d322" providerId="ADAL" clId="{8D0101CF-D019-4A6F-9B5D-3BCE29B80F85}" dt="2023-08-31T12:53:36.951" v="2439" actId="478"/>
          <ac:picMkLst>
            <pc:docMk/>
            <pc:sldMk cId="3008369588" sldId="288"/>
            <ac:picMk id="8" creationId="{DB370AF7-1DB3-3620-6BD3-A7CF630C3AB9}"/>
          </ac:picMkLst>
        </pc:picChg>
        <pc:picChg chg="add del mod">
          <ac:chgData name="Severance, Mark" userId="a44831fa-3a31-4fe0-844f-5a0cb8d9d322" providerId="ADAL" clId="{8D0101CF-D019-4A6F-9B5D-3BCE29B80F85}" dt="2023-08-31T12:53:34.737" v="2438" actId="478"/>
          <ac:picMkLst>
            <pc:docMk/>
            <pc:sldMk cId="3008369588" sldId="288"/>
            <ac:picMk id="11" creationId="{DF613C3D-70D7-0A4A-9263-31A4AB336DEB}"/>
          </ac:picMkLst>
        </pc:picChg>
      </pc:sldChg>
      <pc:sldChg chg="addSp modSp add del mod ord">
        <pc:chgData name="Severance, Mark" userId="a44831fa-3a31-4fe0-844f-5a0cb8d9d322" providerId="ADAL" clId="{8D0101CF-D019-4A6F-9B5D-3BCE29B80F85}" dt="2023-09-05T14:00:33.205" v="6650" actId="47"/>
        <pc:sldMkLst>
          <pc:docMk/>
          <pc:sldMk cId="827200261" sldId="289"/>
        </pc:sldMkLst>
        <pc:spChg chg="mod">
          <ac:chgData name="Severance, Mark" userId="a44831fa-3a31-4fe0-844f-5a0cb8d9d322" providerId="ADAL" clId="{8D0101CF-D019-4A6F-9B5D-3BCE29B80F85}" dt="2023-08-31T12:49:46.968" v="2357" actId="20577"/>
          <ac:spMkLst>
            <pc:docMk/>
            <pc:sldMk cId="827200261" sldId="289"/>
            <ac:spMk id="5" creationId="{9F50FE24-F6DA-4079-8EC8-6EDDF15F5E86}"/>
          </ac:spMkLst>
        </pc:spChg>
        <pc:picChg chg="add mod">
          <ac:chgData name="Severance, Mark" userId="a44831fa-3a31-4fe0-844f-5a0cb8d9d322" providerId="ADAL" clId="{8D0101CF-D019-4A6F-9B5D-3BCE29B80F85}" dt="2023-08-31T12:49:07.475" v="2308"/>
          <ac:picMkLst>
            <pc:docMk/>
            <pc:sldMk cId="827200261" sldId="289"/>
            <ac:picMk id="2" creationId="{B717418E-A24D-277C-AFE4-7C0CE4945FB6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8:11.110" v="5031" actId="20577"/>
        <pc:sldMkLst>
          <pc:docMk/>
          <pc:sldMk cId="1885029263" sldId="290"/>
        </pc:sldMkLst>
        <pc:spChg chg="del mod">
          <ac:chgData name="Severance, Mark" userId="a44831fa-3a31-4fe0-844f-5a0cb8d9d322" providerId="ADAL" clId="{8D0101CF-D019-4A6F-9B5D-3BCE29B80F85}" dt="2023-08-31T13:18:47.313" v="3121" actId="478"/>
          <ac:spMkLst>
            <pc:docMk/>
            <pc:sldMk cId="1885029263" sldId="290"/>
            <ac:spMk id="11" creationId="{EF4A3728-972C-8899-960B-E05FF79A7E45}"/>
          </ac:spMkLst>
        </pc:spChg>
        <pc:spChg chg="mod">
          <ac:chgData name="Severance, Mark" userId="a44831fa-3a31-4fe0-844f-5a0cb8d9d322" providerId="ADAL" clId="{8D0101CF-D019-4A6F-9B5D-3BCE29B80F85}" dt="2023-08-31T13:19:33.422" v="3122"/>
          <ac:spMkLst>
            <pc:docMk/>
            <pc:sldMk cId="1885029263" sldId="290"/>
            <ac:spMk id="13" creationId="{E54851AC-6A25-75AF-E171-C27FD9AB8DDD}"/>
          </ac:spMkLst>
        </pc:spChg>
        <pc:spChg chg="mod">
          <ac:chgData name="Severance, Mark" userId="a44831fa-3a31-4fe0-844f-5a0cb8d9d322" providerId="ADAL" clId="{8D0101CF-D019-4A6F-9B5D-3BCE29B80F85}" dt="2023-08-31T13:19:33.422" v="3122"/>
          <ac:spMkLst>
            <pc:docMk/>
            <pc:sldMk cId="1885029263" sldId="290"/>
            <ac:spMk id="14" creationId="{92B2823A-8C85-65F2-1980-07351600EB5C}"/>
          </ac:spMkLst>
        </pc:spChg>
        <pc:spChg chg="add mod">
          <ac:chgData name="Severance, Mark" userId="a44831fa-3a31-4fe0-844f-5a0cb8d9d322" providerId="ADAL" clId="{8D0101CF-D019-4A6F-9B5D-3BCE29B80F85}" dt="2023-09-01T11:38:11.110" v="5031" actId="20577"/>
          <ac:spMkLst>
            <pc:docMk/>
            <pc:sldMk cId="1885029263" sldId="290"/>
            <ac:spMk id="16" creationId="{2F74C2F2-669A-4D0F-FCF2-11F6949BDF55}"/>
          </ac:spMkLst>
        </pc:spChg>
        <pc:grpChg chg="del">
          <ac:chgData name="Severance, Mark" userId="a44831fa-3a31-4fe0-844f-5a0cb8d9d322" providerId="ADAL" clId="{8D0101CF-D019-4A6F-9B5D-3BCE29B80F85}" dt="2023-08-31T13:18:41.941" v="3118" actId="478"/>
          <ac:grpSpMkLst>
            <pc:docMk/>
            <pc:sldMk cId="1885029263" sldId="290"/>
            <ac:grpSpMk id="2" creationId="{CBA6AB3C-49DE-3E03-DAB5-A3A3069AAE4A}"/>
          </ac:grpSpMkLst>
        </pc:grpChg>
        <pc:grpChg chg="add mod">
          <ac:chgData name="Severance, Mark" userId="a44831fa-3a31-4fe0-844f-5a0cb8d9d322" providerId="ADAL" clId="{8D0101CF-D019-4A6F-9B5D-3BCE29B80F85}" dt="2023-08-31T13:19:36.397" v="3123" actId="1076"/>
          <ac:grpSpMkLst>
            <pc:docMk/>
            <pc:sldMk cId="1885029263" sldId="290"/>
            <ac:grpSpMk id="8" creationId="{DD955B42-CAA7-FC35-5E48-D8751E298093}"/>
          </ac:grpSpMkLst>
        </pc:grpChg>
        <pc:picChg chg="mod">
          <ac:chgData name="Severance, Mark" userId="a44831fa-3a31-4fe0-844f-5a0cb8d9d322" providerId="ADAL" clId="{8D0101CF-D019-4A6F-9B5D-3BCE29B80F85}" dt="2023-08-31T13:19:33.422" v="3122"/>
          <ac:picMkLst>
            <pc:docMk/>
            <pc:sldMk cId="1885029263" sldId="290"/>
            <ac:picMk id="12" creationId="{9DDD0CDB-A656-0750-48FD-DB1414A6D55B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8:47.045" v="5048" actId="20577"/>
        <pc:sldMkLst>
          <pc:docMk/>
          <pc:sldMk cId="424244601" sldId="291"/>
        </pc:sldMkLst>
        <pc:spChg chg="add del mod">
          <ac:chgData name="Severance, Mark" userId="a44831fa-3a31-4fe0-844f-5a0cb8d9d322" providerId="ADAL" clId="{8D0101CF-D019-4A6F-9B5D-3BCE29B80F85}" dt="2023-08-31T13:29:28.370" v="3164" actId="478"/>
          <ac:spMkLst>
            <pc:docMk/>
            <pc:sldMk cId="424244601" sldId="291"/>
            <ac:spMk id="3" creationId="{5C0010CF-9690-435E-B382-B17C069C7BAC}"/>
          </ac:spMkLst>
        </pc:spChg>
        <pc:spChg chg="add del mod">
          <ac:chgData name="Severance, Mark" userId="a44831fa-3a31-4fe0-844f-5a0cb8d9d322" providerId="ADAL" clId="{8D0101CF-D019-4A6F-9B5D-3BCE29B80F85}" dt="2023-08-31T13:30:35.053" v="3170" actId="478"/>
          <ac:spMkLst>
            <pc:docMk/>
            <pc:sldMk cId="424244601" sldId="291"/>
            <ac:spMk id="7" creationId="{008367AF-DEAD-6C48-251E-3C9F281454D1}"/>
          </ac:spMkLst>
        </pc:spChg>
        <pc:spChg chg="mod">
          <ac:chgData name="Severance, Mark" userId="a44831fa-3a31-4fe0-844f-5a0cb8d9d322" providerId="ADAL" clId="{8D0101CF-D019-4A6F-9B5D-3BCE29B80F85}" dt="2023-08-31T13:28:32.535" v="3160" actId="20577"/>
          <ac:spMkLst>
            <pc:docMk/>
            <pc:sldMk cId="424244601" sldId="291"/>
            <ac:spMk id="10" creationId="{527A1D20-6B71-0B9C-5070-470CC16B8A36}"/>
          </ac:spMkLst>
        </pc:spChg>
        <pc:spChg chg="add mod">
          <ac:chgData name="Severance, Mark" userId="a44831fa-3a31-4fe0-844f-5a0cb8d9d322" providerId="ADAL" clId="{8D0101CF-D019-4A6F-9B5D-3BCE29B80F85}" dt="2023-08-31T15:19:08.455" v="4321" actId="1076"/>
          <ac:spMkLst>
            <pc:docMk/>
            <pc:sldMk cId="424244601" sldId="291"/>
            <ac:spMk id="11" creationId="{A1362182-D922-E5F1-BC64-681F99D0F65F}"/>
          </ac:spMkLst>
        </pc:spChg>
        <pc:spChg chg="add mod">
          <ac:chgData name="Severance, Mark" userId="a44831fa-3a31-4fe0-844f-5a0cb8d9d322" providerId="ADAL" clId="{8D0101CF-D019-4A6F-9B5D-3BCE29B80F85}" dt="2023-09-01T11:38:25.414" v="5033" actId="20577"/>
          <ac:spMkLst>
            <pc:docMk/>
            <pc:sldMk cId="424244601" sldId="291"/>
            <ac:spMk id="15" creationId="{FA508176-919A-91EA-083A-87FE927F1597}"/>
          </ac:spMkLst>
        </pc:spChg>
        <pc:spChg chg="del mod">
          <ac:chgData name="Severance, Mark" userId="a44831fa-3a31-4fe0-844f-5a0cb8d9d322" providerId="ADAL" clId="{8D0101CF-D019-4A6F-9B5D-3BCE29B80F85}" dt="2023-08-31T13:26:50.437" v="3142" actId="478"/>
          <ac:spMkLst>
            <pc:docMk/>
            <pc:sldMk cId="424244601" sldId="291"/>
            <ac:spMk id="16" creationId="{2F74C2F2-669A-4D0F-FCF2-11F6949BDF55}"/>
          </ac:spMkLst>
        </pc:spChg>
        <pc:spChg chg="add mod">
          <ac:chgData name="Severance, Mark" userId="a44831fa-3a31-4fe0-844f-5a0cb8d9d322" providerId="ADAL" clId="{8D0101CF-D019-4A6F-9B5D-3BCE29B80F85}" dt="2023-09-01T11:38:47.045" v="5048" actId="20577"/>
          <ac:spMkLst>
            <pc:docMk/>
            <pc:sldMk cId="424244601" sldId="291"/>
            <ac:spMk id="17" creationId="{3FB01AA4-EE94-A1E4-EAE8-FEC5A26BA7F0}"/>
          </ac:spMkLst>
        </pc:spChg>
        <pc:spChg chg="add mod">
          <ac:chgData name="Severance, Mark" userId="a44831fa-3a31-4fe0-844f-5a0cb8d9d322" providerId="ADAL" clId="{8D0101CF-D019-4A6F-9B5D-3BCE29B80F85}" dt="2023-08-31T13:32:07.179" v="3174"/>
          <ac:spMkLst>
            <pc:docMk/>
            <pc:sldMk cId="424244601" sldId="291"/>
            <ac:spMk id="19" creationId="{9DB11C38-969B-5202-3FE2-F96AA755AEFF}"/>
          </ac:spMkLst>
        </pc:spChg>
        <pc:spChg chg="add mod">
          <ac:chgData name="Severance, Mark" userId="a44831fa-3a31-4fe0-844f-5a0cb8d9d322" providerId="ADAL" clId="{8D0101CF-D019-4A6F-9B5D-3BCE29B80F85}" dt="2023-08-31T13:32:07.179" v="3174"/>
          <ac:spMkLst>
            <pc:docMk/>
            <pc:sldMk cId="424244601" sldId="291"/>
            <ac:spMk id="20" creationId="{1A4FA0B2-E693-2F8F-0636-56286F04B9E4}"/>
          </ac:spMkLst>
        </pc:spChg>
        <pc:grpChg chg="del">
          <ac:chgData name="Severance, Mark" userId="a44831fa-3a31-4fe0-844f-5a0cb8d9d322" providerId="ADAL" clId="{8D0101CF-D019-4A6F-9B5D-3BCE29B80F85}" dt="2023-08-31T13:26:44.845" v="3140" actId="478"/>
          <ac:grpSpMkLst>
            <pc:docMk/>
            <pc:sldMk cId="424244601" sldId="291"/>
            <ac:grpSpMk id="8" creationId="{DD955B42-CAA7-FC35-5E48-D8751E298093}"/>
          </ac:grpSpMkLst>
        </pc:grpChg>
        <pc:picChg chg="add mod">
          <ac:chgData name="Severance, Mark" userId="a44831fa-3a31-4fe0-844f-5a0cb8d9d322" providerId="ADAL" clId="{8D0101CF-D019-4A6F-9B5D-3BCE29B80F85}" dt="2023-08-31T13:28:41.650" v="3161"/>
          <ac:picMkLst>
            <pc:docMk/>
            <pc:sldMk cId="424244601" sldId="291"/>
            <ac:picMk id="2" creationId="{4700E85D-D34B-AACB-03D7-ACADEDB1C4FD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39:57.464" v="5126" actId="20577"/>
        <pc:sldMkLst>
          <pc:docMk/>
          <pc:sldMk cId="1446841244" sldId="292"/>
        </pc:sldMkLst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4" creationId="{05D2F461-6269-FA09-9749-035DEEE18C3B}"/>
          </ac:spMkLst>
        </pc:spChg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5" creationId="{2FBCA7FC-9C77-65E4-8D57-B7D0C3AB7DE2}"/>
          </ac:spMkLst>
        </pc:spChg>
        <pc:spChg chg="add mod">
          <ac:chgData name="Severance, Mark" userId="a44831fa-3a31-4fe0-844f-5a0cb8d9d322" providerId="ADAL" clId="{8D0101CF-D019-4A6F-9B5D-3BCE29B80F85}" dt="2023-08-31T13:41:42.412" v="3279" actId="207"/>
          <ac:spMkLst>
            <pc:docMk/>
            <pc:sldMk cId="1446841244" sldId="292"/>
            <ac:spMk id="8" creationId="{1C9FEFA7-75E1-E258-9B0D-2A50E4E4F5AD}"/>
          </ac:spMkLst>
        </pc:spChg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10" creationId="{527A1D20-6B71-0B9C-5070-470CC16B8A36}"/>
          </ac:spMkLst>
        </pc:spChg>
        <pc:spChg chg="del">
          <ac:chgData name="Severance, Mark" userId="a44831fa-3a31-4fe0-844f-5a0cb8d9d322" providerId="ADAL" clId="{8D0101CF-D019-4A6F-9B5D-3BCE29B80F85}" dt="2023-08-31T13:35:57.834" v="3181" actId="478"/>
          <ac:spMkLst>
            <pc:docMk/>
            <pc:sldMk cId="1446841244" sldId="292"/>
            <ac:spMk id="11" creationId="{A1362182-D922-E5F1-BC64-681F99D0F65F}"/>
          </ac:spMkLst>
        </pc:spChg>
        <pc:spChg chg="add mod">
          <ac:chgData name="Severance, Mark" userId="a44831fa-3a31-4fe0-844f-5a0cb8d9d322" providerId="ADAL" clId="{8D0101CF-D019-4A6F-9B5D-3BCE29B80F85}" dt="2023-08-31T13:41:23.512" v="3278" actId="1076"/>
          <ac:spMkLst>
            <pc:docMk/>
            <pc:sldMk cId="1446841244" sldId="292"/>
            <ac:spMk id="12" creationId="{4E378805-7E1F-1160-4034-05AFA800ACAB}"/>
          </ac:spMkLst>
        </pc:spChg>
        <pc:spChg chg="add mod">
          <ac:chgData name="Severance, Mark" userId="a44831fa-3a31-4fe0-844f-5a0cb8d9d322" providerId="ADAL" clId="{8D0101CF-D019-4A6F-9B5D-3BCE29B80F85}" dt="2023-08-31T13:41:48.271" v="3280" actId="207"/>
          <ac:spMkLst>
            <pc:docMk/>
            <pc:sldMk cId="1446841244" sldId="292"/>
            <ac:spMk id="13" creationId="{34941F96-4CEE-0FA2-29E2-DC85B5443F3A}"/>
          </ac:spMkLst>
        </pc:spChg>
        <pc:spChg chg="add mod">
          <ac:chgData name="Severance, Mark" userId="a44831fa-3a31-4fe0-844f-5a0cb8d9d322" providerId="ADAL" clId="{8D0101CF-D019-4A6F-9B5D-3BCE29B80F85}" dt="2023-08-31T13:41:51.483" v="3281" actId="207"/>
          <ac:spMkLst>
            <pc:docMk/>
            <pc:sldMk cId="1446841244" sldId="292"/>
            <ac:spMk id="14" creationId="{498AB8BA-5B1F-7648-2E45-BC4B9E372D67}"/>
          </ac:spMkLst>
        </pc:spChg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15" creationId="{FA508176-919A-91EA-083A-87FE927F1597}"/>
          </ac:spMkLst>
        </pc:spChg>
        <pc:spChg chg="add mod">
          <ac:chgData name="Severance, Mark" userId="a44831fa-3a31-4fe0-844f-5a0cb8d9d322" providerId="ADAL" clId="{8D0101CF-D019-4A6F-9B5D-3BCE29B80F85}" dt="2023-09-01T11:39:57.464" v="5126" actId="20577"/>
          <ac:spMkLst>
            <pc:docMk/>
            <pc:sldMk cId="1446841244" sldId="292"/>
            <ac:spMk id="16" creationId="{6A2B0B77-D5ED-819C-D5B6-F052D85E4CF6}"/>
          </ac:spMkLst>
        </pc:spChg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17" creationId="{3FB01AA4-EE94-A1E4-EAE8-FEC5A26BA7F0}"/>
          </ac:spMkLst>
        </pc:spChg>
        <pc:spChg chg="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18" creationId="{E579FA19-36EC-20EB-4D03-2628BD19C2DF}"/>
          </ac:spMkLst>
        </pc:spChg>
        <pc:spChg chg="del">
          <ac:chgData name="Severance, Mark" userId="a44831fa-3a31-4fe0-844f-5a0cb8d9d322" providerId="ADAL" clId="{8D0101CF-D019-4A6F-9B5D-3BCE29B80F85}" dt="2023-08-31T13:35:53.095" v="3180" actId="478"/>
          <ac:spMkLst>
            <pc:docMk/>
            <pc:sldMk cId="1446841244" sldId="292"/>
            <ac:spMk id="19" creationId="{9DB11C38-969B-5202-3FE2-F96AA755AEFF}"/>
          </ac:spMkLst>
        </pc:spChg>
        <pc:spChg chg="del">
          <ac:chgData name="Severance, Mark" userId="a44831fa-3a31-4fe0-844f-5a0cb8d9d322" providerId="ADAL" clId="{8D0101CF-D019-4A6F-9B5D-3BCE29B80F85}" dt="2023-08-31T13:35:50.281" v="3179" actId="478"/>
          <ac:spMkLst>
            <pc:docMk/>
            <pc:sldMk cId="1446841244" sldId="292"/>
            <ac:spMk id="20" creationId="{1A4FA0B2-E693-2F8F-0636-56286F04B9E4}"/>
          </ac:spMkLst>
        </pc:spChg>
        <pc:spChg chg="add del mod">
          <ac:chgData name="Severance, Mark" userId="a44831fa-3a31-4fe0-844f-5a0cb8d9d322" providerId="ADAL" clId="{8D0101CF-D019-4A6F-9B5D-3BCE29B80F85}" dt="2023-08-31T19:50:42.202" v="4693" actId="478"/>
          <ac:spMkLst>
            <pc:docMk/>
            <pc:sldMk cId="1446841244" sldId="292"/>
            <ac:spMk id="21" creationId="{72EB555B-BD37-4112-EB0C-F2F5B3769D48}"/>
          </ac:spMkLst>
        </pc:spChg>
        <pc:spChg chg="add mod">
          <ac:chgData name="Severance, Mark" userId="a44831fa-3a31-4fe0-844f-5a0cb8d9d322" providerId="ADAL" clId="{8D0101CF-D019-4A6F-9B5D-3BCE29B80F85}" dt="2023-08-31T13:39:06.179" v="3258" actId="2711"/>
          <ac:spMkLst>
            <pc:docMk/>
            <pc:sldMk cId="1446841244" sldId="292"/>
            <ac:spMk id="22" creationId="{384E79E3-DBC3-E87D-D3CD-BD43F320656F}"/>
          </ac:spMkLst>
        </pc:spChg>
        <pc:spChg chg="add mod">
          <ac:chgData name="Severance, Mark" userId="a44831fa-3a31-4fe0-844f-5a0cb8d9d322" providerId="ADAL" clId="{8D0101CF-D019-4A6F-9B5D-3BCE29B80F85}" dt="2023-08-31T19:52:11.956" v="4720" actId="2085"/>
          <ac:spMkLst>
            <pc:docMk/>
            <pc:sldMk cId="1446841244" sldId="292"/>
            <ac:spMk id="24" creationId="{3C7B4040-DB7B-727E-4BA3-B7B318B5E5A7}"/>
          </ac:spMkLst>
        </pc:spChg>
        <pc:picChg chg="del">
          <ac:chgData name="Severance, Mark" userId="a44831fa-3a31-4fe0-844f-5a0cb8d9d322" providerId="ADAL" clId="{8D0101CF-D019-4A6F-9B5D-3BCE29B80F85}" dt="2023-08-31T13:35:43.766" v="3178" actId="478"/>
          <ac:picMkLst>
            <pc:docMk/>
            <pc:sldMk cId="1446841244" sldId="292"/>
            <ac:picMk id="2" creationId="{4700E85D-D34B-AACB-03D7-ACADEDB1C4FD}"/>
          </ac:picMkLst>
        </pc:picChg>
        <pc:picChg chg="add del mod">
          <ac:chgData name="Severance, Mark" userId="a44831fa-3a31-4fe0-844f-5a0cb8d9d322" providerId="ADAL" clId="{8D0101CF-D019-4A6F-9B5D-3BCE29B80F85}" dt="2023-08-31T13:37:33.362" v="3243" actId="478"/>
          <ac:picMkLst>
            <pc:docMk/>
            <pc:sldMk cId="1446841244" sldId="292"/>
            <ac:picMk id="3" creationId="{135F764A-EEAE-21CB-1303-1E308CB20C81}"/>
          </ac:picMkLst>
        </pc:picChg>
        <pc:picChg chg="add del mod">
          <ac:chgData name="Severance, Mark" userId="a44831fa-3a31-4fe0-844f-5a0cb8d9d322" providerId="ADAL" clId="{8D0101CF-D019-4A6F-9B5D-3BCE29B80F85}" dt="2023-08-31T13:37:54.917" v="3247" actId="478"/>
          <ac:picMkLst>
            <pc:docMk/>
            <pc:sldMk cId="1446841244" sldId="292"/>
            <ac:picMk id="6" creationId="{85C2DAD0-F9AD-0BAF-A636-24825CD41586}"/>
          </ac:picMkLst>
        </pc:picChg>
        <pc:picChg chg="add mod">
          <ac:chgData name="Severance, Mark" userId="a44831fa-3a31-4fe0-844f-5a0cb8d9d322" providerId="ADAL" clId="{8D0101CF-D019-4A6F-9B5D-3BCE29B80F85}" dt="2023-08-31T13:39:06.179" v="3258" actId="2711"/>
          <ac:picMkLst>
            <pc:docMk/>
            <pc:sldMk cId="1446841244" sldId="292"/>
            <ac:picMk id="7" creationId="{81731363-1539-D47B-A2DB-9D0E7F87ED42}"/>
          </ac:picMkLst>
        </pc:picChg>
        <pc:picChg chg="mod">
          <ac:chgData name="Severance, Mark" userId="a44831fa-3a31-4fe0-844f-5a0cb8d9d322" providerId="ADAL" clId="{8D0101CF-D019-4A6F-9B5D-3BCE29B80F85}" dt="2023-08-31T13:39:06.179" v="3258" actId="2711"/>
          <ac:picMkLst>
            <pc:docMk/>
            <pc:sldMk cId="1446841244" sldId="292"/>
            <ac:picMk id="9" creationId="{AF9DD932-E2AE-DEB3-C99D-9570BA945260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0:12.723" v="5127" actId="20577"/>
        <pc:sldMkLst>
          <pc:docMk/>
          <pc:sldMk cId="1281371440" sldId="293"/>
        </pc:sldMkLst>
        <pc:spChg chg="mod">
          <ac:chgData name="Severance, Mark" userId="a44831fa-3a31-4fe0-844f-5a0cb8d9d322" providerId="ADAL" clId="{8D0101CF-D019-4A6F-9B5D-3BCE29B80F85}" dt="2023-08-31T13:43:23.983" v="3339"/>
          <ac:spMkLst>
            <pc:docMk/>
            <pc:sldMk cId="1281371440" sldId="293"/>
            <ac:spMk id="7" creationId="{7EFB0A74-44CF-5A57-8716-43C8EFD118AF}"/>
          </ac:spMkLst>
        </pc:spChg>
        <pc:spChg chg="mod">
          <ac:chgData name="Severance, Mark" userId="a44831fa-3a31-4fe0-844f-5a0cb8d9d322" providerId="ADAL" clId="{8D0101CF-D019-4A6F-9B5D-3BCE29B80F85}" dt="2023-08-31T13:43:23.983" v="3339"/>
          <ac:spMkLst>
            <pc:docMk/>
            <pc:sldMk cId="1281371440" sldId="293"/>
            <ac:spMk id="8" creationId="{96FBDAA0-18FF-38BA-A54E-8A359FF19088}"/>
          </ac:spMkLst>
        </pc:spChg>
        <pc:spChg chg="mod">
          <ac:chgData name="Severance, Mark" userId="a44831fa-3a31-4fe0-844f-5a0cb8d9d322" providerId="ADAL" clId="{8D0101CF-D019-4A6F-9B5D-3BCE29B80F85}" dt="2023-08-31T13:43:14.953" v="3338" actId="20577"/>
          <ac:spMkLst>
            <pc:docMk/>
            <pc:sldMk cId="1281371440" sldId="293"/>
            <ac:spMk id="10" creationId="{527A1D20-6B71-0B9C-5070-470CC16B8A36}"/>
          </ac:spMkLst>
        </pc:spChg>
        <pc:spChg chg="del">
          <ac:chgData name="Severance, Mark" userId="a44831fa-3a31-4fe0-844f-5a0cb8d9d322" providerId="ADAL" clId="{8D0101CF-D019-4A6F-9B5D-3BCE29B80F85}" dt="2023-08-31T13:36:09.806" v="3183" actId="478"/>
          <ac:spMkLst>
            <pc:docMk/>
            <pc:sldMk cId="1281371440" sldId="293"/>
            <ac:spMk id="11" creationId="{A1362182-D922-E5F1-BC64-681F99D0F65F}"/>
          </ac:spMkLst>
        </pc:spChg>
        <pc:spChg chg="mod">
          <ac:chgData name="Severance, Mark" userId="a44831fa-3a31-4fe0-844f-5a0cb8d9d322" providerId="ADAL" clId="{8D0101CF-D019-4A6F-9B5D-3BCE29B80F85}" dt="2023-08-31T13:43:23.983" v="3339"/>
          <ac:spMkLst>
            <pc:docMk/>
            <pc:sldMk cId="1281371440" sldId="293"/>
            <ac:spMk id="12" creationId="{67BC17AC-9084-6357-148D-39B70F0EF28F}"/>
          </ac:spMkLst>
        </pc:spChg>
        <pc:spChg chg="mod">
          <ac:chgData name="Severance, Mark" userId="a44831fa-3a31-4fe0-844f-5a0cb8d9d322" providerId="ADAL" clId="{8D0101CF-D019-4A6F-9B5D-3BCE29B80F85}" dt="2023-08-31T13:44:36.115" v="3340"/>
          <ac:spMkLst>
            <pc:docMk/>
            <pc:sldMk cId="1281371440" sldId="293"/>
            <ac:spMk id="14" creationId="{B3A5B8EF-847D-4C66-ECAB-E87D9D41F299}"/>
          </ac:spMkLst>
        </pc:spChg>
        <pc:spChg chg="del">
          <ac:chgData name="Severance, Mark" userId="a44831fa-3a31-4fe0-844f-5a0cb8d9d322" providerId="ADAL" clId="{8D0101CF-D019-4A6F-9B5D-3BCE29B80F85}" dt="2023-08-31T13:36:07.178" v="3182" actId="478"/>
          <ac:spMkLst>
            <pc:docMk/>
            <pc:sldMk cId="1281371440" sldId="293"/>
            <ac:spMk id="15" creationId="{FA508176-919A-91EA-083A-87FE927F1597}"/>
          </ac:spMkLst>
        </pc:spChg>
        <pc:spChg chg="mod">
          <ac:chgData name="Severance, Mark" userId="a44831fa-3a31-4fe0-844f-5a0cb8d9d322" providerId="ADAL" clId="{8D0101CF-D019-4A6F-9B5D-3BCE29B80F85}" dt="2023-08-31T13:44:36.115" v="3340"/>
          <ac:spMkLst>
            <pc:docMk/>
            <pc:sldMk cId="1281371440" sldId="293"/>
            <ac:spMk id="16" creationId="{40DC4E6B-AC38-01D9-2C33-A148704D9827}"/>
          </ac:spMkLst>
        </pc:spChg>
        <pc:spChg chg="del">
          <ac:chgData name="Severance, Mark" userId="a44831fa-3a31-4fe0-844f-5a0cb8d9d322" providerId="ADAL" clId="{8D0101CF-D019-4A6F-9B5D-3BCE29B80F85}" dt="2023-08-31T13:36:07.178" v="3182" actId="478"/>
          <ac:spMkLst>
            <pc:docMk/>
            <pc:sldMk cId="1281371440" sldId="293"/>
            <ac:spMk id="17" creationId="{3FB01AA4-EE94-A1E4-EAE8-FEC5A26BA7F0}"/>
          </ac:spMkLst>
        </pc:spChg>
        <pc:spChg chg="del">
          <ac:chgData name="Severance, Mark" userId="a44831fa-3a31-4fe0-844f-5a0cb8d9d322" providerId="ADAL" clId="{8D0101CF-D019-4A6F-9B5D-3BCE29B80F85}" dt="2023-08-31T13:36:07.178" v="3182" actId="478"/>
          <ac:spMkLst>
            <pc:docMk/>
            <pc:sldMk cId="1281371440" sldId="293"/>
            <ac:spMk id="19" creationId="{9DB11C38-969B-5202-3FE2-F96AA755AEFF}"/>
          </ac:spMkLst>
        </pc:spChg>
        <pc:spChg chg="del">
          <ac:chgData name="Severance, Mark" userId="a44831fa-3a31-4fe0-844f-5a0cb8d9d322" providerId="ADAL" clId="{8D0101CF-D019-4A6F-9B5D-3BCE29B80F85}" dt="2023-08-31T13:36:07.178" v="3182" actId="478"/>
          <ac:spMkLst>
            <pc:docMk/>
            <pc:sldMk cId="1281371440" sldId="293"/>
            <ac:spMk id="20" creationId="{1A4FA0B2-E693-2F8F-0636-56286F04B9E4}"/>
          </ac:spMkLst>
        </pc:spChg>
        <pc:spChg chg="add mod">
          <ac:chgData name="Severance, Mark" userId="a44831fa-3a31-4fe0-844f-5a0cb8d9d322" providerId="ADAL" clId="{8D0101CF-D019-4A6F-9B5D-3BCE29B80F85}" dt="2023-08-31T13:45:42.249" v="3381" actId="20577"/>
          <ac:spMkLst>
            <pc:docMk/>
            <pc:sldMk cId="1281371440" sldId="293"/>
            <ac:spMk id="21" creationId="{E7ECA0BB-AFF2-C4DE-AD31-7046453AD2CB}"/>
          </ac:spMkLst>
        </pc:spChg>
        <pc:spChg chg="add mod">
          <ac:chgData name="Severance, Mark" userId="a44831fa-3a31-4fe0-844f-5a0cb8d9d322" providerId="ADAL" clId="{8D0101CF-D019-4A6F-9B5D-3BCE29B80F85}" dt="2023-09-01T11:40:12.723" v="5127" actId="20577"/>
          <ac:spMkLst>
            <pc:docMk/>
            <pc:sldMk cId="1281371440" sldId="293"/>
            <ac:spMk id="22" creationId="{F716D94E-E550-568C-4F0F-62522783AC83}"/>
          </ac:spMkLst>
        </pc:spChg>
        <pc:grpChg chg="add mod">
          <ac:chgData name="Severance, Mark" userId="a44831fa-3a31-4fe0-844f-5a0cb8d9d322" providerId="ADAL" clId="{8D0101CF-D019-4A6F-9B5D-3BCE29B80F85}" dt="2023-08-31T13:43:23.983" v="3339"/>
          <ac:grpSpMkLst>
            <pc:docMk/>
            <pc:sldMk cId="1281371440" sldId="293"/>
            <ac:grpSpMk id="3" creationId="{D00D8AA3-616B-BAF9-496D-59CB2F64370E}"/>
          </ac:grpSpMkLst>
        </pc:grpChg>
        <pc:grpChg chg="add mod">
          <ac:chgData name="Severance, Mark" userId="a44831fa-3a31-4fe0-844f-5a0cb8d9d322" providerId="ADAL" clId="{8D0101CF-D019-4A6F-9B5D-3BCE29B80F85}" dt="2023-08-31T13:44:36.115" v="3340"/>
          <ac:grpSpMkLst>
            <pc:docMk/>
            <pc:sldMk cId="1281371440" sldId="293"/>
            <ac:grpSpMk id="13" creationId="{C072C8E6-19F3-45BB-466D-00FC86133912}"/>
          </ac:grpSpMkLst>
        </pc:grpChg>
        <pc:picChg chg="del">
          <ac:chgData name="Severance, Mark" userId="a44831fa-3a31-4fe0-844f-5a0cb8d9d322" providerId="ADAL" clId="{8D0101CF-D019-4A6F-9B5D-3BCE29B80F85}" dt="2023-08-31T13:36:11.421" v="3184" actId="478"/>
          <ac:picMkLst>
            <pc:docMk/>
            <pc:sldMk cId="1281371440" sldId="293"/>
            <ac:picMk id="2" creationId="{4700E85D-D34B-AACB-03D7-ACADEDB1C4FD}"/>
          </ac:picMkLst>
        </pc:picChg>
        <pc:picChg chg="mod">
          <ac:chgData name="Severance, Mark" userId="a44831fa-3a31-4fe0-844f-5a0cb8d9d322" providerId="ADAL" clId="{8D0101CF-D019-4A6F-9B5D-3BCE29B80F85}" dt="2023-08-31T13:43:23.983" v="3339"/>
          <ac:picMkLst>
            <pc:docMk/>
            <pc:sldMk cId="1281371440" sldId="293"/>
            <ac:picMk id="6" creationId="{45B09ED6-6211-19BB-0397-3534D3C53F96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1:16.155" v="5149" actId="6549"/>
        <pc:sldMkLst>
          <pc:docMk/>
          <pc:sldMk cId="1350934358" sldId="294"/>
        </pc:sldMkLst>
        <pc:spChg chg="add mod">
          <ac:chgData name="Severance, Mark" userId="a44831fa-3a31-4fe0-844f-5a0cb8d9d322" providerId="ADAL" clId="{8D0101CF-D019-4A6F-9B5D-3BCE29B80F85}" dt="2023-08-31T14:20:05.576" v="3506" actId="207"/>
          <ac:spMkLst>
            <pc:docMk/>
            <pc:sldMk cId="1350934358" sldId="294"/>
            <ac:spMk id="3" creationId="{0249332D-B4B5-807C-C682-F0550A919006}"/>
          </ac:spMkLst>
        </pc:spChg>
        <pc:spChg chg="add del mod">
          <ac:chgData name="Severance, Mark" userId="a44831fa-3a31-4fe0-844f-5a0cb8d9d322" providerId="ADAL" clId="{8D0101CF-D019-4A6F-9B5D-3BCE29B80F85}" dt="2023-08-31T14:18:56.344" v="3498" actId="478"/>
          <ac:spMkLst>
            <pc:docMk/>
            <pc:sldMk cId="1350934358" sldId="294"/>
            <ac:spMk id="6" creationId="{8DD4B071-4AFD-A266-CEB7-4093D1290E06}"/>
          </ac:spMkLst>
        </pc:spChg>
        <pc:spChg chg="add mod">
          <ac:chgData name="Severance, Mark" userId="a44831fa-3a31-4fe0-844f-5a0cb8d9d322" providerId="ADAL" clId="{8D0101CF-D019-4A6F-9B5D-3BCE29B80F85}" dt="2023-09-01T11:41:16.155" v="5149" actId="6549"/>
          <ac:spMkLst>
            <pc:docMk/>
            <pc:sldMk cId="1350934358" sldId="294"/>
            <ac:spMk id="7" creationId="{618E88D5-7706-8D5C-C222-9FC7AA4E286C}"/>
          </ac:spMkLst>
        </pc:spChg>
        <pc:spChg chg="mod">
          <ac:chgData name="Severance, Mark" userId="a44831fa-3a31-4fe0-844f-5a0cb8d9d322" providerId="ADAL" clId="{8D0101CF-D019-4A6F-9B5D-3BCE29B80F85}" dt="2023-08-31T14:23:18.779" v="3617" actId="20577"/>
          <ac:spMkLst>
            <pc:docMk/>
            <pc:sldMk cId="1350934358" sldId="294"/>
            <ac:spMk id="10" creationId="{527A1D20-6B71-0B9C-5070-470CC16B8A36}"/>
          </ac:spMkLst>
        </pc:spChg>
        <pc:spChg chg="del">
          <ac:chgData name="Severance, Mark" userId="a44831fa-3a31-4fe0-844f-5a0cb8d9d322" providerId="ADAL" clId="{8D0101CF-D019-4A6F-9B5D-3BCE29B80F85}" dt="2023-08-31T13:36:20.462" v="3187" actId="478"/>
          <ac:spMkLst>
            <pc:docMk/>
            <pc:sldMk cId="1350934358" sldId="294"/>
            <ac:spMk id="11" creationId="{A1362182-D922-E5F1-BC64-681F99D0F65F}"/>
          </ac:spMkLst>
        </pc:spChg>
        <pc:spChg chg="add del mod">
          <ac:chgData name="Severance, Mark" userId="a44831fa-3a31-4fe0-844f-5a0cb8d9d322" providerId="ADAL" clId="{8D0101CF-D019-4A6F-9B5D-3BCE29B80F85}" dt="2023-08-31T14:19:03.999" v="3499" actId="478"/>
          <ac:spMkLst>
            <pc:docMk/>
            <pc:sldMk cId="1350934358" sldId="294"/>
            <ac:spMk id="12" creationId="{AA1EDA41-3FBA-A6F1-3AE9-D7A8B5CB81A3}"/>
          </ac:spMkLst>
        </pc:spChg>
        <pc:spChg chg="del">
          <ac:chgData name="Severance, Mark" userId="a44831fa-3a31-4fe0-844f-5a0cb8d9d322" providerId="ADAL" clId="{8D0101CF-D019-4A6F-9B5D-3BCE29B80F85}" dt="2023-08-31T14:19:51.367" v="3504" actId="478"/>
          <ac:spMkLst>
            <pc:docMk/>
            <pc:sldMk cId="1350934358" sldId="294"/>
            <ac:spMk id="15" creationId="{FA508176-919A-91EA-083A-87FE927F1597}"/>
          </ac:spMkLst>
        </pc:spChg>
        <pc:spChg chg="mod">
          <ac:chgData name="Severance, Mark" userId="a44831fa-3a31-4fe0-844f-5a0cb8d9d322" providerId="ADAL" clId="{8D0101CF-D019-4A6F-9B5D-3BCE29B80F85}" dt="2023-08-31T14:17:41.019" v="3452" actId="1076"/>
          <ac:spMkLst>
            <pc:docMk/>
            <pc:sldMk cId="1350934358" sldId="294"/>
            <ac:spMk id="18" creationId="{E579FA19-36EC-20EB-4D03-2628BD19C2DF}"/>
          </ac:spMkLst>
        </pc:spChg>
        <pc:spChg chg="del">
          <ac:chgData name="Severance, Mark" userId="a44831fa-3a31-4fe0-844f-5a0cb8d9d322" providerId="ADAL" clId="{8D0101CF-D019-4A6F-9B5D-3BCE29B80F85}" dt="2023-08-31T13:36:17.109" v="3186" actId="478"/>
          <ac:spMkLst>
            <pc:docMk/>
            <pc:sldMk cId="1350934358" sldId="294"/>
            <ac:spMk id="19" creationId="{9DB11C38-969B-5202-3FE2-F96AA755AEFF}"/>
          </ac:spMkLst>
        </pc:spChg>
        <pc:spChg chg="del">
          <ac:chgData name="Severance, Mark" userId="a44831fa-3a31-4fe0-844f-5a0cb8d9d322" providerId="ADAL" clId="{8D0101CF-D019-4A6F-9B5D-3BCE29B80F85}" dt="2023-08-31T13:36:17.109" v="3186" actId="478"/>
          <ac:spMkLst>
            <pc:docMk/>
            <pc:sldMk cId="1350934358" sldId="294"/>
            <ac:spMk id="20" creationId="{1A4FA0B2-E693-2F8F-0636-56286F04B9E4}"/>
          </ac:spMkLst>
        </pc:spChg>
        <pc:picChg chg="del">
          <ac:chgData name="Severance, Mark" userId="a44831fa-3a31-4fe0-844f-5a0cb8d9d322" providerId="ADAL" clId="{8D0101CF-D019-4A6F-9B5D-3BCE29B80F85}" dt="2023-08-31T13:36:14.607" v="3185" actId="478"/>
          <ac:picMkLst>
            <pc:docMk/>
            <pc:sldMk cId="1350934358" sldId="294"/>
            <ac:picMk id="2" creationId="{4700E85D-D34B-AACB-03D7-ACADEDB1C4FD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0:37.256" v="5132" actId="20577"/>
        <pc:sldMkLst>
          <pc:docMk/>
          <pc:sldMk cId="2686820913" sldId="295"/>
        </pc:sldMkLst>
        <pc:spChg chg="add mod">
          <ac:chgData name="Severance, Mark" userId="a44831fa-3a31-4fe0-844f-5a0cb8d9d322" providerId="ADAL" clId="{8D0101CF-D019-4A6F-9B5D-3BCE29B80F85}" dt="2023-09-01T11:40:37.256" v="5132" actId="20577"/>
          <ac:spMkLst>
            <pc:docMk/>
            <pc:sldMk cId="2686820913" sldId="295"/>
            <ac:spMk id="15" creationId="{80629944-E768-2386-0975-FA9EA45D8B7D}"/>
          </ac:spMkLst>
        </pc:spChg>
        <pc:grpChg chg="del">
          <ac:chgData name="Severance, Mark" userId="a44831fa-3a31-4fe0-844f-5a0cb8d9d322" providerId="ADAL" clId="{8D0101CF-D019-4A6F-9B5D-3BCE29B80F85}" dt="2023-08-31T13:46:21.790" v="3383" actId="478"/>
          <ac:grpSpMkLst>
            <pc:docMk/>
            <pc:sldMk cId="2686820913" sldId="295"/>
            <ac:grpSpMk id="3" creationId="{D00D8AA3-616B-BAF9-496D-59CB2F64370E}"/>
          </ac:grpSpMkLst>
        </pc:grpChg>
        <pc:grpChg chg="del">
          <ac:chgData name="Severance, Mark" userId="a44831fa-3a31-4fe0-844f-5a0cb8d9d322" providerId="ADAL" clId="{8D0101CF-D019-4A6F-9B5D-3BCE29B80F85}" dt="2023-08-31T13:46:24.959" v="3384" actId="478"/>
          <ac:grpSpMkLst>
            <pc:docMk/>
            <pc:sldMk cId="2686820913" sldId="295"/>
            <ac:grpSpMk id="13" creationId="{C072C8E6-19F3-45BB-466D-00FC86133912}"/>
          </ac:grpSpMkLst>
        </pc:grpChg>
        <pc:picChg chg="add mod">
          <ac:chgData name="Severance, Mark" userId="a44831fa-3a31-4fe0-844f-5a0cb8d9d322" providerId="ADAL" clId="{8D0101CF-D019-4A6F-9B5D-3BCE29B80F85}" dt="2023-08-31T13:46:45.622" v="3386" actId="1076"/>
          <ac:picMkLst>
            <pc:docMk/>
            <pc:sldMk cId="2686820913" sldId="295"/>
            <ac:picMk id="2" creationId="{5ADBFD19-E1AC-7034-3197-BC7B6462E5D8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1:56.288" v="5160" actId="20577"/>
        <pc:sldMkLst>
          <pc:docMk/>
          <pc:sldMk cId="1688100772" sldId="296"/>
        </pc:sldMkLst>
        <pc:spChg chg="del">
          <ac:chgData name="Severance, Mark" userId="a44831fa-3a31-4fe0-844f-5a0cb8d9d322" providerId="ADAL" clId="{8D0101CF-D019-4A6F-9B5D-3BCE29B80F85}" dt="2023-08-31T14:24:02.012" v="3619" actId="478"/>
          <ac:spMkLst>
            <pc:docMk/>
            <pc:sldMk cId="1688100772" sldId="296"/>
            <ac:spMk id="3" creationId="{0249332D-B4B5-807C-C682-F0550A919006}"/>
          </ac:spMkLst>
        </pc:spChg>
        <pc:spChg chg="del mod">
          <ac:chgData name="Severance, Mark" userId="a44831fa-3a31-4fe0-844f-5a0cb8d9d322" providerId="ADAL" clId="{8D0101CF-D019-4A6F-9B5D-3BCE29B80F85}" dt="2023-08-31T14:24:08.696" v="3621" actId="478"/>
          <ac:spMkLst>
            <pc:docMk/>
            <pc:sldMk cId="1688100772" sldId="296"/>
            <ac:spMk id="7" creationId="{618E88D5-7706-8D5C-C222-9FC7AA4E286C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8" creationId="{074D23F4-6352-AECC-EAA5-F519C057A376}"/>
          </ac:spMkLst>
        </pc:spChg>
        <pc:spChg chg="mod">
          <ac:chgData name="Severance, Mark" userId="a44831fa-3a31-4fe0-844f-5a0cb8d9d322" providerId="ADAL" clId="{8D0101CF-D019-4A6F-9B5D-3BCE29B80F85}" dt="2023-08-31T14:25:16.636" v="3691" actId="255"/>
          <ac:spMkLst>
            <pc:docMk/>
            <pc:sldMk cId="1688100772" sldId="296"/>
            <ac:spMk id="10" creationId="{527A1D20-6B71-0B9C-5070-470CC16B8A36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11" creationId="{7631E01D-6505-F02B-2BA4-075342DD8895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13" creationId="{AFF7CF3E-9920-BBCB-0E48-104B22BB3A17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14" creationId="{2A28C20A-81B5-701B-0523-11D69AD0355A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16" creationId="{0619AFEB-66F0-0735-8D4C-7840850048BC}"/>
          </ac:spMkLst>
        </pc:spChg>
        <pc:spChg chg="mod">
          <ac:chgData name="Severance, Mark" userId="a44831fa-3a31-4fe0-844f-5a0cb8d9d322" providerId="ADAL" clId="{8D0101CF-D019-4A6F-9B5D-3BCE29B80F85}" dt="2023-08-31T14:24:59.038" v="3689" actId="1076"/>
          <ac:spMkLst>
            <pc:docMk/>
            <pc:sldMk cId="1688100772" sldId="296"/>
            <ac:spMk id="18" creationId="{E579FA19-36EC-20EB-4D03-2628BD19C2DF}"/>
          </ac:spMkLst>
        </pc:spChg>
        <pc:spChg chg="mod">
          <ac:chgData name="Severance, Mark" userId="a44831fa-3a31-4fe0-844f-5a0cb8d9d322" providerId="ADAL" clId="{8D0101CF-D019-4A6F-9B5D-3BCE29B80F85}" dt="2023-08-31T14:25:38.622" v="3692"/>
          <ac:spMkLst>
            <pc:docMk/>
            <pc:sldMk cId="1688100772" sldId="296"/>
            <ac:spMk id="19" creationId="{1EAB7328-D0F3-AC26-2F7A-AEC4AF9D184E}"/>
          </ac:spMkLst>
        </pc:spChg>
        <pc:spChg chg="add mod">
          <ac:chgData name="Severance, Mark" userId="a44831fa-3a31-4fe0-844f-5a0cb8d9d322" providerId="ADAL" clId="{8D0101CF-D019-4A6F-9B5D-3BCE29B80F85}" dt="2023-09-01T11:41:49.879" v="5158" actId="20577"/>
          <ac:spMkLst>
            <pc:docMk/>
            <pc:sldMk cId="1688100772" sldId="296"/>
            <ac:spMk id="21" creationId="{3C62A969-DA4D-BEFE-1B27-B98716A44708}"/>
          </ac:spMkLst>
        </pc:spChg>
        <pc:spChg chg="add del mod">
          <ac:chgData name="Severance, Mark" userId="a44831fa-3a31-4fe0-844f-5a0cb8d9d322" providerId="ADAL" clId="{8D0101CF-D019-4A6F-9B5D-3BCE29B80F85}" dt="2023-08-31T14:27:25.386" v="3712" actId="22"/>
          <ac:spMkLst>
            <pc:docMk/>
            <pc:sldMk cId="1688100772" sldId="296"/>
            <ac:spMk id="23" creationId="{701FABA2-B292-B0FC-6B14-56380CB8EC04}"/>
          </ac:spMkLst>
        </pc:spChg>
        <pc:spChg chg="add mod">
          <ac:chgData name="Severance, Mark" userId="a44831fa-3a31-4fe0-844f-5a0cb8d9d322" providerId="ADAL" clId="{8D0101CF-D019-4A6F-9B5D-3BCE29B80F85}" dt="2023-09-01T11:41:56.288" v="5160" actId="20577"/>
          <ac:spMkLst>
            <pc:docMk/>
            <pc:sldMk cId="1688100772" sldId="296"/>
            <ac:spMk id="25" creationId="{7844D7DF-0876-F56C-FABA-9C7106F0812B}"/>
          </ac:spMkLst>
        </pc:spChg>
        <pc:grpChg chg="add mod">
          <ac:chgData name="Severance, Mark" userId="a44831fa-3a31-4fe0-844f-5a0cb8d9d322" providerId="ADAL" clId="{8D0101CF-D019-4A6F-9B5D-3BCE29B80F85}" dt="2023-08-31T14:27:24.267" v="3711" actId="1076"/>
          <ac:grpSpMkLst>
            <pc:docMk/>
            <pc:sldMk cId="1688100772" sldId="296"/>
            <ac:grpSpMk id="2" creationId="{5214BE93-06D0-F317-C24E-957E5E2FD085}"/>
          </ac:grpSpMkLst>
        </pc:grpChg>
        <pc:grpChg chg="add mod">
          <ac:chgData name="Severance, Mark" userId="a44831fa-3a31-4fe0-844f-5a0cb8d9d322" providerId="ADAL" clId="{8D0101CF-D019-4A6F-9B5D-3BCE29B80F85}" dt="2023-08-31T14:26:59.756" v="3703" actId="1076"/>
          <ac:grpSpMkLst>
            <pc:docMk/>
            <pc:sldMk cId="1688100772" sldId="296"/>
            <ac:grpSpMk id="12" creationId="{D583E10B-6A26-4B1E-E710-EFA4F65A931E}"/>
          </ac:grpSpMkLst>
        </pc:grpChg>
        <pc:grpChg chg="add mod">
          <ac:chgData name="Severance, Mark" userId="a44831fa-3a31-4fe0-844f-5a0cb8d9d322" providerId="ADAL" clId="{8D0101CF-D019-4A6F-9B5D-3BCE29B80F85}" dt="2023-08-31T14:26:07.205" v="3696" actId="1076"/>
          <ac:grpSpMkLst>
            <pc:docMk/>
            <pc:sldMk cId="1688100772" sldId="296"/>
            <ac:grpSpMk id="15" creationId="{E9DBDF76-705C-1FA6-71E7-D4AEB38A6579}"/>
          </ac:grpSpMkLst>
        </pc:grpChg>
        <pc:picChg chg="mod">
          <ac:chgData name="Severance, Mark" userId="a44831fa-3a31-4fe0-844f-5a0cb8d9d322" providerId="ADAL" clId="{8D0101CF-D019-4A6F-9B5D-3BCE29B80F85}" dt="2023-08-31T14:25:38.622" v="3692"/>
          <ac:picMkLst>
            <pc:docMk/>
            <pc:sldMk cId="1688100772" sldId="296"/>
            <ac:picMk id="6" creationId="{9AE4B033-A909-086E-FEDC-EB235C9017EB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2:34.617" v="5189" actId="20577"/>
        <pc:sldMkLst>
          <pc:docMk/>
          <pc:sldMk cId="1513912607" sldId="297"/>
        </pc:sldMkLst>
        <pc:spChg chg="mod">
          <ac:chgData name="Severance, Mark" userId="a44831fa-3a31-4fe0-844f-5a0cb8d9d322" providerId="ADAL" clId="{8D0101CF-D019-4A6F-9B5D-3BCE29B80F85}" dt="2023-08-31T14:32:07.564" v="3750" actId="1076"/>
          <ac:spMkLst>
            <pc:docMk/>
            <pc:sldMk cId="1513912607" sldId="297"/>
            <ac:spMk id="10" creationId="{527A1D20-6B71-0B9C-5070-470CC16B8A36}"/>
          </ac:spMkLst>
        </pc:spChg>
        <pc:spChg chg="del mod">
          <ac:chgData name="Severance, Mark" userId="a44831fa-3a31-4fe0-844f-5a0cb8d9d322" providerId="ADAL" clId="{8D0101CF-D019-4A6F-9B5D-3BCE29B80F85}" dt="2023-08-31T14:31:06.876" v="3724" actId="478"/>
          <ac:spMkLst>
            <pc:docMk/>
            <pc:sldMk cId="1513912607" sldId="297"/>
            <ac:spMk id="17" creationId="{3FB01AA4-EE94-A1E4-EAE8-FEC5A26BA7F0}"/>
          </ac:spMkLst>
        </pc:spChg>
        <pc:spChg chg="mod">
          <ac:chgData name="Severance, Mark" userId="a44831fa-3a31-4fe0-844f-5a0cb8d9d322" providerId="ADAL" clId="{8D0101CF-D019-4A6F-9B5D-3BCE29B80F85}" dt="2023-08-31T14:32:02.129" v="3749" actId="1076"/>
          <ac:spMkLst>
            <pc:docMk/>
            <pc:sldMk cId="1513912607" sldId="297"/>
            <ac:spMk id="18" creationId="{E579FA19-36EC-20EB-4D03-2628BD19C2DF}"/>
          </ac:spMkLst>
        </pc:spChg>
        <pc:spChg chg="add mod">
          <ac:chgData name="Severance, Mark" userId="a44831fa-3a31-4fe0-844f-5a0cb8d9d322" providerId="ADAL" clId="{8D0101CF-D019-4A6F-9B5D-3BCE29B80F85}" dt="2023-09-01T11:42:34.617" v="5189" actId="20577"/>
          <ac:spMkLst>
            <pc:docMk/>
            <pc:sldMk cId="1513912607" sldId="297"/>
            <ac:spMk id="20" creationId="{B4D1C04D-BB80-5478-2640-9DD59AA0FE96}"/>
          </ac:spMkLst>
        </pc:spChg>
        <pc:spChg chg="add mod">
          <ac:chgData name="Severance, Mark" userId="a44831fa-3a31-4fe0-844f-5a0cb8d9d322" providerId="ADAL" clId="{8D0101CF-D019-4A6F-9B5D-3BCE29B80F85}" dt="2023-08-31T14:34:00.613" v="3822"/>
          <ac:spMkLst>
            <pc:docMk/>
            <pc:sldMk cId="1513912607" sldId="297"/>
            <ac:spMk id="22" creationId="{E168C5FA-D118-9741-84CE-5F61A095C335}"/>
          </ac:spMkLst>
        </pc:spChg>
        <pc:grpChg chg="del">
          <ac:chgData name="Severance, Mark" userId="a44831fa-3a31-4fe0-844f-5a0cb8d9d322" providerId="ADAL" clId="{8D0101CF-D019-4A6F-9B5D-3BCE29B80F85}" dt="2023-08-31T14:30:58.490" v="3721" actId="478"/>
          <ac:grpSpMkLst>
            <pc:docMk/>
            <pc:sldMk cId="1513912607" sldId="297"/>
            <ac:grpSpMk id="2" creationId="{5214BE93-06D0-F317-C24E-957E5E2FD085}"/>
          </ac:grpSpMkLst>
        </pc:grpChg>
        <pc:grpChg chg="del">
          <ac:chgData name="Severance, Mark" userId="a44831fa-3a31-4fe0-844f-5a0cb8d9d322" providerId="ADAL" clId="{8D0101CF-D019-4A6F-9B5D-3BCE29B80F85}" dt="2023-08-31T14:31:01.566" v="3722" actId="478"/>
          <ac:grpSpMkLst>
            <pc:docMk/>
            <pc:sldMk cId="1513912607" sldId="297"/>
            <ac:grpSpMk id="12" creationId="{D583E10B-6A26-4B1E-E710-EFA4F65A931E}"/>
          </ac:grpSpMkLst>
        </pc:grpChg>
        <pc:grpChg chg="del">
          <ac:chgData name="Severance, Mark" userId="a44831fa-3a31-4fe0-844f-5a0cb8d9d322" providerId="ADAL" clId="{8D0101CF-D019-4A6F-9B5D-3BCE29B80F85}" dt="2023-08-31T14:31:09.144" v="3725" actId="478"/>
          <ac:grpSpMkLst>
            <pc:docMk/>
            <pc:sldMk cId="1513912607" sldId="297"/>
            <ac:grpSpMk id="15" creationId="{E9DBDF76-705C-1FA6-71E7-D4AEB38A6579}"/>
          </ac:grpSpMkLst>
        </pc:grpChg>
        <pc:picChg chg="add mod">
          <ac:chgData name="Severance, Mark" userId="a44831fa-3a31-4fe0-844f-5a0cb8d9d322" providerId="ADAL" clId="{8D0101CF-D019-4A6F-9B5D-3BCE29B80F85}" dt="2023-08-31T14:32:13.278" v="3751"/>
          <ac:picMkLst>
            <pc:docMk/>
            <pc:sldMk cId="1513912607" sldId="297"/>
            <ac:picMk id="3" creationId="{213511A8-457F-314B-5178-5D69685D9027}"/>
          </ac:picMkLst>
        </pc:picChg>
        <pc:picChg chg="add mod">
          <ac:chgData name="Severance, Mark" userId="a44831fa-3a31-4fe0-844f-5a0cb8d9d322" providerId="ADAL" clId="{8D0101CF-D019-4A6F-9B5D-3BCE29B80F85}" dt="2023-08-31T14:32:27.345" v="3752"/>
          <ac:picMkLst>
            <pc:docMk/>
            <pc:sldMk cId="1513912607" sldId="297"/>
            <ac:picMk id="7" creationId="{A2322120-33AB-8116-65F4-230F59869D50}"/>
          </ac:picMkLst>
        </pc:picChg>
      </pc:sldChg>
      <pc:sldChg chg="addSp delSp modSp add del mod">
        <pc:chgData name="Severance, Mark" userId="a44831fa-3a31-4fe0-844f-5a0cb8d9d322" providerId="ADAL" clId="{8D0101CF-D019-4A6F-9B5D-3BCE29B80F85}" dt="2023-08-31T15:04:16.794" v="4096" actId="47"/>
        <pc:sldMkLst>
          <pc:docMk/>
          <pc:sldMk cId="1980820807" sldId="298"/>
        </pc:sldMkLst>
        <pc:spChg chg="add mod">
          <ac:chgData name="Severance, Mark" userId="a44831fa-3a31-4fe0-844f-5a0cb8d9d322" providerId="ADAL" clId="{8D0101CF-D019-4A6F-9B5D-3BCE29B80F85}" dt="2023-08-31T14:44:53.112" v="3955" actId="1076"/>
          <ac:spMkLst>
            <pc:docMk/>
            <pc:sldMk cId="1980820807" sldId="298"/>
            <ac:spMk id="2" creationId="{5C5C5932-BBFD-9A07-9809-BC46674327E0}"/>
          </ac:spMkLst>
        </pc:spChg>
        <pc:spChg chg="add mod">
          <ac:chgData name="Severance, Mark" userId="a44831fa-3a31-4fe0-844f-5a0cb8d9d322" providerId="ADAL" clId="{8D0101CF-D019-4A6F-9B5D-3BCE29B80F85}" dt="2023-08-31T14:45:20.806" v="3957"/>
          <ac:spMkLst>
            <pc:docMk/>
            <pc:sldMk cId="1980820807" sldId="298"/>
            <ac:spMk id="8" creationId="{E906E9C0-F4EB-6F38-43D2-01F5C0AAE540}"/>
          </ac:spMkLst>
        </pc:spChg>
        <pc:spChg chg="del mod">
          <ac:chgData name="Severance, Mark" userId="a44831fa-3a31-4fe0-844f-5a0cb8d9d322" providerId="ADAL" clId="{8D0101CF-D019-4A6F-9B5D-3BCE29B80F85}" dt="2023-08-31T14:42:14.397" v="3844"/>
          <ac:spMkLst>
            <pc:docMk/>
            <pc:sldMk cId="1980820807" sldId="298"/>
            <ac:spMk id="10" creationId="{527A1D20-6B71-0B9C-5070-470CC16B8A36}"/>
          </ac:spMkLst>
        </pc:spChg>
        <pc:spChg chg="add mod">
          <ac:chgData name="Severance, Mark" userId="a44831fa-3a31-4fe0-844f-5a0cb8d9d322" providerId="ADAL" clId="{8D0101CF-D019-4A6F-9B5D-3BCE29B80F85}" dt="2023-08-31T14:45:28.747" v="3958"/>
          <ac:spMkLst>
            <pc:docMk/>
            <pc:sldMk cId="1980820807" sldId="298"/>
            <ac:spMk id="11" creationId="{7A4A95DA-6D99-CB86-D476-62AF9F366EC3}"/>
          </ac:spMkLst>
        </pc:spChg>
        <pc:spChg chg="add mod">
          <ac:chgData name="Severance, Mark" userId="a44831fa-3a31-4fe0-844f-5a0cb8d9d322" providerId="ADAL" clId="{8D0101CF-D019-4A6F-9B5D-3BCE29B80F85}" dt="2023-08-31T14:48:19.921" v="4044" actId="20577"/>
          <ac:spMkLst>
            <pc:docMk/>
            <pc:sldMk cId="1980820807" sldId="298"/>
            <ac:spMk id="12" creationId="{33A87714-6CF3-FD97-6570-E7D76B3103E4}"/>
          </ac:spMkLst>
        </pc:spChg>
        <pc:spChg chg="mod">
          <ac:chgData name="Severance, Mark" userId="a44831fa-3a31-4fe0-844f-5a0cb8d9d322" providerId="ADAL" clId="{8D0101CF-D019-4A6F-9B5D-3BCE29B80F85}" dt="2023-08-31T14:50:01.836" v="4046" actId="207"/>
          <ac:spMkLst>
            <pc:docMk/>
            <pc:sldMk cId="1980820807" sldId="298"/>
            <ac:spMk id="18" creationId="{E579FA19-36EC-20EB-4D03-2628BD19C2DF}"/>
          </ac:spMkLst>
        </pc:spChg>
        <pc:spChg chg="del">
          <ac:chgData name="Severance, Mark" userId="a44831fa-3a31-4fe0-844f-5a0cb8d9d322" providerId="ADAL" clId="{8D0101CF-D019-4A6F-9B5D-3BCE29B80F85}" dt="2023-08-31T14:41:49.605" v="3825" actId="478"/>
          <ac:spMkLst>
            <pc:docMk/>
            <pc:sldMk cId="1980820807" sldId="298"/>
            <ac:spMk id="20" creationId="{B4D1C04D-BB80-5478-2640-9DD59AA0FE96}"/>
          </ac:spMkLst>
        </pc:spChg>
        <pc:spChg chg="del">
          <ac:chgData name="Severance, Mark" userId="a44831fa-3a31-4fe0-844f-5a0cb8d9d322" providerId="ADAL" clId="{8D0101CF-D019-4A6F-9B5D-3BCE29B80F85}" dt="2023-08-31T14:41:54.447" v="3826" actId="478"/>
          <ac:spMkLst>
            <pc:docMk/>
            <pc:sldMk cId="1980820807" sldId="298"/>
            <ac:spMk id="21" creationId="{3C62A969-DA4D-BEFE-1B27-B98716A44708}"/>
          </ac:spMkLst>
        </pc:spChg>
        <pc:spChg chg="del">
          <ac:chgData name="Severance, Mark" userId="a44831fa-3a31-4fe0-844f-5a0cb8d9d322" providerId="ADAL" clId="{8D0101CF-D019-4A6F-9B5D-3BCE29B80F85}" dt="2023-08-31T14:42:00.618" v="3828" actId="478"/>
          <ac:spMkLst>
            <pc:docMk/>
            <pc:sldMk cId="1980820807" sldId="298"/>
            <ac:spMk id="22" creationId="{E168C5FA-D118-9741-84CE-5F61A095C335}"/>
          </ac:spMkLst>
        </pc:spChg>
        <pc:picChg chg="del">
          <ac:chgData name="Severance, Mark" userId="a44831fa-3a31-4fe0-844f-5a0cb8d9d322" providerId="ADAL" clId="{8D0101CF-D019-4A6F-9B5D-3BCE29B80F85}" dt="2023-08-31T14:41:42.688" v="3824" actId="478"/>
          <ac:picMkLst>
            <pc:docMk/>
            <pc:sldMk cId="1980820807" sldId="298"/>
            <ac:picMk id="3" creationId="{213511A8-457F-314B-5178-5D69685D9027}"/>
          </ac:picMkLst>
        </pc:picChg>
        <pc:picChg chg="add mod">
          <ac:chgData name="Severance, Mark" userId="a44831fa-3a31-4fe0-844f-5a0cb8d9d322" providerId="ADAL" clId="{8D0101CF-D019-4A6F-9B5D-3BCE29B80F85}" dt="2023-08-31T14:45:09.508" v="3956"/>
          <ac:picMkLst>
            <pc:docMk/>
            <pc:sldMk cId="1980820807" sldId="298"/>
            <ac:picMk id="6" creationId="{A7C0019C-752F-37DC-16F2-4D3019072E1E}"/>
          </ac:picMkLst>
        </pc:picChg>
        <pc:picChg chg="del">
          <ac:chgData name="Severance, Mark" userId="a44831fa-3a31-4fe0-844f-5a0cb8d9d322" providerId="ADAL" clId="{8D0101CF-D019-4A6F-9B5D-3BCE29B80F85}" dt="2023-08-31T14:41:56.384" v="3827" actId="478"/>
          <ac:picMkLst>
            <pc:docMk/>
            <pc:sldMk cId="1980820807" sldId="298"/>
            <ac:picMk id="7" creationId="{A2322120-33AB-8116-65F4-230F59869D50}"/>
          </ac:picMkLst>
        </pc:picChg>
      </pc:sldChg>
      <pc:sldChg chg="addSp delSp modSp add del mod">
        <pc:chgData name="Severance, Mark" userId="a44831fa-3a31-4fe0-844f-5a0cb8d9d322" providerId="ADAL" clId="{8D0101CF-D019-4A6F-9B5D-3BCE29B80F85}" dt="2023-08-31T15:04:16.794" v="4096" actId="47"/>
        <pc:sldMkLst>
          <pc:docMk/>
          <pc:sldMk cId="3165312820" sldId="299"/>
        </pc:sldMkLst>
        <pc:spChg chg="add mod">
          <ac:chgData name="Severance, Mark" userId="a44831fa-3a31-4fe0-844f-5a0cb8d9d322" providerId="ADAL" clId="{8D0101CF-D019-4A6F-9B5D-3BCE29B80F85}" dt="2023-08-31T14:50:47.692" v="4051" actId="1076"/>
          <ac:spMkLst>
            <pc:docMk/>
            <pc:sldMk cId="3165312820" sldId="299"/>
            <ac:spMk id="3" creationId="{417AE904-71F9-19BF-0EA6-15C9BC603D74}"/>
          </ac:spMkLst>
        </pc:spChg>
        <pc:spChg chg="add mod">
          <ac:chgData name="Severance, Mark" userId="a44831fa-3a31-4fe0-844f-5a0cb8d9d322" providerId="ADAL" clId="{8D0101CF-D019-4A6F-9B5D-3BCE29B80F85}" dt="2023-08-31T14:52:50.301" v="4070" actId="20577"/>
          <ac:spMkLst>
            <pc:docMk/>
            <pc:sldMk cId="3165312820" sldId="299"/>
            <ac:spMk id="8" creationId="{BF6E28A7-757E-8A69-59FE-8ED8755C21AE}"/>
          </ac:spMkLst>
        </pc:spChg>
        <pc:spChg chg="del">
          <ac:chgData name="Severance, Mark" userId="a44831fa-3a31-4fe0-844f-5a0cb8d9d322" providerId="ADAL" clId="{8D0101CF-D019-4A6F-9B5D-3BCE29B80F85}" dt="2023-08-31T14:51:58.943" v="4057" actId="478"/>
          <ac:spMkLst>
            <pc:docMk/>
            <pc:sldMk cId="3165312820" sldId="299"/>
            <ac:spMk id="25" creationId="{7844D7DF-0876-F56C-FABA-9C7106F0812B}"/>
          </ac:spMkLst>
        </pc:spChg>
        <pc:picChg chg="add mod">
          <ac:chgData name="Severance, Mark" userId="a44831fa-3a31-4fe0-844f-5a0cb8d9d322" providerId="ADAL" clId="{8D0101CF-D019-4A6F-9B5D-3BCE29B80F85}" dt="2023-08-31T14:50:54.829" v="4052"/>
          <ac:picMkLst>
            <pc:docMk/>
            <pc:sldMk cId="3165312820" sldId="299"/>
            <ac:picMk id="6" creationId="{3EA0A670-17D4-B6ED-AA24-1AABBE264B7E}"/>
          </ac:picMkLst>
        </pc:picChg>
      </pc:sldChg>
      <pc:sldChg chg="addSp delSp modSp add mod">
        <pc:chgData name="Severance, Mark" userId="a44831fa-3a31-4fe0-844f-5a0cb8d9d322" providerId="ADAL" clId="{8D0101CF-D019-4A6F-9B5D-3BCE29B80F85}" dt="2023-09-01T11:44:16.791" v="5256" actId="20577"/>
        <pc:sldMkLst>
          <pc:docMk/>
          <pc:sldMk cId="653135912" sldId="300"/>
        </pc:sldMkLst>
        <pc:spChg chg="add mod">
          <ac:chgData name="Severance, Mark" userId="a44831fa-3a31-4fe0-844f-5a0cb8d9d322" providerId="ADAL" clId="{8D0101CF-D019-4A6F-9B5D-3BCE29B80F85}" dt="2023-08-31T15:05:25.535" v="4123" actId="2711"/>
          <ac:spMkLst>
            <pc:docMk/>
            <pc:sldMk cId="653135912" sldId="300"/>
            <ac:spMk id="2" creationId="{F23895F6-A699-A3B3-7AE9-8D5493EC7C31}"/>
          </ac:spMkLst>
        </pc:spChg>
        <pc:spChg chg="add mod">
          <ac:chgData name="Severance, Mark" userId="a44831fa-3a31-4fe0-844f-5a0cb8d9d322" providerId="ADAL" clId="{8D0101CF-D019-4A6F-9B5D-3BCE29B80F85}" dt="2023-08-31T15:13:20.007" v="4255" actId="207"/>
          <ac:spMkLst>
            <pc:docMk/>
            <pc:sldMk cId="653135912" sldId="300"/>
            <ac:spMk id="6" creationId="{D5C31CD7-9D1F-BADD-B053-3ECD404704ED}"/>
          </ac:spMkLst>
        </pc:spChg>
        <pc:spChg chg="add mod">
          <ac:chgData name="Severance, Mark" userId="a44831fa-3a31-4fe0-844f-5a0cb8d9d322" providerId="ADAL" clId="{8D0101CF-D019-4A6F-9B5D-3BCE29B80F85}" dt="2023-08-31T15:13:23.899" v="4256" actId="207"/>
          <ac:spMkLst>
            <pc:docMk/>
            <pc:sldMk cId="653135912" sldId="300"/>
            <ac:spMk id="7" creationId="{8B345A2D-911D-637C-8236-853B39139E48}"/>
          </ac:spMkLst>
        </pc:spChg>
        <pc:spChg chg="add mod">
          <ac:chgData name="Severance, Mark" userId="a44831fa-3a31-4fe0-844f-5a0cb8d9d322" providerId="ADAL" clId="{8D0101CF-D019-4A6F-9B5D-3BCE29B80F85}" dt="2023-09-01T11:43:22.340" v="5233" actId="20577"/>
          <ac:spMkLst>
            <pc:docMk/>
            <pc:sldMk cId="653135912" sldId="300"/>
            <ac:spMk id="8" creationId="{84CE4C80-50E2-1855-F97C-1A3488DD031F}"/>
          </ac:spMkLst>
        </pc:spChg>
        <pc:spChg chg="add mod">
          <ac:chgData name="Severance, Mark" userId="a44831fa-3a31-4fe0-844f-5a0cb8d9d322" providerId="ADAL" clId="{8D0101CF-D019-4A6F-9B5D-3BCE29B80F85}" dt="2023-08-31T15:13:26.914" v="4257" actId="207"/>
          <ac:spMkLst>
            <pc:docMk/>
            <pc:sldMk cId="653135912" sldId="300"/>
            <ac:spMk id="10" creationId="{EDA53C21-97F1-98F9-5EB4-F27F05681586}"/>
          </ac:spMkLst>
        </pc:spChg>
        <pc:spChg chg="add mod">
          <ac:chgData name="Severance, Mark" userId="a44831fa-3a31-4fe0-844f-5a0cb8d9d322" providerId="ADAL" clId="{8D0101CF-D019-4A6F-9B5D-3BCE29B80F85}" dt="2023-08-31T19:53:52.581" v="4753" actId="20577"/>
          <ac:spMkLst>
            <pc:docMk/>
            <pc:sldMk cId="653135912" sldId="300"/>
            <ac:spMk id="11" creationId="{04B15492-7F87-3EA4-42C7-8D91077227D8}"/>
          </ac:spMkLst>
        </pc:spChg>
        <pc:spChg chg="add mod">
          <ac:chgData name="Severance, Mark" userId="a44831fa-3a31-4fe0-844f-5a0cb8d9d322" providerId="ADAL" clId="{8D0101CF-D019-4A6F-9B5D-3BCE29B80F85}" dt="2023-08-31T19:57:18.116" v="4771" actId="1076"/>
          <ac:spMkLst>
            <pc:docMk/>
            <pc:sldMk cId="653135912" sldId="300"/>
            <ac:spMk id="12" creationId="{3EA5A3F7-F7FB-6F31-720B-B020131AECAF}"/>
          </ac:spMkLst>
        </pc:spChg>
        <pc:spChg chg="add mod">
          <ac:chgData name="Severance, Mark" userId="a44831fa-3a31-4fe0-844f-5a0cb8d9d322" providerId="ADAL" clId="{8D0101CF-D019-4A6F-9B5D-3BCE29B80F85}" dt="2023-08-31T15:13:40.784" v="4259" actId="207"/>
          <ac:spMkLst>
            <pc:docMk/>
            <pc:sldMk cId="653135912" sldId="300"/>
            <ac:spMk id="13" creationId="{1748BDF0-0D88-8DA9-A15F-529D8C4B2D00}"/>
          </ac:spMkLst>
        </pc:spChg>
        <pc:spChg chg="add mod">
          <ac:chgData name="Severance, Mark" userId="a44831fa-3a31-4fe0-844f-5a0cb8d9d322" providerId="ADAL" clId="{8D0101CF-D019-4A6F-9B5D-3BCE29B80F85}" dt="2023-08-31T15:13:45.533" v="4260" actId="207"/>
          <ac:spMkLst>
            <pc:docMk/>
            <pc:sldMk cId="653135912" sldId="300"/>
            <ac:spMk id="14" creationId="{32AD09C6-6AA6-1B9B-3C28-4B6901F94643}"/>
          </ac:spMkLst>
        </pc:spChg>
        <pc:spChg chg="add mod">
          <ac:chgData name="Severance, Mark" userId="a44831fa-3a31-4fe0-844f-5a0cb8d9d322" providerId="ADAL" clId="{8D0101CF-D019-4A6F-9B5D-3BCE29B80F85}" dt="2023-09-01T11:44:16.791" v="5256" actId="20577"/>
          <ac:spMkLst>
            <pc:docMk/>
            <pc:sldMk cId="653135912" sldId="300"/>
            <ac:spMk id="15" creationId="{93425587-D65D-7EB7-1183-8DE1255C630C}"/>
          </ac:spMkLst>
        </pc:spChg>
        <pc:spChg chg="mod">
          <ac:chgData name="Severance, Mark" userId="a44831fa-3a31-4fe0-844f-5a0cb8d9d322" providerId="ADAL" clId="{8D0101CF-D019-4A6F-9B5D-3BCE29B80F85}" dt="2023-08-31T15:09:45.949" v="4150" actId="255"/>
          <ac:spMkLst>
            <pc:docMk/>
            <pc:sldMk cId="653135912" sldId="300"/>
            <ac:spMk id="25" creationId="{7844D7DF-0876-F56C-FABA-9C7106F0812B}"/>
          </ac:spMkLst>
        </pc:spChg>
        <pc:picChg chg="add del mod">
          <ac:chgData name="Severance, Mark" userId="a44831fa-3a31-4fe0-844f-5a0cb8d9d322" providerId="ADAL" clId="{8D0101CF-D019-4A6F-9B5D-3BCE29B80F85}" dt="2023-08-31T19:56:53.541" v="4770" actId="478"/>
          <ac:picMkLst>
            <pc:docMk/>
            <pc:sldMk cId="653135912" sldId="300"/>
            <ac:picMk id="3" creationId="{E6EAD411-A4E5-BB26-C63A-A76D1B3240A9}"/>
          </ac:picMkLst>
        </pc:picChg>
      </pc:sldChg>
      <pc:sldChg chg="addSp modSp add del mod">
        <pc:chgData name="Severance, Mark" userId="a44831fa-3a31-4fe0-844f-5a0cb8d9d322" providerId="ADAL" clId="{8D0101CF-D019-4A6F-9B5D-3BCE29B80F85}" dt="2023-09-05T14:05:39.641" v="6892" actId="47"/>
        <pc:sldMkLst>
          <pc:docMk/>
          <pc:sldMk cId="2400632905" sldId="301"/>
        </pc:sldMkLst>
        <pc:spChg chg="add mod">
          <ac:chgData name="Severance, Mark" userId="a44831fa-3a31-4fe0-844f-5a0cb8d9d322" providerId="ADAL" clId="{8D0101CF-D019-4A6F-9B5D-3BCE29B80F85}" dt="2023-08-31T15:17:02.286" v="4307" actId="2711"/>
          <ac:spMkLst>
            <pc:docMk/>
            <pc:sldMk cId="2400632905" sldId="301"/>
            <ac:spMk id="3" creationId="{A424EB3C-32BC-4284-0A72-DC16AC67846C}"/>
          </ac:spMkLst>
        </pc:spChg>
        <pc:spChg chg="mod">
          <ac:chgData name="Severance, Mark" userId="a44831fa-3a31-4fe0-844f-5a0cb8d9d322" providerId="ADAL" clId="{8D0101CF-D019-4A6F-9B5D-3BCE29B80F85}" dt="2023-08-31T15:17:02.286" v="4307" actId="2711"/>
          <ac:spMkLst>
            <pc:docMk/>
            <pc:sldMk cId="2400632905" sldId="301"/>
            <ac:spMk id="4" creationId="{05D2F461-6269-FA09-9749-035DEEE18C3B}"/>
          </ac:spMkLst>
        </pc:spChg>
        <pc:spChg chg="mod">
          <ac:chgData name="Severance, Mark" userId="a44831fa-3a31-4fe0-844f-5a0cb8d9d322" providerId="ADAL" clId="{8D0101CF-D019-4A6F-9B5D-3BCE29B80F85}" dt="2023-08-31T15:17:02.286" v="4307" actId="2711"/>
          <ac:spMkLst>
            <pc:docMk/>
            <pc:sldMk cId="2400632905" sldId="301"/>
            <ac:spMk id="5" creationId="{2FBCA7FC-9C77-65E4-8D57-B7D0C3AB7DE2}"/>
          </ac:spMkLst>
        </pc:spChg>
        <pc:spChg chg="add mod">
          <ac:chgData name="Severance, Mark" userId="a44831fa-3a31-4fe0-844f-5a0cb8d9d322" providerId="ADAL" clId="{8D0101CF-D019-4A6F-9B5D-3BCE29B80F85}" dt="2023-09-01T11:44:42.850" v="5261" actId="20577"/>
          <ac:spMkLst>
            <pc:docMk/>
            <pc:sldMk cId="2400632905" sldId="301"/>
            <ac:spMk id="7" creationId="{FFEA8A06-1318-E5C0-632F-F3DE7199BAA3}"/>
          </ac:spMkLst>
        </pc:spChg>
        <pc:spChg chg="mod">
          <ac:chgData name="Severance, Mark" userId="a44831fa-3a31-4fe0-844f-5a0cb8d9d322" providerId="ADAL" clId="{8D0101CF-D019-4A6F-9B5D-3BCE29B80F85}" dt="2023-08-31T15:18:12.668" v="4315" actId="207"/>
          <ac:spMkLst>
            <pc:docMk/>
            <pc:sldMk cId="2400632905" sldId="301"/>
            <ac:spMk id="10" creationId="{2DE15BF6-0B62-5507-82E4-58D1F3A59D90}"/>
          </ac:spMkLst>
        </pc:spChg>
        <pc:spChg chg="mod">
          <ac:chgData name="Severance, Mark" userId="a44831fa-3a31-4fe0-844f-5a0cb8d9d322" providerId="ADAL" clId="{8D0101CF-D019-4A6F-9B5D-3BCE29B80F85}" dt="2023-08-31T15:18:12.668" v="4315" actId="207"/>
          <ac:spMkLst>
            <pc:docMk/>
            <pc:sldMk cId="2400632905" sldId="301"/>
            <ac:spMk id="11" creationId="{B5175857-FFF4-CBAF-A57A-C4A4BF95C48D}"/>
          </ac:spMkLst>
        </pc:spChg>
        <pc:spChg chg="add mod">
          <ac:chgData name="Severance, Mark" userId="a44831fa-3a31-4fe0-844f-5a0cb8d9d322" providerId="ADAL" clId="{8D0101CF-D019-4A6F-9B5D-3BCE29B80F85}" dt="2023-08-31T15:18:15.991" v="4316" actId="207"/>
          <ac:spMkLst>
            <pc:docMk/>
            <pc:sldMk cId="2400632905" sldId="301"/>
            <ac:spMk id="12" creationId="{020FD03D-C7C9-9381-37A5-27A14E2E2A0F}"/>
          </ac:spMkLst>
        </pc:spChg>
        <pc:spChg chg="add mod">
          <ac:chgData name="Severance, Mark" userId="a44831fa-3a31-4fe0-844f-5a0cb8d9d322" providerId="ADAL" clId="{8D0101CF-D019-4A6F-9B5D-3BCE29B80F85}" dt="2023-08-31T15:18:19.311" v="4317" actId="207"/>
          <ac:spMkLst>
            <pc:docMk/>
            <pc:sldMk cId="2400632905" sldId="301"/>
            <ac:spMk id="13" creationId="{B3963DC6-7460-E789-E7EA-3C6C108FE01C}"/>
          </ac:spMkLst>
        </pc:spChg>
        <pc:spChg chg="add mod">
          <ac:chgData name="Severance, Mark" userId="a44831fa-3a31-4fe0-844f-5a0cb8d9d322" providerId="ADAL" clId="{8D0101CF-D019-4A6F-9B5D-3BCE29B80F85}" dt="2023-08-31T15:18:07.407" v="4313" actId="1076"/>
          <ac:spMkLst>
            <pc:docMk/>
            <pc:sldMk cId="2400632905" sldId="301"/>
            <ac:spMk id="15" creationId="{50141B09-694B-F2EF-509C-ED2352A55C80}"/>
          </ac:spMkLst>
        </pc:spChg>
        <pc:spChg chg="mod">
          <ac:chgData name="Severance, Mark" userId="a44831fa-3a31-4fe0-844f-5a0cb8d9d322" providerId="ADAL" clId="{8D0101CF-D019-4A6F-9B5D-3BCE29B80F85}" dt="2023-08-31T15:17:02.286" v="4307" actId="2711"/>
          <ac:spMkLst>
            <pc:docMk/>
            <pc:sldMk cId="2400632905" sldId="301"/>
            <ac:spMk id="18" creationId="{E579FA19-36EC-20EB-4D03-2628BD19C2DF}"/>
          </ac:spMkLst>
        </pc:spChg>
        <pc:spChg chg="mod">
          <ac:chgData name="Severance, Mark" userId="a44831fa-3a31-4fe0-844f-5a0cb8d9d322" providerId="ADAL" clId="{8D0101CF-D019-4A6F-9B5D-3BCE29B80F85}" dt="2023-08-31T15:17:02.286" v="4307" actId="2711"/>
          <ac:spMkLst>
            <pc:docMk/>
            <pc:sldMk cId="2400632905" sldId="301"/>
            <ac:spMk id="25" creationId="{7844D7DF-0876-F56C-FABA-9C7106F0812B}"/>
          </ac:spMkLst>
        </pc:spChg>
        <pc:grpChg chg="add mod">
          <ac:chgData name="Severance, Mark" userId="a44831fa-3a31-4fe0-844f-5a0cb8d9d322" providerId="ADAL" clId="{8D0101CF-D019-4A6F-9B5D-3BCE29B80F85}" dt="2023-08-31T15:18:12.668" v="4315" actId="207"/>
          <ac:grpSpMkLst>
            <pc:docMk/>
            <pc:sldMk cId="2400632905" sldId="301"/>
            <ac:grpSpMk id="8" creationId="{E6082431-E1A3-570F-5E59-B2880C770058}"/>
          </ac:grpSpMkLst>
        </pc:grpChg>
        <pc:picChg chg="add mod">
          <ac:chgData name="Severance, Mark" userId="a44831fa-3a31-4fe0-844f-5a0cb8d9d322" providerId="ADAL" clId="{8D0101CF-D019-4A6F-9B5D-3BCE29B80F85}" dt="2023-08-31T15:17:02.286" v="4307" actId="2711"/>
          <ac:picMkLst>
            <pc:docMk/>
            <pc:sldMk cId="2400632905" sldId="301"/>
            <ac:picMk id="6" creationId="{3F5DBBC6-A82F-098A-72DC-772BC0D15789}"/>
          </ac:picMkLst>
        </pc:picChg>
        <pc:picChg chg="mod">
          <ac:chgData name="Severance, Mark" userId="a44831fa-3a31-4fe0-844f-5a0cb8d9d322" providerId="ADAL" clId="{8D0101CF-D019-4A6F-9B5D-3BCE29B80F85}" dt="2023-08-31T15:17:02.286" v="4307" actId="2711"/>
          <ac:picMkLst>
            <pc:docMk/>
            <pc:sldMk cId="2400632905" sldId="301"/>
            <ac:picMk id="9" creationId="{AF9DD932-E2AE-DEB3-C99D-9570BA945260}"/>
          </ac:picMkLst>
        </pc:picChg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1992300927" sldId="302"/>
        </pc:sldMkLst>
      </pc:sldChg>
      <pc:sldChg chg="addSp delSp modSp add mod ord">
        <pc:chgData name="Severance, Mark" userId="a44831fa-3a31-4fe0-844f-5a0cb8d9d322" providerId="ADAL" clId="{8D0101CF-D019-4A6F-9B5D-3BCE29B80F85}" dt="2023-09-05T14:04:09.899" v="6888" actId="20577"/>
        <pc:sldMkLst>
          <pc:docMk/>
          <pc:sldMk cId="3703968534" sldId="302"/>
        </pc:sldMkLst>
        <pc:spChg chg="add mod">
          <ac:chgData name="Severance, Mark" userId="a44831fa-3a31-4fe0-844f-5a0cb8d9d322" providerId="ADAL" clId="{8D0101CF-D019-4A6F-9B5D-3BCE29B80F85}" dt="2023-09-05T14:04:09.899" v="6888" actId="20577"/>
          <ac:spMkLst>
            <pc:docMk/>
            <pc:sldMk cId="3703968534" sldId="302"/>
            <ac:spMk id="2" creationId="{4C54C160-CC81-CC49-BF1D-41693DCDF6C0}"/>
          </ac:spMkLst>
        </pc:spChg>
        <pc:spChg chg="mod">
          <ac:chgData name="Severance, Mark" userId="a44831fa-3a31-4fe0-844f-5a0cb8d9d322" providerId="ADAL" clId="{8D0101CF-D019-4A6F-9B5D-3BCE29B80F85}" dt="2023-09-05T13:52:48.983" v="6473" actId="20577"/>
          <ac:spMkLst>
            <pc:docMk/>
            <pc:sldMk cId="3703968534" sldId="302"/>
            <ac:spMk id="5" creationId="{9F50FE24-F6DA-4079-8EC8-6EDDF15F5E86}"/>
          </ac:spMkLst>
        </pc:spChg>
        <pc:picChg chg="del">
          <ac:chgData name="Severance, Mark" userId="a44831fa-3a31-4fe0-844f-5a0cb8d9d322" providerId="ADAL" clId="{8D0101CF-D019-4A6F-9B5D-3BCE29B80F85}" dt="2023-09-05T12:48:58.347" v="5265" actId="478"/>
          <ac:picMkLst>
            <pc:docMk/>
            <pc:sldMk cId="3703968534" sldId="302"/>
            <ac:picMk id="9" creationId="{63017F4C-983A-BF33-9AA1-A5621AEB7569}"/>
          </ac:picMkLst>
        </pc:picChg>
      </pc:sldChg>
      <pc:sldChg chg="addSp delSp modSp add mod ord">
        <pc:chgData name="Severance, Mark" userId="a44831fa-3a31-4fe0-844f-5a0cb8d9d322" providerId="ADAL" clId="{8D0101CF-D019-4A6F-9B5D-3BCE29B80F85}" dt="2023-09-05T14:07:37.610" v="7000" actId="20577"/>
        <pc:sldMkLst>
          <pc:docMk/>
          <pc:sldMk cId="1775969551" sldId="303"/>
        </pc:sldMkLst>
        <pc:spChg chg="add mod">
          <ac:chgData name="Severance, Mark" userId="a44831fa-3a31-4fe0-844f-5a0cb8d9d322" providerId="ADAL" clId="{8D0101CF-D019-4A6F-9B5D-3BCE29B80F85}" dt="2023-09-05T14:07:37.610" v="7000" actId="20577"/>
          <ac:spMkLst>
            <pc:docMk/>
            <pc:sldMk cId="1775969551" sldId="303"/>
            <ac:spMk id="2" creationId="{A5916934-6DC7-F939-6D7C-D458DD08E368}"/>
          </ac:spMkLst>
        </pc:spChg>
        <pc:spChg chg="del">
          <ac:chgData name="Severance, Mark" userId="a44831fa-3a31-4fe0-844f-5a0cb8d9d322" providerId="ADAL" clId="{8D0101CF-D019-4A6F-9B5D-3BCE29B80F85}" dt="2023-09-05T12:58:26.536" v="5679" actId="478"/>
          <ac:spMkLst>
            <pc:docMk/>
            <pc:sldMk cId="1775969551" sldId="303"/>
            <ac:spMk id="5" creationId="{B0096740-7D1C-55EB-775C-D964EDEC4109}"/>
          </ac:spMkLst>
        </pc:spChg>
        <pc:spChg chg="del">
          <ac:chgData name="Severance, Mark" userId="a44831fa-3a31-4fe0-844f-5a0cb8d9d322" providerId="ADAL" clId="{8D0101CF-D019-4A6F-9B5D-3BCE29B80F85}" dt="2023-09-05T12:58:19.925" v="5676" actId="478"/>
          <ac:spMkLst>
            <pc:docMk/>
            <pc:sldMk cId="1775969551" sldId="303"/>
            <ac:spMk id="7" creationId="{FFEA8A06-1318-E5C0-632F-F3DE7199BAA3}"/>
          </ac:spMkLst>
        </pc:spChg>
        <pc:spChg chg="del">
          <ac:chgData name="Severance, Mark" userId="a44831fa-3a31-4fe0-844f-5a0cb8d9d322" providerId="ADAL" clId="{8D0101CF-D019-4A6F-9B5D-3BCE29B80F85}" dt="2023-09-05T12:58:24.434" v="5678" actId="478"/>
          <ac:spMkLst>
            <pc:docMk/>
            <pc:sldMk cId="1775969551" sldId="303"/>
            <ac:spMk id="12" creationId="{020FD03D-C7C9-9381-37A5-27A14E2E2A0F}"/>
          </ac:spMkLst>
        </pc:spChg>
        <pc:grpChg chg="del">
          <ac:chgData name="Severance, Mark" userId="a44831fa-3a31-4fe0-844f-5a0cb8d9d322" providerId="ADAL" clId="{8D0101CF-D019-4A6F-9B5D-3BCE29B80F85}" dt="2023-09-05T12:58:22.189" v="5677" actId="478"/>
          <ac:grpSpMkLst>
            <pc:docMk/>
            <pc:sldMk cId="1775969551" sldId="303"/>
            <ac:grpSpMk id="8" creationId="{E6082431-E1A3-570F-5E59-B2880C770058}"/>
          </ac:grpSpMkLst>
        </pc:grpChg>
      </pc:sldChg>
      <pc:sldChg chg="add del">
        <pc:chgData name="Severance, Mark" userId="a44831fa-3a31-4fe0-844f-5a0cb8d9d322" providerId="ADAL" clId="{8D0101CF-D019-4A6F-9B5D-3BCE29B80F85}" dt="2023-08-31T15:18:43.351" v="4318" actId="47"/>
        <pc:sldMkLst>
          <pc:docMk/>
          <pc:sldMk cId="1791865102" sldId="303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480167618" sldId="304"/>
        </pc:sldMkLst>
      </pc:sldChg>
      <pc:sldChg chg="delSp modSp add mod ord">
        <pc:chgData name="Severance, Mark" userId="a44831fa-3a31-4fe0-844f-5a0cb8d9d322" providerId="ADAL" clId="{8D0101CF-D019-4A6F-9B5D-3BCE29B80F85}" dt="2023-09-06T11:53:12.293" v="7032" actId="115"/>
        <pc:sldMkLst>
          <pc:docMk/>
          <pc:sldMk cId="3975629191" sldId="304"/>
        </pc:sldMkLst>
        <pc:spChg chg="mod">
          <ac:chgData name="Severance, Mark" userId="a44831fa-3a31-4fe0-844f-5a0cb8d9d322" providerId="ADAL" clId="{8D0101CF-D019-4A6F-9B5D-3BCE29B80F85}" dt="2023-09-05T13:15:47.316" v="6195" actId="20577"/>
          <ac:spMkLst>
            <pc:docMk/>
            <pc:sldMk cId="3975629191" sldId="304"/>
            <ac:spMk id="10" creationId="{527A1D20-6B71-0B9C-5070-470CC16B8A36}"/>
          </ac:spMkLst>
        </pc:spChg>
        <pc:spChg chg="del mod">
          <ac:chgData name="Severance, Mark" userId="a44831fa-3a31-4fe0-844f-5a0cb8d9d322" providerId="ADAL" clId="{8D0101CF-D019-4A6F-9B5D-3BCE29B80F85}" dt="2023-09-05T13:14:23.304" v="6149" actId="478"/>
          <ac:spMkLst>
            <pc:docMk/>
            <pc:sldMk cId="3975629191" sldId="304"/>
            <ac:spMk id="35" creationId="{CAD1BDED-E1E5-09F6-5C6C-6C896C4E3973}"/>
          </ac:spMkLst>
        </pc:spChg>
        <pc:spChg chg="del mod">
          <ac:chgData name="Severance, Mark" userId="a44831fa-3a31-4fe0-844f-5a0cb8d9d322" providerId="ADAL" clId="{8D0101CF-D019-4A6F-9B5D-3BCE29B80F85}" dt="2023-09-05T13:16:00.122" v="6196" actId="478"/>
          <ac:spMkLst>
            <pc:docMk/>
            <pc:sldMk cId="3975629191" sldId="304"/>
            <ac:spMk id="42" creationId="{EAC73C8E-56F2-CC8C-D9D1-20ED85FB2C2D}"/>
          </ac:spMkLst>
        </pc:spChg>
        <pc:spChg chg="mod">
          <ac:chgData name="Severance, Mark" userId="a44831fa-3a31-4fe0-844f-5a0cb8d9d322" providerId="ADAL" clId="{8D0101CF-D019-4A6F-9B5D-3BCE29B80F85}" dt="2023-09-06T11:53:12.293" v="7032" actId="115"/>
          <ac:spMkLst>
            <pc:docMk/>
            <pc:sldMk cId="3975629191" sldId="304"/>
            <ac:spMk id="43" creationId="{D59F347C-DEFF-3689-A5B9-D3B71F136780}"/>
          </ac:spMkLst>
        </pc:spChg>
      </pc:sldChg>
      <pc:sldChg chg="modSp add mod ord">
        <pc:chgData name="Severance, Mark" userId="a44831fa-3a31-4fe0-844f-5a0cb8d9d322" providerId="ADAL" clId="{8D0101CF-D019-4A6F-9B5D-3BCE29B80F85}" dt="2023-09-05T14:07:16.494" v="6962" actId="20577"/>
        <pc:sldMkLst>
          <pc:docMk/>
          <pc:sldMk cId="2271969417" sldId="305"/>
        </pc:sldMkLst>
        <pc:spChg chg="mod">
          <ac:chgData name="Severance, Mark" userId="a44831fa-3a31-4fe0-844f-5a0cb8d9d322" providerId="ADAL" clId="{8D0101CF-D019-4A6F-9B5D-3BCE29B80F85}" dt="2023-09-05T14:07:16.494" v="6962" actId="20577"/>
          <ac:spMkLst>
            <pc:docMk/>
            <pc:sldMk cId="2271969417" sldId="305"/>
            <ac:spMk id="2" creationId="{A5916934-6DC7-F939-6D7C-D458DD08E368}"/>
          </ac:spMkLst>
        </pc:spChg>
        <pc:spChg chg="mod">
          <ac:chgData name="Severance, Mark" userId="a44831fa-3a31-4fe0-844f-5a0cb8d9d322" providerId="ADAL" clId="{8D0101CF-D019-4A6F-9B5D-3BCE29B80F85}" dt="2023-09-05T14:06:16.712" v="6922" actId="1076"/>
          <ac:spMkLst>
            <pc:docMk/>
            <pc:sldMk cId="2271969417" sldId="305"/>
            <ac:spMk id="3" creationId="{A424EB3C-32BC-4284-0A72-DC16AC67846C}"/>
          </ac:spMkLst>
        </pc:spChg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4193897745" sldId="305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771512227" sldId="306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443469550" sldId="307"/>
        </pc:sldMkLst>
      </pc:sldChg>
      <pc:sldChg chg="add del">
        <pc:chgData name="Severance, Mark" userId="a44831fa-3a31-4fe0-844f-5a0cb8d9d322" providerId="ADAL" clId="{8D0101CF-D019-4A6F-9B5D-3BCE29B80F85}" dt="2023-08-31T14:42:57.924" v="3858" actId="2696"/>
        <pc:sldMkLst>
          <pc:docMk/>
          <pc:sldMk cId="2319177085" sldId="308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1529090962" sldId="309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508766762" sldId="310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3520181549" sldId="311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2232743560" sldId="312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3017980176" sldId="313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3966221047" sldId="314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4092299637" sldId="315"/>
        </pc:sldMkLst>
      </pc:sldChg>
      <pc:sldChg chg="add del">
        <pc:chgData name="Severance, Mark" userId="a44831fa-3a31-4fe0-844f-5a0cb8d9d322" providerId="ADAL" clId="{8D0101CF-D019-4A6F-9B5D-3BCE29B80F85}" dt="2023-08-31T15:04:39.289" v="4098" actId="47"/>
        <pc:sldMkLst>
          <pc:docMk/>
          <pc:sldMk cId="1724272551" sldId="316"/>
        </pc:sldMkLst>
      </pc:sldChg>
    </pc:docChg>
  </pc:docChgLst>
  <pc:docChgLst>
    <pc:chgData name="Sullivan, Kristin" userId="d3655bbe-46f8-4020-838b-e07b40dbbc2d" providerId="ADAL" clId="{089E3C6E-BDC2-4B52-97D4-1078E0A7D2AD}"/>
    <pc:docChg chg="modSld">
      <pc:chgData name="Sullivan, Kristin" userId="d3655bbe-46f8-4020-838b-e07b40dbbc2d" providerId="ADAL" clId="{089E3C6E-BDC2-4B52-97D4-1078E0A7D2AD}" dt="2023-09-06T17:16:56.084" v="6" actId="20577"/>
      <pc:docMkLst>
        <pc:docMk/>
      </pc:docMkLst>
      <pc:sldChg chg="modSp mod">
        <pc:chgData name="Sullivan, Kristin" userId="d3655bbe-46f8-4020-838b-e07b40dbbc2d" providerId="ADAL" clId="{089E3C6E-BDC2-4B52-97D4-1078E0A7D2AD}" dt="2023-09-06T17:16:56.084" v="6" actId="20577"/>
        <pc:sldMkLst>
          <pc:docMk/>
          <pc:sldMk cId="761541537" sldId="279"/>
        </pc:sldMkLst>
        <pc:spChg chg="mod">
          <ac:chgData name="Sullivan, Kristin" userId="d3655bbe-46f8-4020-838b-e07b40dbbc2d" providerId="ADAL" clId="{089E3C6E-BDC2-4B52-97D4-1078E0A7D2AD}" dt="2023-09-06T17:16:56.084" v="6" actId="20577"/>
          <ac:spMkLst>
            <pc:docMk/>
            <pc:sldMk cId="761541537" sldId="279"/>
            <ac:spMk id="43" creationId="{D59F347C-DEFF-3689-A5B9-D3B71F136780}"/>
          </ac:spMkLst>
        </pc:spChg>
      </pc:sldChg>
      <pc:sldChg chg="modSp mod">
        <pc:chgData name="Sullivan, Kristin" userId="d3655bbe-46f8-4020-838b-e07b40dbbc2d" providerId="ADAL" clId="{089E3C6E-BDC2-4B52-97D4-1078E0A7D2AD}" dt="2023-09-06T17:16:13.578" v="5" actId="20577"/>
        <pc:sldMkLst>
          <pc:docMk/>
          <pc:sldMk cId="3975629191" sldId="304"/>
        </pc:sldMkLst>
        <pc:spChg chg="mod">
          <ac:chgData name="Sullivan, Kristin" userId="d3655bbe-46f8-4020-838b-e07b40dbbc2d" providerId="ADAL" clId="{089E3C6E-BDC2-4B52-97D4-1078E0A7D2AD}" dt="2023-09-06T17:16:13.578" v="5" actId="20577"/>
          <ac:spMkLst>
            <pc:docMk/>
            <pc:sldMk cId="3975629191" sldId="304"/>
            <ac:spMk id="43" creationId="{D59F347C-DEFF-3689-A5B9-D3B71F136780}"/>
          </ac:spMkLst>
        </pc:spChg>
      </pc:sldChg>
    </pc:docChg>
  </pc:docChgLst>
  <pc:docChgLst>
    <pc:chgData name="Severance, Mark" userId="a44831fa-3a31-4fe0-844f-5a0cb8d9d322" providerId="ADAL" clId="{CED48837-A05D-4CD5-9E00-C9A61454A6C8}"/>
    <pc:docChg chg="undo custSel modSld">
      <pc:chgData name="Severance, Mark" userId="a44831fa-3a31-4fe0-844f-5a0cb8d9d322" providerId="ADAL" clId="{CED48837-A05D-4CD5-9E00-C9A61454A6C8}" dt="2023-09-01T12:57:29.447" v="281" actId="9405"/>
      <pc:docMkLst>
        <pc:docMk/>
      </pc:docMkLst>
      <pc:sldChg chg="addSp delSp modSp mod">
        <pc:chgData name="Severance, Mark" userId="a44831fa-3a31-4fe0-844f-5a0cb8d9d322" providerId="ADAL" clId="{CED48837-A05D-4CD5-9E00-C9A61454A6C8}" dt="2023-09-01T12:53:28.415" v="233" actId="9405"/>
        <pc:sldMkLst>
          <pc:docMk/>
          <pc:sldMk cId="722966968" sldId="285"/>
        </pc:sldMkLst>
        <pc:spChg chg="del mod topLvl">
          <ac:chgData name="Severance, Mark" userId="a44831fa-3a31-4fe0-844f-5a0cb8d9d322" providerId="ADAL" clId="{CED48837-A05D-4CD5-9E00-C9A61454A6C8}" dt="2023-09-01T12:53:18.596" v="230" actId="478"/>
          <ac:spMkLst>
            <pc:docMk/>
            <pc:sldMk cId="722966968" sldId="285"/>
            <ac:spMk id="6" creationId="{F9E735E5-6B3E-A9D7-9CB4-79D6B7B87E34}"/>
          </ac:spMkLst>
        </pc:spChg>
        <pc:spChg chg="del">
          <ac:chgData name="Severance, Mark" userId="a44831fa-3a31-4fe0-844f-5a0cb8d9d322" providerId="ADAL" clId="{CED48837-A05D-4CD5-9E00-C9A61454A6C8}" dt="2023-09-01T12:52:48.551" v="222" actId="478"/>
          <ac:spMkLst>
            <pc:docMk/>
            <pc:sldMk cId="722966968" sldId="285"/>
            <ac:spMk id="7" creationId="{50A9E1BB-C24C-2C87-2B7D-BF33BCBE0282}"/>
          </ac:spMkLst>
        </pc:spChg>
        <pc:spChg chg="add del mod">
          <ac:chgData name="Severance, Mark" userId="a44831fa-3a31-4fe0-844f-5a0cb8d9d322" providerId="ADAL" clId="{CED48837-A05D-4CD5-9E00-C9A61454A6C8}" dt="2023-09-01T12:52:59.912" v="225" actId="478"/>
          <ac:spMkLst>
            <pc:docMk/>
            <pc:sldMk cId="722966968" sldId="285"/>
            <ac:spMk id="8" creationId="{F760AA7B-AC72-CC7C-06EB-C72BA5B58662}"/>
          </ac:spMkLst>
        </pc:spChg>
        <pc:spChg chg="add mod">
          <ac:chgData name="Severance, Mark" userId="a44831fa-3a31-4fe0-844f-5a0cb8d9d322" providerId="ADAL" clId="{CED48837-A05D-4CD5-9E00-C9A61454A6C8}" dt="2023-09-01T12:53:12.716" v="228" actId="14100"/>
          <ac:spMkLst>
            <pc:docMk/>
            <pc:sldMk cId="722966968" sldId="285"/>
            <ac:spMk id="14" creationId="{EF73C3BB-C8DF-50A0-A733-BE2BFADB4C6D}"/>
          </ac:spMkLst>
        </pc:spChg>
        <pc:spChg chg="add mod">
          <ac:chgData name="Severance, Mark" userId="a44831fa-3a31-4fe0-844f-5a0cb8d9d322" providerId="ADAL" clId="{CED48837-A05D-4CD5-9E00-C9A61454A6C8}" dt="2023-09-01T12:53:26.397" v="232"/>
          <ac:spMkLst>
            <pc:docMk/>
            <pc:sldMk cId="722966968" sldId="285"/>
            <ac:spMk id="16" creationId="{E94EB654-25B2-A657-03E6-2C31FD8FF7F7}"/>
          </ac:spMkLst>
        </pc:spChg>
        <pc:grpChg chg="del">
          <ac:chgData name="Severance, Mark" userId="a44831fa-3a31-4fe0-844f-5a0cb8d9d322" providerId="ADAL" clId="{CED48837-A05D-4CD5-9E00-C9A61454A6C8}" dt="2023-09-01T12:53:18.596" v="230" actId="478"/>
          <ac:grpSpMkLst>
            <pc:docMk/>
            <pc:sldMk cId="722966968" sldId="285"/>
            <ac:grpSpMk id="2" creationId="{CBA6AB3C-49DE-3E03-DAB5-A3A3069AAE4A}"/>
          </ac:grpSpMkLst>
        </pc:grpChg>
        <pc:picChg chg="mod topLvl">
          <ac:chgData name="Severance, Mark" userId="a44831fa-3a31-4fe0-844f-5a0cb8d9d322" providerId="ADAL" clId="{CED48837-A05D-4CD5-9E00-C9A61454A6C8}" dt="2023-09-01T12:53:18.596" v="230" actId="478"/>
          <ac:picMkLst>
            <pc:docMk/>
            <pc:sldMk cId="722966968" sldId="285"/>
            <ac:picMk id="3" creationId="{E1447216-809C-1FB6-FAB5-AC4F256CFE3A}"/>
          </ac:picMkLst>
        </pc:picChg>
        <pc:inkChg chg="add del">
          <ac:chgData name="Severance, Mark" userId="a44831fa-3a31-4fe0-844f-5a0cb8d9d322" providerId="ADAL" clId="{CED48837-A05D-4CD5-9E00-C9A61454A6C8}" dt="2023-09-01T12:52:37.950" v="220" actId="9405"/>
          <ac:inkMkLst>
            <pc:docMk/>
            <pc:sldMk cId="722966968" sldId="285"/>
            <ac:inkMk id="4" creationId="{B7178FCA-596A-82D0-F2F2-F9E476A6BEE0}"/>
          </ac:inkMkLst>
        </pc:inkChg>
        <pc:inkChg chg="add del">
          <ac:chgData name="Severance, Mark" userId="a44831fa-3a31-4fe0-844f-5a0cb8d9d322" providerId="ADAL" clId="{CED48837-A05D-4CD5-9E00-C9A61454A6C8}" dt="2023-09-01T12:52:57.109" v="224"/>
          <ac:inkMkLst>
            <pc:docMk/>
            <pc:sldMk cId="722966968" sldId="285"/>
            <ac:inkMk id="5" creationId="{8711E5A1-A08C-2463-EA6E-4B27E9626ED5}"/>
          </ac:inkMkLst>
        </pc:inkChg>
        <pc:inkChg chg="add del">
          <ac:chgData name="Severance, Mark" userId="a44831fa-3a31-4fe0-844f-5a0cb8d9d322" providerId="ADAL" clId="{CED48837-A05D-4CD5-9E00-C9A61454A6C8}" dt="2023-09-01T12:53:04.413" v="227"/>
          <ac:inkMkLst>
            <pc:docMk/>
            <pc:sldMk cId="722966968" sldId="285"/>
            <ac:inkMk id="12" creationId="{E8F1BA24-43F6-4916-F710-F6972798DA49}"/>
          </ac:inkMkLst>
        </pc:inkChg>
        <pc:inkChg chg="add del">
          <ac:chgData name="Severance, Mark" userId="a44831fa-3a31-4fe0-844f-5a0cb8d9d322" providerId="ADAL" clId="{CED48837-A05D-4CD5-9E00-C9A61454A6C8}" dt="2023-09-01T12:53:26.397" v="232"/>
          <ac:inkMkLst>
            <pc:docMk/>
            <pc:sldMk cId="722966968" sldId="285"/>
            <ac:inkMk id="15" creationId="{EC141886-ED21-FC73-EC64-84A38CE9A7FA}"/>
          </ac:inkMkLst>
        </pc:inkChg>
        <pc:inkChg chg="add">
          <ac:chgData name="Severance, Mark" userId="a44831fa-3a31-4fe0-844f-5a0cb8d9d322" providerId="ADAL" clId="{CED48837-A05D-4CD5-9E00-C9A61454A6C8}" dt="2023-09-01T12:53:28.415" v="233" actId="9405"/>
          <ac:inkMkLst>
            <pc:docMk/>
            <pc:sldMk cId="722966968" sldId="285"/>
            <ac:inkMk id="17" creationId="{0F1F383F-B4B1-ED36-F127-B16B270AFD64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45:10.934" v="209" actId="9405"/>
        <pc:sldMkLst>
          <pc:docMk/>
          <pc:sldMk cId="3381202681" sldId="286"/>
        </pc:sldMkLst>
        <pc:spChg chg="add mod">
          <ac:chgData name="Severance, Mark" userId="a44831fa-3a31-4fe0-844f-5a0cb8d9d322" providerId="ADAL" clId="{CED48837-A05D-4CD5-9E00-C9A61454A6C8}" dt="2023-09-01T12:44:41.510" v="204" actId="1076"/>
          <ac:spMkLst>
            <pc:docMk/>
            <pc:sldMk cId="3381202681" sldId="286"/>
            <ac:spMk id="5" creationId="{5B3DC370-2A5E-CDEC-EAC3-14413421CADE}"/>
          </ac:spMkLst>
        </pc:spChg>
        <pc:spChg chg="del">
          <ac:chgData name="Severance, Mark" userId="a44831fa-3a31-4fe0-844f-5a0cb8d9d322" providerId="ADAL" clId="{CED48837-A05D-4CD5-9E00-C9A61454A6C8}" dt="2023-09-01T12:44:36.287" v="203" actId="478"/>
          <ac:spMkLst>
            <pc:docMk/>
            <pc:sldMk cId="3381202681" sldId="286"/>
            <ac:spMk id="8" creationId="{F90618D7-B92D-F248-FDF5-C1AA77BCF7A8}"/>
          </ac:spMkLst>
        </pc:spChg>
        <pc:spChg chg="del">
          <ac:chgData name="Severance, Mark" userId="a44831fa-3a31-4fe0-844f-5a0cb8d9d322" providerId="ADAL" clId="{CED48837-A05D-4CD5-9E00-C9A61454A6C8}" dt="2023-09-01T12:44:46.551" v="205" actId="478"/>
          <ac:spMkLst>
            <pc:docMk/>
            <pc:sldMk cId="3381202681" sldId="286"/>
            <ac:spMk id="11" creationId="{A368FBF1-E3D9-30CF-E6F1-608FC30527E2}"/>
          </ac:spMkLst>
        </pc:spChg>
        <pc:spChg chg="mod">
          <ac:chgData name="Severance, Mark" userId="a44831fa-3a31-4fe0-844f-5a0cb8d9d322" providerId="ADAL" clId="{CED48837-A05D-4CD5-9E00-C9A61454A6C8}" dt="2023-09-01T12:43:44.803" v="200" actId="12"/>
          <ac:spMkLst>
            <pc:docMk/>
            <pc:sldMk cId="3381202681" sldId="286"/>
            <ac:spMk id="17" creationId="{0729D1B4-9E64-4AC6-F8CF-8498D061403F}"/>
          </ac:spMkLst>
        </pc:spChg>
        <pc:spChg chg="add mod">
          <ac:chgData name="Severance, Mark" userId="a44831fa-3a31-4fe0-844f-5a0cb8d9d322" providerId="ADAL" clId="{CED48837-A05D-4CD5-9E00-C9A61454A6C8}" dt="2023-09-01T12:45:09.347" v="208"/>
          <ac:spMkLst>
            <pc:docMk/>
            <pc:sldMk cId="3381202681" sldId="286"/>
            <ac:spMk id="21" creationId="{DAC6AE0C-ED67-5F28-A393-CF2518B7B0AA}"/>
          </ac:spMkLst>
        </pc:spChg>
        <pc:grpChg chg="mod">
          <ac:chgData name="Severance, Mark" userId="a44831fa-3a31-4fe0-844f-5a0cb8d9d322" providerId="ADAL" clId="{CED48837-A05D-4CD5-9E00-C9A61454A6C8}" dt="2023-09-01T12:44:55.145" v="206" actId="1076"/>
          <ac:grpSpMkLst>
            <pc:docMk/>
            <pc:sldMk cId="3381202681" sldId="286"/>
            <ac:grpSpMk id="2" creationId="{4A6EEBD3-A5DE-D982-1AD9-0C16BD8E52AB}"/>
          </ac:grpSpMkLst>
        </pc:grpChg>
        <pc:inkChg chg="add del">
          <ac:chgData name="Severance, Mark" userId="a44831fa-3a31-4fe0-844f-5a0cb8d9d322" providerId="ADAL" clId="{CED48837-A05D-4CD5-9E00-C9A61454A6C8}" dt="2023-09-01T12:44:23.360" v="202"/>
          <ac:inkMkLst>
            <pc:docMk/>
            <pc:sldMk cId="3381202681" sldId="286"/>
            <ac:inkMk id="4" creationId="{53661088-EDD4-D2C8-87F9-ED463EBE09BC}"/>
          </ac:inkMkLst>
        </pc:inkChg>
        <pc:inkChg chg="add del">
          <ac:chgData name="Severance, Mark" userId="a44831fa-3a31-4fe0-844f-5a0cb8d9d322" providerId="ADAL" clId="{CED48837-A05D-4CD5-9E00-C9A61454A6C8}" dt="2023-09-01T12:45:09.347" v="208"/>
          <ac:inkMkLst>
            <pc:docMk/>
            <pc:sldMk cId="3381202681" sldId="286"/>
            <ac:inkMk id="19" creationId="{CC25D5A4-7C33-DFA9-DC50-9A74F114972F}"/>
          </ac:inkMkLst>
        </pc:inkChg>
        <pc:inkChg chg="add">
          <ac:chgData name="Severance, Mark" userId="a44831fa-3a31-4fe0-844f-5a0cb8d9d322" providerId="ADAL" clId="{CED48837-A05D-4CD5-9E00-C9A61454A6C8}" dt="2023-09-01T12:45:10.934" v="209" actId="9405"/>
          <ac:inkMkLst>
            <pc:docMk/>
            <pc:sldMk cId="3381202681" sldId="286"/>
            <ac:inkMk id="22" creationId="{D8955C44-982C-454A-00D5-ADF768AFEC52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4:45.952" v="247" actId="9405"/>
        <pc:sldMkLst>
          <pc:docMk/>
          <pc:sldMk cId="3008369588" sldId="288"/>
        </pc:sldMkLst>
        <pc:spChg chg="add mod">
          <ac:chgData name="Severance, Mark" userId="a44831fa-3a31-4fe0-844f-5a0cb8d9d322" providerId="ADAL" clId="{CED48837-A05D-4CD5-9E00-C9A61454A6C8}" dt="2023-09-01T12:54:44.910" v="246"/>
          <ac:spMkLst>
            <pc:docMk/>
            <pc:sldMk cId="3008369588" sldId="288"/>
            <ac:spMk id="5" creationId="{32D51D54-FCF7-E980-765D-F0517B3539AD}"/>
          </ac:spMkLst>
        </pc:spChg>
        <pc:spChg chg="del topLvl">
          <ac:chgData name="Severance, Mark" userId="a44831fa-3a31-4fe0-844f-5a0cb8d9d322" providerId="ADAL" clId="{CED48837-A05D-4CD5-9E00-C9A61454A6C8}" dt="2023-09-01T12:54:37.311" v="244" actId="478"/>
          <ac:spMkLst>
            <pc:docMk/>
            <pc:sldMk cId="3008369588" sldId="288"/>
            <ac:spMk id="7" creationId="{E34C38EE-DABF-2A4E-9A33-5AFD30F03FFF}"/>
          </ac:spMkLst>
        </pc:spChg>
        <pc:grpChg chg="del">
          <ac:chgData name="Severance, Mark" userId="a44831fa-3a31-4fe0-844f-5a0cb8d9d322" providerId="ADAL" clId="{CED48837-A05D-4CD5-9E00-C9A61454A6C8}" dt="2023-09-01T12:54:37.311" v="244" actId="478"/>
          <ac:grpSpMkLst>
            <pc:docMk/>
            <pc:sldMk cId="3008369588" sldId="288"/>
            <ac:grpSpMk id="3" creationId="{70E9A4FF-763D-7A3C-E4BE-FAF80C46A19B}"/>
          </ac:grpSpMkLst>
        </pc:grpChg>
        <pc:picChg chg="topLvl">
          <ac:chgData name="Severance, Mark" userId="a44831fa-3a31-4fe0-844f-5a0cb8d9d322" providerId="ADAL" clId="{CED48837-A05D-4CD5-9E00-C9A61454A6C8}" dt="2023-09-01T12:54:37.311" v="244" actId="478"/>
          <ac:picMkLst>
            <pc:docMk/>
            <pc:sldMk cId="3008369588" sldId="288"/>
            <ac:picMk id="6" creationId="{377D19FD-3D40-A973-3174-7413E4F7A4A3}"/>
          </ac:picMkLst>
        </pc:picChg>
        <pc:inkChg chg="add del">
          <ac:chgData name="Severance, Mark" userId="a44831fa-3a31-4fe0-844f-5a0cb8d9d322" providerId="ADAL" clId="{CED48837-A05D-4CD5-9E00-C9A61454A6C8}" dt="2023-09-01T12:54:44.910" v="246"/>
          <ac:inkMkLst>
            <pc:docMk/>
            <pc:sldMk cId="3008369588" sldId="288"/>
            <ac:inkMk id="4" creationId="{B9BC5B56-2AB8-BB31-BDC3-7B91747E6651}"/>
          </ac:inkMkLst>
        </pc:inkChg>
        <pc:inkChg chg="add">
          <ac:chgData name="Severance, Mark" userId="a44831fa-3a31-4fe0-844f-5a0cb8d9d322" providerId="ADAL" clId="{CED48837-A05D-4CD5-9E00-C9A61454A6C8}" dt="2023-09-01T12:54:45.952" v="247" actId="9405"/>
          <ac:inkMkLst>
            <pc:docMk/>
            <pc:sldMk cId="3008369588" sldId="288"/>
            <ac:inkMk id="8" creationId="{F9B22EE7-A29C-F8D9-308A-7DA1A8A7F1B2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2:27.165" v="218" actId="9405"/>
        <pc:sldMkLst>
          <pc:docMk/>
          <pc:sldMk cId="1885029263" sldId="290"/>
        </pc:sldMkLst>
        <pc:spChg chg="add mod">
          <ac:chgData name="Severance, Mark" userId="a44831fa-3a31-4fe0-844f-5a0cb8d9d322" providerId="ADAL" clId="{CED48837-A05D-4CD5-9E00-C9A61454A6C8}" dt="2023-09-01T12:45:41.910" v="212"/>
          <ac:spMkLst>
            <pc:docMk/>
            <pc:sldMk cId="1885029263" sldId="290"/>
            <ac:spMk id="3" creationId="{16147CF0-A4A2-B11D-FBC2-9FD8B5EC0E71}"/>
          </ac:spMkLst>
        </pc:spChg>
        <pc:spChg chg="add mod">
          <ac:chgData name="Severance, Mark" userId="a44831fa-3a31-4fe0-844f-5a0cb8d9d322" providerId="ADAL" clId="{CED48837-A05D-4CD5-9E00-C9A61454A6C8}" dt="2023-09-01T12:52:25.838" v="217"/>
          <ac:spMkLst>
            <pc:docMk/>
            <pc:sldMk cId="1885029263" sldId="290"/>
            <ac:spMk id="7" creationId="{6642043F-0D18-A48B-70C9-ABDF40AB263D}"/>
          </ac:spMkLst>
        </pc:spChg>
        <pc:spChg chg="del topLvl">
          <ac:chgData name="Severance, Mark" userId="a44831fa-3a31-4fe0-844f-5a0cb8d9d322" providerId="ADAL" clId="{CED48837-A05D-4CD5-9E00-C9A61454A6C8}" dt="2023-09-01T12:52:15.556" v="215" actId="478"/>
          <ac:spMkLst>
            <pc:docMk/>
            <pc:sldMk cId="1885029263" sldId="290"/>
            <ac:spMk id="13" creationId="{E54851AC-6A25-75AF-E171-C27FD9AB8DDD}"/>
          </ac:spMkLst>
        </pc:spChg>
        <pc:spChg chg="del">
          <ac:chgData name="Severance, Mark" userId="a44831fa-3a31-4fe0-844f-5a0cb8d9d322" providerId="ADAL" clId="{CED48837-A05D-4CD5-9E00-C9A61454A6C8}" dt="2023-09-01T12:45:28.353" v="210" actId="478"/>
          <ac:spMkLst>
            <pc:docMk/>
            <pc:sldMk cId="1885029263" sldId="290"/>
            <ac:spMk id="14" creationId="{92B2823A-8C85-65F2-1980-07351600EB5C}"/>
          </ac:spMkLst>
        </pc:spChg>
        <pc:grpChg chg="del">
          <ac:chgData name="Severance, Mark" userId="a44831fa-3a31-4fe0-844f-5a0cb8d9d322" providerId="ADAL" clId="{CED48837-A05D-4CD5-9E00-C9A61454A6C8}" dt="2023-09-01T12:52:15.556" v="215" actId="478"/>
          <ac:grpSpMkLst>
            <pc:docMk/>
            <pc:sldMk cId="1885029263" sldId="290"/>
            <ac:grpSpMk id="8" creationId="{DD955B42-CAA7-FC35-5E48-D8751E298093}"/>
          </ac:grpSpMkLst>
        </pc:grpChg>
        <pc:picChg chg="topLvl">
          <ac:chgData name="Severance, Mark" userId="a44831fa-3a31-4fe0-844f-5a0cb8d9d322" providerId="ADAL" clId="{CED48837-A05D-4CD5-9E00-C9A61454A6C8}" dt="2023-09-01T12:52:15.556" v="215" actId="478"/>
          <ac:picMkLst>
            <pc:docMk/>
            <pc:sldMk cId="1885029263" sldId="290"/>
            <ac:picMk id="12" creationId="{9DDD0CDB-A656-0750-48FD-DB1414A6D55B}"/>
          </ac:picMkLst>
        </pc:picChg>
        <pc:inkChg chg="add del">
          <ac:chgData name="Severance, Mark" userId="a44831fa-3a31-4fe0-844f-5a0cb8d9d322" providerId="ADAL" clId="{CED48837-A05D-4CD5-9E00-C9A61454A6C8}" dt="2023-09-01T12:45:41.910" v="212"/>
          <ac:inkMkLst>
            <pc:docMk/>
            <pc:sldMk cId="1885029263" sldId="290"/>
            <ac:inkMk id="2" creationId="{14C3F9CD-0651-7D06-453F-1129533C820C}"/>
          </ac:inkMkLst>
        </pc:inkChg>
        <pc:inkChg chg="add">
          <ac:chgData name="Severance, Mark" userId="a44831fa-3a31-4fe0-844f-5a0cb8d9d322" providerId="ADAL" clId="{CED48837-A05D-4CD5-9E00-C9A61454A6C8}" dt="2023-09-01T12:45:43.711" v="213" actId="9405"/>
          <ac:inkMkLst>
            <pc:docMk/>
            <pc:sldMk cId="1885029263" sldId="290"/>
            <ac:inkMk id="4" creationId="{40C49DC8-112F-D65E-B1EF-6598ABAAB080}"/>
          </ac:inkMkLst>
        </pc:inkChg>
        <pc:inkChg chg="add">
          <ac:chgData name="Severance, Mark" userId="a44831fa-3a31-4fe0-844f-5a0cb8d9d322" providerId="ADAL" clId="{CED48837-A05D-4CD5-9E00-C9A61454A6C8}" dt="2023-09-01T12:52:07.010" v="214" actId="9405"/>
          <ac:inkMkLst>
            <pc:docMk/>
            <pc:sldMk cId="1885029263" sldId="290"/>
            <ac:inkMk id="5" creationId="{9D693C95-1615-7399-DFEE-42F74880E052}"/>
          </ac:inkMkLst>
        </pc:inkChg>
        <pc:inkChg chg="add del">
          <ac:chgData name="Severance, Mark" userId="a44831fa-3a31-4fe0-844f-5a0cb8d9d322" providerId="ADAL" clId="{CED48837-A05D-4CD5-9E00-C9A61454A6C8}" dt="2023-09-01T12:52:25.838" v="217"/>
          <ac:inkMkLst>
            <pc:docMk/>
            <pc:sldMk cId="1885029263" sldId="290"/>
            <ac:inkMk id="6" creationId="{B791AB61-FB8A-4F5F-AFBA-1E6FBF8336EE}"/>
          </ac:inkMkLst>
        </pc:inkChg>
        <pc:inkChg chg="add">
          <ac:chgData name="Severance, Mark" userId="a44831fa-3a31-4fe0-844f-5a0cb8d9d322" providerId="ADAL" clId="{CED48837-A05D-4CD5-9E00-C9A61454A6C8}" dt="2023-09-01T12:52:27.165" v="218" actId="9405"/>
          <ac:inkMkLst>
            <pc:docMk/>
            <pc:sldMk cId="1885029263" sldId="290"/>
            <ac:inkMk id="11" creationId="{49AAFC25-1382-C67A-0AB4-229257EA5F47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4:22.294" v="243" actId="1076"/>
        <pc:sldMkLst>
          <pc:docMk/>
          <pc:sldMk cId="424244601" sldId="291"/>
        </pc:sldMkLst>
        <pc:spChg chg="add mod">
          <ac:chgData name="Severance, Mark" userId="a44831fa-3a31-4fe0-844f-5a0cb8d9d322" providerId="ADAL" clId="{CED48837-A05D-4CD5-9E00-C9A61454A6C8}" dt="2023-09-01T12:53:51.291" v="237" actId="14100"/>
          <ac:spMkLst>
            <pc:docMk/>
            <pc:sldMk cId="424244601" sldId="291"/>
            <ac:spMk id="4" creationId="{E71D0AF9-9459-D3BE-1217-7035E2DE24BC}"/>
          </ac:spMkLst>
        </pc:spChg>
        <pc:spChg chg="add mod">
          <ac:chgData name="Severance, Mark" userId="a44831fa-3a31-4fe0-844f-5a0cb8d9d322" providerId="ADAL" clId="{CED48837-A05D-4CD5-9E00-C9A61454A6C8}" dt="2023-09-01T12:54:22.294" v="243" actId="1076"/>
          <ac:spMkLst>
            <pc:docMk/>
            <pc:sldMk cId="424244601" sldId="291"/>
            <ac:spMk id="6" creationId="{7A067D15-58E7-CD67-A06F-DCFFDF3B7081}"/>
          </ac:spMkLst>
        </pc:spChg>
        <pc:spChg chg="mod">
          <ac:chgData name="Severance, Mark" userId="a44831fa-3a31-4fe0-844f-5a0cb8d9d322" providerId="ADAL" clId="{CED48837-A05D-4CD5-9E00-C9A61454A6C8}" dt="2023-09-01T12:41:50.305" v="193" actId="255"/>
          <ac:spMkLst>
            <pc:docMk/>
            <pc:sldMk cId="424244601" sldId="291"/>
            <ac:spMk id="15" creationId="{FA508176-919A-91EA-083A-87FE927F1597}"/>
          </ac:spMkLst>
        </pc:spChg>
        <pc:spChg chg="mod">
          <ac:chgData name="Severance, Mark" userId="a44831fa-3a31-4fe0-844f-5a0cb8d9d322" providerId="ADAL" clId="{CED48837-A05D-4CD5-9E00-C9A61454A6C8}" dt="2023-09-01T12:42:19.296" v="196" actId="1076"/>
          <ac:spMkLst>
            <pc:docMk/>
            <pc:sldMk cId="424244601" sldId="291"/>
            <ac:spMk id="17" creationId="{3FB01AA4-EE94-A1E4-EAE8-FEC5A26BA7F0}"/>
          </ac:spMkLst>
        </pc:spChg>
        <pc:spChg chg="del">
          <ac:chgData name="Severance, Mark" userId="a44831fa-3a31-4fe0-844f-5a0cb8d9d322" providerId="ADAL" clId="{CED48837-A05D-4CD5-9E00-C9A61454A6C8}" dt="2023-09-01T12:53:35.852" v="234" actId="478"/>
          <ac:spMkLst>
            <pc:docMk/>
            <pc:sldMk cId="424244601" sldId="291"/>
            <ac:spMk id="19" creationId="{9DB11C38-969B-5202-3FE2-F96AA755AEFF}"/>
          </ac:spMkLst>
        </pc:spChg>
        <pc:spChg chg="del">
          <ac:chgData name="Severance, Mark" userId="a44831fa-3a31-4fe0-844f-5a0cb8d9d322" providerId="ADAL" clId="{CED48837-A05D-4CD5-9E00-C9A61454A6C8}" dt="2023-09-01T12:53:58.172" v="238" actId="478"/>
          <ac:spMkLst>
            <pc:docMk/>
            <pc:sldMk cId="424244601" sldId="291"/>
            <ac:spMk id="20" creationId="{1A4FA0B2-E693-2F8F-0636-56286F04B9E4}"/>
          </ac:spMkLst>
        </pc:spChg>
        <pc:inkChg chg="add del">
          <ac:chgData name="Severance, Mark" userId="a44831fa-3a31-4fe0-844f-5a0cb8d9d322" providerId="ADAL" clId="{CED48837-A05D-4CD5-9E00-C9A61454A6C8}" dt="2023-09-01T12:53:42.050" v="236"/>
          <ac:inkMkLst>
            <pc:docMk/>
            <pc:sldMk cId="424244601" sldId="291"/>
            <ac:inkMk id="3" creationId="{86519218-BC7E-5674-8F6B-A2AE8B8A9CF1}"/>
          </ac:inkMkLst>
        </pc:inkChg>
        <pc:inkChg chg="add del">
          <ac:chgData name="Severance, Mark" userId="a44831fa-3a31-4fe0-844f-5a0cb8d9d322" providerId="ADAL" clId="{CED48837-A05D-4CD5-9E00-C9A61454A6C8}" dt="2023-09-01T12:54:05.807" v="240"/>
          <ac:inkMkLst>
            <pc:docMk/>
            <pc:sldMk cId="424244601" sldId="291"/>
            <ac:inkMk id="5" creationId="{72E59262-A583-80F8-2B58-CC71DAA19AA0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5:54.263" v="255" actId="9405"/>
        <pc:sldMkLst>
          <pc:docMk/>
          <pc:sldMk cId="1281371440" sldId="293"/>
        </pc:sldMkLst>
        <pc:spChg chg="add mod">
          <ac:chgData name="Severance, Mark" userId="a44831fa-3a31-4fe0-844f-5a0cb8d9d322" providerId="ADAL" clId="{CED48837-A05D-4CD5-9E00-C9A61454A6C8}" dt="2023-09-01T12:55:41.083" v="251" actId="14100"/>
          <ac:spMkLst>
            <pc:docMk/>
            <pc:sldMk cId="1281371440" sldId="293"/>
            <ac:spMk id="4" creationId="{287D24FE-AF76-9F2B-35FD-2E7ED0E702AE}"/>
          </ac:spMkLst>
        </pc:spChg>
        <pc:spChg chg="del">
          <ac:chgData name="Severance, Mark" userId="a44831fa-3a31-4fe0-844f-5a0cb8d9d322" providerId="ADAL" clId="{CED48837-A05D-4CD5-9E00-C9A61454A6C8}" dt="2023-09-01T12:55:04.351" v="248" actId="478"/>
          <ac:spMkLst>
            <pc:docMk/>
            <pc:sldMk cId="1281371440" sldId="293"/>
            <ac:spMk id="8" creationId="{96FBDAA0-18FF-38BA-A54E-8A359FF19088}"/>
          </ac:spMkLst>
        </pc:spChg>
        <pc:spChg chg="add mod">
          <ac:chgData name="Severance, Mark" userId="a44831fa-3a31-4fe0-844f-5a0cb8d9d322" providerId="ADAL" clId="{CED48837-A05D-4CD5-9E00-C9A61454A6C8}" dt="2023-09-01T12:55:53.097" v="254"/>
          <ac:spMkLst>
            <pc:docMk/>
            <pc:sldMk cId="1281371440" sldId="293"/>
            <ac:spMk id="11" creationId="{BF80B706-3640-FC34-1145-280AFCAB48EF}"/>
          </ac:spMkLst>
        </pc:spChg>
        <pc:spChg chg="del">
          <ac:chgData name="Severance, Mark" userId="a44831fa-3a31-4fe0-844f-5a0cb8d9d322" providerId="ADAL" clId="{CED48837-A05D-4CD5-9E00-C9A61454A6C8}" dt="2023-09-01T12:55:47.463" v="252" actId="478"/>
          <ac:spMkLst>
            <pc:docMk/>
            <pc:sldMk cId="1281371440" sldId="293"/>
            <ac:spMk id="12" creationId="{67BC17AC-9084-6357-148D-39B70F0EF28F}"/>
          </ac:spMkLst>
        </pc:spChg>
        <pc:inkChg chg="add del">
          <ac:chgData name="Severance, Mark" userId="a44831fa-3a31-4fe0-844f-5a0cb8d9d322" providerId="ADAL" clId="{CED48837-A05D-4CD5-9E00-C9A61454A6C8}" dt="2023-09-01T12:55:31.509" v="250"/>
          <ac:inkMkLst>
            <pc:docMk/>
            <pc:sldMk cId="1281371440" sldId="293"/>
            <ac:inkMk id="2" creationId="{8C83E7DF-2E0E-1206-76B6-E42D37367B3F}"/>
          </ac:inkMkLst>
        </pc:inkChg>
        <pc:inkChg chg="add del">
          <ac:chgData name="Severance, Mark" userId="a44831fa-3a31-4fe0-844f-5a0cb8d9d322" providerId="ADAL" clId="{CED48837-A05D-4CD5-9E00-C9A61454A6C8}" dt="2023-09-01T12:55:53.097" v="254"/>
          <ac:inkMkLst>
            <pc:docMk/>
            <pc:sldMk cId="1281371440" sldId="293"/>
            <ac:inkMk id="5" creationId="{A3B90EE2-55F3-D26D-6222-237EA48FAE90}"/>
          </ac:inkMkLst>
        </pc:inkChg>
        <pc:inkChg chg="add">
          <ac:chgData name="Severance, Mark" userId="a44831fa-3a31-4fe0-844f-5a0cb8d9d322" providerId="ADAL" clId="{CED48837-A05D-4CD5-9E00-C9A61454A6C8}" dt="2023-09-01T12:55:54.263" v="255" actId="9405"/>
          <ac:inkMkLst>
            <pc:docMk/>
            <pc:sldMk cId="1281371440" sldId="293"/>
            <ac:inkMk id="15" creationId="{E465E0A3-720C-24CF-2ECB-52CB0A935DC2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7:07.084" v="273" actId="14100"/>
        <pc:sldMkLst>
          <pc:docMk/>
          <pc:sldMk cId="1688100772" sldId="296"/>
        </pc:sldMkLst>
        <pc:spChg chg="add del mod">
          <ac:chgData name="Severance, Mark" userId="a44831fa-3a31-4fe0-844f-5a0cb8d9d322" providerId="ADAL" clId="{CED48837-A05D-4CD5-9E00-C9A61454A6C8}" dt="2023-09-01T12:56:24.595" v="261" actId="478"/>
          <ac:spMkLst>
            <pc:docMk/>
            <pc:sldMk cId="1688100772" sldId="296"/>
            <ac:spMk id="4" creationId="{25714238-496F-655C-5F73-1F7539AC5B7C}"/>
          </ac:spMkLst>
        </pc:spChg>
        <pc:spChg chg="add mod">
          <ac:chgData name="Severance, Mark" userId="a44831fa-3a31-4fe0-844f-5a0cb8d9d322" providerId="ADAL" clId="{CED48837-A05D-4CD5-9E00-C9A61454A6C8}" dt="2023-09-01T12:57:07.084" v="273" actId="14100"/>
          <ac:spMkLst>
            <pc:docMk/>
            <pc:sldMk cId="1688100772" sldId="296"/>
            <ac:spMk id="7" creationId="{6E5A27D7-08F6-CFBD-D0A8-7F8026865E9D}"/>
          </ac:spMkLst>
        </pc:spChg>
        <pc:spChg chg="del">
          <ac:chgData name="Severance, Mark" userId="a44831fa-3a31-4fe0-844f-5a0cb8d9d322" providerId="ADAL" clId="{CED48837-A05D-4CD5-9E00-C9A61454A6C8}" dt="2023-09-01T12:56:07.143" v="256" actId="478"/>
          <ac:spMkLst>
            <pc:docMk/>
            <pc:sldMk cId="1688100772" sldId="296"/>
            <ac:spMk id="8" creationId="{074D23F4-6352-AECC-EAA5-F519C057A376}"/>
          </ac:spMkLst>
        </pc:spChg>
        <pc:spChg chg="del topLvl">
          <ac:chgData name="Severance, Mark" userId="a44831fa-3a31-4fe0-844f-5a0cb8d9d322" providerId="ADAL" clId="{CED48837-A05D-4CD5-9E00-C9A61454A6C8}" dt="2023-09-01T12:56:36.417" v="266" actId="478"/>
          <ac:spMkLst>
            <pc:docMk/>
            <pc:sldMk cId="1688100772" sldId="296"/>
            <ac:spMk id="11" creationId="{7631E01D-6505-F02B-2BA4-075342DD8895}"/>
          </ac:spMkLst>
        </pc:spChg>
        <pc:spChg chg="add mod">
          <ac:chgData name="Severance, Mark" userId="a44831fa-3a31-4fe0-844f-5a0cb8d9d322" providerId="ADAL" clId="{CED48837-A05D-4CD5-9E00-C9A61454A6C8}" dt="2023-09-01T12:57:00.391" v="271" actId="14100"/>
          <ac:spMkLst>
            <pc:docMk/>
            <pc:sldMk cId="1688100772" sldId="296"/>
            <ac:spMk id="24" creationId="{874BD8A0-D2C5-63E6-76B1-56A2EA18A34A}"/>
          </ac:spMkLst>
        </pc:spChg>
        <pc:grpChg chg="del">
          <ac:chgData name="Severance, Mark" userId="a44831fa-3a31-4fe0-844f-5a0cb8d9d322" providerId="ADAL" clId="{CED48837-A05D-4CD5-9E00-C9A61454A6C8}" dt="2023-09-01T12:56:36.417" v="266" actId="478"/>
          <ac:grpSpMkLst>
            <pc:docMk/>
            <pc:sldMk cId="1688100772" sldId="296"/>
            <ac:grpSpMk id="2" creationId="{5214BE93-06D0-F317-C24E-957E5E2FD085}"/>
          </ac:grpSpMkLst>
        </pc:grpChg>
        <pc:picChg chg="mod topLvl">
          <ac:chgData name="Severance, Mark" userId="a44831fa-3a31-4fe0-844f-5a0cb8d9d322" providerId="ADAL" clId="{CED48837-A05D-4CD5-9E00-C9A61454A6C8}" dt="2023-09-01T12:57:01.232" v="272" actId="1076"/>
          <ac:picMkLst>
            <pc:docMk/>
            <pc:sldMk cId="1688100772" sldId="296"/>
            <ac:picMk id="6" creationId="{9AE4B033-A909-086E-FEDC-EB235C9017EB}"/>
          </ac:picMkLst>
        </pc:picChg>
        <pc:inkChg chg="add del">
          <ac:chgData name="Severance, Mark" userId="a44831fa-3a31-4fe0-844f-5a0cb8d9d322" providerId="ADAL" clId="{CED48837-A05D-4CD5-9E00-C9A61454A6C8}" dt="2023-09-01T12:56:24.018" v="260"/>
          <ac:inkMkLst>
            <pc:docMk/>
            <pc:sldMk cId="1688100772" sldId="296"/>
            <ac:inkMk id="3" creationId="{07402FD2-9539-DFE8-1BEB-82A5D56A7A8B}"/>
          </ac:inkMkLst>
        </pc:inkChg>
        <pc:inkChg chg="add del">
          <ac:chgData name="Severance, Mark" userId="a44831fa-3a31-4fe0-844f-5a0cb8d9d322" providerId="ADAL" clId="{CED48837-A05D-4CD5-9E00-C9A61454A6C8}" dt="2023-09-01T12:56:28.329" v="263"/>
          <ac:inkMkLst>
            <pc:docMk/>
            <pc:sldMk cId="1688100772" sldId="296"/>
            <ac:inkMk id="5" creationId="{DD168B8F-9E02-A8EE-304A-C07AF53D46CB}"/>
          </ac:inkMkLst>
        </pc:inkChg>
        <pc:inkChg chg="add">
          <ac:chgData name="Severance, Mark" userId="a44831fa-3a31-4fe0-844f-5a0cb8d9d322" providerId="ADAL" clId="{CED48837-A05D-4CD5-9E00-C9A61454A6C8}" dt="2023-09-01T12:56:29.744" v="264" actId="9405"/>
          <ac:inkMkLst>
            <pc:docMk/>
            <pc:sldMk cId="1688100772" sldId="296"/>
            <ac:inkMk id="20" creationId="{55E195EE-B637-1B4F-C274-573AF4402A8E}"/>
          </ac:inkMkLst>
        </pc:inkChg>
        <pc:inkChg chg="add">
          <ac:chgData name="Severance, Mark" userId="a44831fa-3a31-4fe0-844f-5a0cb8d9d322" providerId="ADAL" clId="{CED48837-A05D-4CD5-9E00-C9A61454A6C8}" dt="2023-09-01T12:56:31.221" v="265" actId="9405"/>
          <ac:inkMkLst>
            <pc:docMk/>
            <pc:sldMk cId="1688100772" sldId="296"/>
            <ac:inkMk id="22" creationId="{AE43A5D9-8898-0709-CEC6-F6E69A0706CD}"/>
          </ac:inkMkLst>
        </pc:inkChg>
        <pc:inkChg chg="add del">
          <ac:chgData name="Severance, Mark" userId="a44831fa-3a31-4fe0-844f-5a0cb8d9d322" providerId="ADAL" clId="{CED48837-A05D-4CD5-9E00-C9A61454A6C8}" dt="2023-09-01T12:56:42.806" v="268"/>
          <ac:inkMkLst>
            <pc:docMk/>
            <pc:sldMk cId="1688100772" sldId="296"/>
            <ac:inkMk id="23" creationId="{CB8876B0-97EA-9E8D-51A1-62A9A2356283}"/>
          </ac:inkMkLst>
        </pc:inkChg>
        <pc:inkChg chg="add">
          <ac:chgData name="Severance, Mark" userId="a44831fa-3a31-4fe0-844f-5a0cb8d9d322" providerId="ADAL" clId="{CED48837-A05D-4CD5-9E00-C9A61454A6C8}" dt="2023-09-01T12:56:43.949" v="269" actId="9405"/>
          <ac:inkMkLst>
            <pc:docMk/>
            <pc:sldMk cId="1688100772" sldId="296"/>
            <ac:inkMk id="26" creationId="{F51119B4-3CFA-BA96-9812-E482A259467B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57:29.447" v="281" actId="9405"/>
        <pc:sldMkLst>
          <pc:docMk/>
          <pc:sldMk cId="1513912607" sldId="297"/>
        </pc:sldMkLst>
        <pc:spChg chg="add mod">
          <ac:chgData name="Severance, Mark" userId="a44831fa-3a31-4fe0-844f-5a0cb8d9d322" providerId="ADAL" clId="{CED48837-A05D-4CD5-9E00-C9A61454A6C8}" dt="2023-09-01T12:57:26.738" v="280"/>
          <ac:spMkLst>
            <pc:docMk/>
            <pc:sldMk cId="1513912607" sldId="297"/>
            <ac:spMk id="4" creationId="{65154F78-CEBD-E2EC-07E0-C158CA83D96E}"/>
          </ac:spMkLst>
        </pc:spChg>
        <pc:spChg chg="del">
          <ac:chgData name="Severance, Mark" userId="a44831fa-3a31-4fe0-844f-5a0cb8d9d322" providerId="ADAL" clId="{CED48837-A05D-4CD5-9E00-C9A61454A6C8}" dt="2023-09-01T12:57:18.090" v="278" actId="478"/>
          <ac:spMkLst>
            <pc:docMk/>
            <pc:sldMk cId="1513912607" sldId="297"/>
            <ac:spMk id="22" creationId="{E168C5FA-D118-9741-84CE-5F61A095C335}"/>
          </ac:spMkLst>
        </pc:spChg>
        <pc:picChg chg="mod">
          <ac:chgData name="Severance, Mark" userId="a44831fa-3a31-4fe0-844f-5a0cb8d9d322" providerId="ADAL" clId="{CED48837-A05D-4CD5-9E00-C9A61454A6C8}" dt="2023-09-01T12:57:16.663" v="277" actId="1076"/>
          <ac:picMkLst>
            <pc:docMk/>
            <pc:sldMk cId="1513912607" sldId="297"/>
            <ac:picMk id="7" creationId="{A2322120-33AB-8116-65F4-230F59869D50}"/>
          </ac:picMkLst>
        </pc:picChg>
        <pc:inkChg chg="add del">
          <ac:chgData name="Severance, Mark" userId="a44831fa-3a31-4fe0-844f-5a0cb8d9d322" providerId="ADAL" clId="{CED48837-A05D-4CD5-9E00-C9A61454A6C8}" dt="2023-09-01T12:57:26.738" v="280"/>
          <ac:inkMkLst>
            <pc:docMk/>
            <pc:sldMk cId="1513912607" sldId="297"/>
            <ac:inkMk id="2" creationId="{CB4D5AB7-2881-B787-0100-22E472314CED}"/>
          </ac:inkMkLst>
        </pc:inkChg>
        <pc:inkChg chg="add">
          <ac:chgData name="Severance, Mark" userId="a44831fa-3a31-4fe0-844f-5a0cb8d9d322" providerId="ADAL" clId="{CED48837-A05D-4CD5-9E00-C9A61454A6C8}" dt="2023-09-01T12:57:29.447" v="281" actId="9405"/>
          <ac:inkMkLst>
            <pc:docMk/>
            <pc:sldMk cId="1513912607" sldId="297"/>
            <ac:inkMk id="5" creationId="{B1D5CFA5-090F-5B70-A68C-5F6324350431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40:34.951" v="192" actId="767"/>
        <pc:sldMkLst>
          <pc:docMk/>
          <pc:sldMk cId="653135912" sldId="300"/>
        </pc:sldMkLst>
        <pc:spChg chg="add del mod">
          <ac:chgData name="Severance, Mark" userId="a44831fa-3a31-4fe0-844f-5a0cb8d9d322" providerId="ADAL" clId="{CED48837-A05D-4CD5-9E00-C9A61454A6C8}" dt="2023-09-01T12:40:34.951" v="192" actId="767"/>
          <ac:spMkLst>
            <pc:docMk/>
            <pc:sldMk cId="653135912" sldId="300"/>
            <ac:spMk id="19" creationId="{14E6A4CB-A329-5942-CC49-CB5A2009A4B3}"/>
          </ac:spMkLst>
        </pc:spChg>
        <pc:inkChg chg="add">
          <ac:chgData name="Severance, Mark" userId="a44831fa-3a31-4fe0-844f-5a0cb8d9d322" providerId="ADAL" clId="{CED48837-A05D-4CD5-9E00-C9A61454A6C8}" dt="2023-09-01T12:39:57.570" v="186" actId="9405"/>
          <ac:inkMkLst>
            <pc:docMk/>
            <pc:sldMk cId="653135912" sldId="300"/>
            <ac:inkMk id="3" creationId="{47CE09BA-0438-076F-ABCA-5761B9E1691D}"/>
          </ac:inkMkLst>
        </pc:inkChg>
        <pc:inkChg chg="add">
          <ac:chgData name="Severance, Mark" userId="a44831fa-3a31-4fe0-844f-5a0cb8d9d322" providerId="ADAL" clId="{CED48837-A05D-4CD5-9E00-C9A61454A6C8}" dt="2023-09-01T12:40:00.506" v="187" actId="9405"/>
          <ac:inkMkLst>
            <pc:docMk/>
            <pc:sldMk cId="653135912" sldId="300"/>
            <ac:inkMk id="4" creationId="{DD546106-9D73-5CF2-E893-CF024FE2491D}"/>
          </ac:inkMkLst>
        </pc:inkChg>
        <pc:inkChg chg="add">
          <ac:chgData name="Severance, Mark" userId="a44831fa-3a31-4fe0-844f-5a0cb8d9d322" providerId="ADAL" clId="{CED48837-A05D-4CD5-9E00-C9A61454A6C8}" dt="2023-09-01T12:40:01.067" v="188" actId="9405"/>
          <ac:inkMkLst>
            <pc:docMk/>
            <pc:sldMk cId="653135912" sldId="300"/>
            <ac:inkMk id="5" creationId="{D3376BF1-5E99-53B9-5678-DAAFA41C4369}"/>
          </ac:inkMkLst>
        </pc:inkChg>
        <pc:inkChg chg="add del">
          <ac:chgData name="Severance, Mark" userId="a44831fa-3a31-4fe0-844f-5a0cb8d9d322" providerId="ADAL" clId="{CED48837-A05D-4CD5-9E00-C9A61454A6C8}" dt="2023-09-01T12:40:11.275" v="190" actId="9405"/>
          <ac:inkMkLst>
            <pc:docMk/>
            <pc:sldMk cId="653135912" sldId="300"/>
            <ac:inkMk id="16" creationId="{1C374738-0A63-57CA-2AE4-A3528A406966}"/>
          </ac:inkMkLst>
        </pc:inkChg>
      </pc:sldChg>
      <pc:sldChg chg="addSp delSp modSp mod">
        <pc:chgData name="Severance, Mark" userId="a44831fa-3a31-4fe0-844f-5a0cb8d9d322" providerId="ADAL" clId="{CED48837-A05D-4CD5-9E00-C9A61454A6C8}" dt="2023-09-01T12:38:35.181" v="185" actId="9405"/>
        <pc:sldMkLst>
          <pc:docMk/>
          <pc:sldMk cId="2400632905" sldId="301"/>
        </pc:sldMkLst>
        <pc:spChg chg="add del mod">
          <ac:chgData name="Severance, Mark" userId="a44831fa-3a31-4fe0-844f-5a0cb8d9d322" providerId="ADAL" clId="{CED48837-A05D-4CD5-9E00-C9A61454A6C8}" dt="2023-09-01T12:04:02.659" v="21" actId="767"/>
          <ac:spMkLst>
            <pc:docMk/>
            <pc:sldMk cId="2400632905" sldId="301"/>
            <ac:spMk id="2" creationId="{942F7E45-32F1-331C-AB08-2B907EB7BF6E}"/>
          </ac:spMkLst>
        </pc:spChg>
        <pc:spChg chg="add del mod">
          <ac:chgData name="Severance, Mark" userId="a44831fa-3a31-4fe0-844f-5a0cb8d9d322" providerId="ADAL" clId="{CED48837-A05D-4CD5-9E00-C9A61454A6C8}" dt="2023-09-01T12:06:47.964" v="138" actId="478"/>
          <ac:spMkLst>
            <pc:docMk/>
            <pc:sldMk cId="2400632905" sldId="301"/>
            <ac:spMk id="4" creationId="{4A6DA3CF-5E9A-808C-B486-FBB10EF474C5}"/>
          </ac:spMkLst>
        </pc:spChg>
        <pc:spChg chg="add mod">
          <ac:chgData name="Severance, Mark" userId="a44831fa-3a31-4fe0-844f-5a0cb8d9d322" providerId="ADAL" clId="{CED48837-A05D-4CD5-9E00-C9A61454A6C8}" dt="2023-09-01T12:07:35.028" v="143" actId="208"/>
          <ac:spMkLst>
            <pc:docMk/>
            <pc:sldMk cId="2400632905" sldId="301"/>
            <ac:spMk id="5" creationId="{B0096740-7D1C-55EB-775C-D964EDEC4109}"/>
          </ac:spMkLst>
        </pc:spChg>
        <pc:spChg chg="mod">
          <ac:chgData name="Severance, Mark" userId="a44831fa-3a31-4fe0-844f-5a0cb8d9d322" providerId="ADAL" clId="{CED48837-A05D-4CD5-9E00-C9A61454A6C8}" dt="2023-09-01T12:01:44.118" v="5" actId="20577"/>
          <ac:spMkLst>
            <pc:docMk/>
            <pc:sldMk cId="2400632905" sldId="301"/>
            <ac:spMk id="7" creationId="{FFEA8A06-1318-E5C0-632F-F3DE7199BAA3}"/>
          </ac:spMkLst>
        </pc:spChg>
        <pc:spChg chg="mod">
          <ac:chgData name="Severance, Mark" userId="a44831fa-3a31-4fe0-844f-5a0cb8d9d322" providerId="ADAL" clId="{CED48837-A05D-4CD5-9E00-C9A61454A6C8}" dt="2023-09-01T12:06:34.639" v="137" actId="20577"/>
          <ac:spMkLst>
            <pc:docMk/>
            <pc:sldMk cId="2400632905" sldId="301"/>
            <ac:spMk id="12" creationId="{020FD03D-C7C9-9381-37A5-27A14E2E2A0F}"/>
          </ac:spMkLst>
        </pc:spChg>
        <pc:spChg chg="del mod">
          <ac:chgData name="Severance, Mark" userId="a44831fa-3a31-4fe0-844f-5a0cb8d9d322" providerId="ADAL" clId="{CED48837-A05D-4CD5-9E00-C9A61454A6C8}" dt="2023-09-01T12:05:03.904" v="59" actId="478"/>
          <ac:spMkLst>
            <pc:docMk/>
            <pc:sldMk cId="2400632905" sldId="301"/>
            <ac:spMk id="13" creationId="{B3963DC6-7460-E789-E7EA-3C6C108FE01C}"/>
          </ac:spMkLst>
        </pc:spChg>
        <pc:spChg chg="add mod">
          <ac:chgData name="Severance, Mark" userId="a44831fa-3a31-4fe0-844f-5a0cb8d9d322" providerId="ADAL" clId="{CED48837-A05D-4CD5-9E00-C9A61454A6C8}" dt="2023-09-01T12:08:33.398" v="170" actId="1076"/>
          <ac:spMkLst>
            <pc:docMk/>
            <pc:sldMk cId="2400632905" sldId="301"/>
            <ac:spMk id="14" creationId="{114CA2E5-4127-43C6-C353-6D535151C833}"/>
          </ac:spMkLst>
        </pc:spChg>
        <pc:spChg chg="mod">
          <ac:chgData name="Severance, Mark" userId="a44831fa-3a31-4fe0-844f-5a0cb8d9d322" providerId="ADAL" clId="{CED48837-A05D-4CD5-9E00-C9A61454A6C8}" dt="2023-09-01T12:03:33.461" v="18" actId="255"/>
          <ac:spMkLst>
            <pc:docMk/>
            <pc:sldMk cId="2400632905" sldId="301"/>
            <ac:spMk id="15" creationId="{50141B09-694B-F2EF-509C-ED2352A55C80}"/>
          </ac:spMkLst>
        </pc:spChg>
        <pc:spChg chg="add del mod">
          <ac:chgData name="Severance, Mark" userId="a44831fa-3a31-4fe0-844f-5a0cb8d9d322" providerId="ADAL" clId="{CED48837-A05D-4CD5-9E00-C9A61454A6C8}" dt="2023-09-01T12:37:44.381" v="177" actId="478"/>
          <ac:spMkLst>
            <pc:docMk/>
            <pc:sldMk cId="2400632905" sldId="301"/>
            <ac:spMk id="20" creationId="{7404E8C9-E18D-1058-D17C-A50B99C1B2EB}"/>
          </ac:spMkLst>
        </pc:spChg>
        <pc:spChg chg="add mod">
          <ac:chgData name="Severance, Mark" userId="a44831fa-3a31-4fe0-844f-5a0cb8d9d322" providerId="ADAL" clId="{CED48837-A05D-4CD5-9E00-C9A61454A6C8}" dt="2023-09-01T12:38:31.685" v="183"/>
          <ac:spMkLst>
            <pc:docMk/>
            <pc:sldMk cId="2400632905" sldId="301"/>
            <ac:spMk id="24" creationId="{A514923C-477C-7178-4A27-260848C034D0}"/>
          </ac:spMkLst>
        </pc:spChg>
        <pc:grpChg chg="mod">
          <ac:chgData name="Severance, Mark" userId="a44831fa-3a31-4fe0-844f-5a0cb8d9d322" providerId="ADAL" clId="{CED48837-A05D-4CD5-9E00-C9A61454A6C8}" dt="2023-09-01T12:02:02.017" v="7" actId="14100"/>
          <ac:grpSpMkLst>
            <pc:docMk/>
            <pc:sldMk cId="2400632905" sldId="301"/>
            <ac:grpSpMk id="8" creationId="{E6082431-E1A3-570F-5E59-B2880C770058}"/>
          </ac:grpSpMkLst>
        </pc:grpChg>
        <pc:picChg chg="del">
          <ac:chgData name="Severance, Mark" userId="a44831fa-3a31-4fe0-844f-5a0cb8d9d322" providerId="ADAL" clId="{CED48837-A05D-4CD5-9E00-C9A61454A6C8}" dt="2023-09-01T12:36:14.555" v="171" actId="478"/>
          <ac:picMkLst>
            <pc:docMk/>
            <pc:sldMk cId="2400632905" sldId="301"/>
            <ac:picMk id="6" creationId="{3F5DBBC6-A82F-098A-72DC-772BC0D15789}"/>
          </ac:picMkLst>
        </pc:picChg>
        <pc:picChg chg="add mod">
          <ac:chgData name="Severance, Mark" userId="a44831fa-3a31-4fe0-844f-5a0cb8d9d322" providerId="ADAL" clId="{CED48837-A05D-4CD5-9E00-C9A61454A6C8}" dt="2023-09-01T12:36:26.604" v="174" actId="1076"/>
          <ac:picMkLst>
            <pc:docMk/>
            <pc:sldMk cId="2400632905" sldId="301"/>
            <ac:picMk id="19" creationId="{2D9CD1BD-CFE6-1B4C-BA15-2E42EE0F2F0D}"/>
          </ac:picMkLst>
        </pc:picChg>
        <pc:inkChg chg="add del">
          <ac:chgData name="Severance, Mark" userId="a44831fa-3a31-4fe0-844f-5a0cb8d9d322" providerId="ADAL" clId="{CED48837-A05D-4CD5-9E00-C9A61454A6C8}" dt="2023-09-01T12:38:04.475" v="179" actId="9405"/>
          <ac:inkMkLst>
            <pc:docMk/>
            <pc:sldMk cId="2400632905" sldId="301"/>
            <ac:inkMk id="21" creationId="{85D9B02D-EA17-8924-C57D-E9AAF26B1F19}"/>
          </ac:inkMkLst>
        </pc:inkChg>
        <pc:inkChg chg="add del">
          <ac:chgData name="Severance, Mark" userId="a44831fa-3a31-4fe0-844f-5a0cb8d9d322" providerId="ADAL" clId="{CED48837-A05D-4CD5-9E00-C9A61454A6C8}" dt="2023-09-01T12:38:24.289" v="181" actId="9405"/>
          <ac:inkMkLst>
            <pc:docMk/>
            <pc:sldMk cId="2400632905" sldId="301"/>
            <ac:inkMk id="22" creationId="{10480C85-0839-C4A8-2EC5-6ABC4FA4C68A}"/>
          </ac:inkMkLst>
        </pc:inkChg>
        <pc:inkChg chg="add del">
          <ac:chgData name="Severance, Mark" userId="a44831fa-3a31-4fe0-844f-5a0cb8d9d322" providerId="ADAL" clId="{CED48837-A05D-4CD5-9E00-C9A61454A6C8}" dt="2023-09-01T12:38:31.685" v="183"/>
          <ac:inkMkLst>
            <pc:docMk/>
            <pc:sldMk cId="2400632905" sldId="301"/>
            <ac:inkMk id="23" creationId="{2893D1DE-032B-E541-23E6-A8A1756B7E81}"/>
          </ac:inkMkLst>
        </pc:inkChg>
        <pc:inkChg chg="add">
          <ac:chgData name="Severance, Mark" userId="a44831fa-3a31-4fe0-844f-5a0cb8d9d322" providerId="ADAL" clId="{CED48837-A05D-4CD5-9E00-C9A61454A6C8}" dt="2023-09-01T12:38:33.465" v="184" actId="9405"/>
          <ac:inkMkLst>
            <pc:docMk/>
            <pc:sldMk cId="2400632905" sldId="301"/>
            <ac:inkMk id="26" creationId="{A4EADE92-B93A-6342-17ED-188989F95242}"/>
          </ac:inkMkLst>
        </pc:inkChg>
        <pc:inkChg chg="add">
          <ac:chgData name="Severance, Mark" userId="a44831fa-3a31-4fe0-844f-5a0cb8d9d322" providerId="ADAL" clId="{CED48837-A05D-4CD5-9E00-C9A61454A6C8}" dt="2023-09-01T12:38:35.181" v="185" actId="9405"/>
          <ac:inkMkLst>
            <pc:docMk/>
            <pc:sldMk cId="2400632905" sldId="301"/>
            <ac:inkMk id="27" creationId="{AC7FE231-07A6-2E0C-3703-86E5154AA530}"/>
          </ac:inkMkLst>
        </pc:inkChg>
      </pc:sldChg>
    </pc:docChg>
  </pc:docChgLst>
  <pc:docChgLst>
    <pc:chgData name="Severance, Mark" userId="S::mark.severance@ct.gov::a44831fa-3a31-4fe0-844f-5a0cb8d9d322" providerId="AD" clId="Web-{26EBFBE2-384D-4DB6-3349-F1D95DFA82CE}"/>
    <pc:docChg chg="mod modSld">
      <pc:chgData name="Severance, Mark" userId="S::mark.severance@ct.gov::a44831fa-3a31-4fe0-844f-5a0cb8d9d322" providerId="AD" clId="Web-{26EBFBE2-384D-4DB6-3349-F1D95DFA82CE}" dt="2023-09-01T17:44:51.793" v="853" actId="20577"/>
      <pc:docMkLst>
        <pc:docMk/>
      </pc:docMkLst>
      <pc:sldChg chg="modSp modCm">
        <pc:chgData name="Severance, Mark" userId="S::mark.severance@ct.gov::a44831fa-3a31-4fe0-844f-5a0cb8d9d322" providerId="AD" clId="Web-{26EBFBE2-384D-4DB6-3349-F1D95DFA82CE}" dt="2023-09-01T17:00:00.340" v="220"/>
        <pc:sldMkLst>
          <pc:docMk/>
          <pc:sldMk cId="3249570548" sldId="265"/>
        </pc:sldMkLst>
        <pc:spChg chg="mod">
          <ac:chgData name="Severance, Mark" userId="S::mark.severance@ct.gov::a44831fa-3a31-4fe0-844f-5a0cb8d9d322" providerId="AD" clId="Web-{26EBFBE2-384D-4DB6-3349-F1D95DFA82CE}" dt="2023-09-01T16:50:10.877" v="21" actId="20577"/>
          <ac:spMkLst>
            <pc:docMk/>
            <pc:sldMk cId="3249570548" sldId="265"/>
            <ac:spMk id="5" creationId="{9F50FE24-F6DA-4079-8EC8-6EDDF15F5E86}"/>
          </ac:spMkLst>
        </pc:spChg>
        <pc:spChg chg="mod">
          <ac:chgData name="Severance, Mark" userId="S::mark.severance@ct.gov::a44831fa-3a31-4fe0-844f-5a0cb8d9d322" providerId="AD" clId="Web-{26EBFBE2-384D-4DB6-3349-F1D95DFA82CE}" dt="2023-09-01T16:51:17.565" v="59" actId="1076"/>
          <ac:spMkLst>
            <pc:docMk/>
            <pc:sldMk cId="3249570548" sldId="265"/>
            <ac:spMk id="39" creationId="{D7E13798-968C-7F85-9340-CA355E66BB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ance, Mark" userId="S::mark.severance@ct.gov::a44831fa-3a31-4fe0-844f-5a0cb8d9d322" providerId="AD" clId="Web-{26EBFBE2-384D-4DB6-3349-F1D95DFA82CE}" dt="2023-09-01T17:00:00.340" v="220"/>
              <pc2:cmMkLst xmlns:pc2="http://schemas.microsoft.com/office/powerpoint/2019/9/main/command">
                <pc:docMk/>
                <pc:sldMk cId="3249570548" sldId="265"/>
                <pc2:cmMk id="{2123F232-C806-45D0-8A0E-D5BDD13328D7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7:00:00.340" v="220"/>
                <pc2:cmRplyMkLst xmlns:pc2="http://schemas.microsoft.com/office/powerpoint/2019/9/main/command">
                  <pc:docMk/>
                  <pc:sldMk cId="3249570548" sldId="265"/>
                  <pc2:cmMk id="{2123F232-C806-45D0-8A0E-D5BDD13328D7}"/>
                  <pc2:cmRplyMk id="{603DC10E-180E-4FEB-BDD8-59B784280099}"/>
                </pc2:cmRplyMkLst>
              </pc226:cmRplyChg>
            </pc226:cmChg>
            <pc226:cmChg xmlns:pc226="http://schemas.microsoft.com/office/powerpoint/2022/06/main/command" chg="">
              <pc226:chgData name="Severance, Mark" userId="S::mark.severance@ct.gov::a44831fa-3a31-4fe0-844f-5a0cb8d9d322" providerId="AD" clId="Web-{26EBFBE2-384D-4DB6-3349-F1D95DFA82CE}" dt="2023-09-01T16:59:43.324" v="219"/>
              <pc2:cmMkLst xmlns:pc2="http://schemas.microsoft.com/office/powerpoint/2019/9/main/command">
                <pc:docMk/>
                <pc:sldMk cId="3249570548" sldId="265"/>
                <pc2:cmMk id="{5746FBE1-5FB5-4444-8893-941A08DF6EE4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6:59:43.324" v="219"/>
                <pc2:cmRplyMkLst xmlns:pc2="http://schemas.microsoft.com/office/powerpoint/2019/9/main/command">
                  <pc:docMk/>
                  <pc:sldMk cId="3249570548" sldId="265"/>
                  <pc2:cmMk id="{5746FBE1-5FB5-4444-8893-941A08DF6EE4}"/>
                  <pc2:cmRplyMk id="{F0A8676D-392A-489E-988D-F88A04459565}"/>
                </pc2:cmRplyMkLst>
              </pc226:cmRplyChg>
            </pc226:cmChg>
          </p:ext>
        </pc:extLst>
      </pc:sldChg>
      <pc:sldChg chg="modSp modCm">
        <pc:chgData name="Severance, Mark" userId="S::mark.severance@ct.gov::a44831fa-3a31-4fe0-844f-5a0cb8d9d322" providerId="AD" clId="Web-{26EBFBE2-384D-4DB6-3349-F1D95DFA82CE}" dt="2023-09-01T17:32:18.155" v="708"/>
        <pc:sldMkLst>
          <pc:docMk/>
          <pc:sldMk cId="3354396085" sldId="275"/>
        </pc:sldMkLst>
        <pc:spChg chg="mod">
          <ac:chgData name="Severance, Mark" userId="S::mark.severance@ct.gov::a44831fa-3a31-4fe0-844f-5a0cb8d9d322" providerId="AD" clId="Web-{26EBFBE2-384D-4DB6-3349-F1D95DFA82CE}" dt="2023-09-01T16:56:20.024" v="214" actId="20577"/>
          <ac:spMkLst>
            <pc:docMk/>
            <pc:sldMk cId="3354396085" sldId="275"/>
            <ac:spMk id="16" creationId="{4B4A54EE-04A5-9647-6194-991BDC172850}"/>
          </ac:spMkLst>
        </pc:spChg>
        <pc:spChg chg="mod">
          <ac:chgData name="Severance, Mark" userId="S::mark.severance@ct.gov::a44831fa-3a31-4fe0-844f-5a0cb8d9d322" providerId="AD" clId="Web-{26EBFBE2-384D-4DB6-3349-F1D95DFA82CE}" dt="2023-09-01T16:56:26.805" v="216" actId="20577"/>
          <ac:spMkLst>
            <pc:docMk/>
            <pc:sldMk cId="3354396085" sldId="275"/>
            <ac:spMk id="17" creationId="{DCCEDB57-4C1F-923E-2E71-C68E9F17EA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ance, Mark" userId="S::mark.severance@ct.gov::a44831fa-3a31-4fe0-844f-5a0cb8d9d322" providerId="AD" clId="Web-{26EBFBE2-384D-4DB6-3349-F1D95DFA82CE}" dt="2023-09-01T17:32:18.155" v="708"/>
              <pc2:cmMkLst xmlns:pc2="http://schemas.microsoft.com/office/powerpoint/2019/9/main/command">
                <pc:docMk/>
                <pc:sldMk cId="3354396085" sldId="275"/>
                <pc2:cmMk id="{6E666C37-891D-4DFD-9D63-454C52FFF7DA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7:32:18.155" v="708"/>
                <pc2:cmRplyMkLst xmlns:pc2="http://schemas.microsoft.com/office/powerpoint/2019/9/main/command">
                  <pc:docMk/>
                  <pc:sldMk cId="3354396085" sldId="275"/>
                  <pc2:cmMk id="{6E666C37-891D-4DFD-9D63-454C52FFF7DA}"/>
                  <pc2:cmRplyMk id="{471A4CEF-35FE-4F56-B80A-DD069845CB47}"/>
                </pc2:cmRplyMkLst>
              </pc226:cmRplyChg>
            </pc226:cmChg>
          </p:ext>
        </pc:extLst>
      </pc:sldChg>
      <pc:sldChg chg="modCm">
        <pc:chgData name="Severance, Mark" userId="S::mark.severance@ct.gov::a44831fa-3a31-4fe0-844f-5a0cb8d9d322" providerId="AD" clId="Web-{26EBFBE2-384D-4DB6-3349-F1D95DFA82CE}" dt="2023-09-01T16:59:28.808" v="218"/>
        <pc:sldMkLst>
          <pc:docMk/>
          <pc:sldMk cId="761541537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everance, Mark" userId="S::mark.severance@ct.gov::a44831fa-3a31-4fe0-844f-5a0cb8d9d322" providerId="AD" clId="Web-{26EBFBE2-384D-4DB6-3349-F1D95DFA82CE}" dt="2023-09-01T16:59:28.808" v="218"/>
              <pc2:cmMkLst xmlns:pc2="http://schemas.microsoft.com/office/powerpoint/2019/9/main/command">
                <pc:docMk/>
                <pc:sldMk cId="761541537" sldId="279"/>
                <pc2:cmMk id="{A7741F91-2FFB-4CDF-A2B2-92171F28BC77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6:59:28.808" v="218"/>
                <pc2:cmRplyMkLst xmlns:pc2="http://schemas.microsoft.com/office/powerpoint/2019/9/main/command">
                  <pc:docMk/>
                  <pc:sldMk cId="761541537" sldId="279"/>
                  <pc2:cmMk id="{A7741F91-2FFB-4CDF-A2B2-92171F28BC77}"/>
                  <pc2:cmRplyMk id="{003A4DD8-0409-4A2F-804F-E54FC262DA6D}"/>
                </pc2:cmRplyMkLst>
              </pc226:cmRplyChg>
            </pc226:cmChg>
          </p:ext>
        </pc:extLst>
      </pc:sldChg>
      <pc:sldChg chg="modSp modCm">
        <pc:chgData name="Severance, Mark" userId="S::mark.severance@ct.gov::a44831fa-3a31-4fe0-844f-5a0cb8d9d322" providerId="AD" clId="Web-{26EBFBE2-384D-4DB6-3349-F1D95DFA82CE}" dt="2023-09-01T17:01:35.889" v="243"/>
        <pc:sldMkLst>
          <pc:docMk/>
          <pc:sldMk cId="2986795623" sldId="284"/>
        </pc:sldMkLst>
        <pc:spChg chg="mod">
          <ac:chgData name="Severance, Mark" userId="S::mark.severance@ct.gov::a44831fa-3a31-4fe0-844f-5a0cb8d9d322" providerId="AD" clId="Web-{26EBFBE2-384D-4DB6-3349-F1D95DFA82CE}" dt="2023-09-01T17:01:30.279" v="242" actId="20577"/>
          <ac:spMkLst>
            <pc:docMk/>
            <pc:sldMk cId="2986795623" sldId="284"/>
            <ac:spMk id="6" creationId="{812727EE-FD3C-8CB3-C3C8-3D357374B3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ance, Mark" userId="S::mark.severance@ct.gov::a44831fa-3a31-4fe0-844f-5a0cb8d9d322" providerId="AD" clId="Web-{26EBFBE2-384D-4DB6-3349-F1D95DFA82CE}" dt="2023-09-01T17:01:35.889" v="243"/>
              <pc2:cmMkLst xmlns:pc2="http://schemas.microsoft.com/office/powerpoint/2019/9/main/command">
                <pc:docMk/>
                <pc:sldMk cId="2986795623" sldId="284"/>
                <pc2:cmMk id="{A61D1606-F711-45A1-A6BD-685FF19AD2DC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7:01:35.889" v="243"/>
                <pc2:cmRplyMkLst xmlns:pc2="http://schemas.microsoft.com/office/powerpoint/2019/9/main/command">
                  <pc:docMk/>
                  <pc:sldMk cId="2986795623" sldId="284"/>
                  <pc2:cmMk id="{A61D1606-F711-45A1-A6BD-685FF19AD2DC}"/>
                  <pc2:cmRplyMk id="{86002448-7809-45C1-8E23-6ECBA0E15F02}"/>
                </pc2:cmRplyMkLst>
              </pc226:cmRplyChg>
            </pc226:cmChg>
          </p:ext>
        </pc:extLst>
      </pc:sldChg>
      <pc:sldChg chg="addSp modSp modCm">
        <pc:chgData name="Severance, Mark" userId="S::mark.severance@ct.gov::a44831fa-3a31-4fe0-844f-5a0cb8d9d322" providerId="AD" clId="Web-{26EBFBE2-384D-4DB6-3349-F1D95DFA82CE}" dt="2023-09-01T17:44:51.793" v="853" actId="20577"/>
        <pc:sldMkLst>
          <pc:docMk/>
          <pc:sldMk cId="3381202681" sldId="286"/>
        </pc:sldMkLst>
        <pc:spChg chg="add mod">
          <ac:chgData name="Severance, Mark" userId="S::mark.severance@ct.gov::a44831fa-3a31-4fe0-844f-5a0cb8d9d322" providerId="AD" clId="Web-{26EBFBE2-384D-4DB6-3349-F1D95DFA82CE}" dt="2023-09-01T17:25:01.882" v="695" actId="1076"/>
          <ac:spMkLst>
            <pc:docMk/>
            <pc:sldMk cId="3381202681" sldId="286"/>
            <ac:spMk id="4" creationId="{F2E41325-7749-5773-1EEE-E22C6FB6D70B}"/>
          </ac:spMkLst>
        </pc:spChg>
        <pc:spChg chg="mod">
          <ac:chgData name="Severance, Mark" userId="S::mark.severance@ct.gov::a44831fa-3a31-4fe0-844f-5a0cb8d9d322" providerId="AD" clId="Web-{26EBFBE2-384D-4DB6-3349-F1D95DFA82CE}" dt="2023-09-01T17:24:06.428" v="687"/>
          <ac:spMkLst>
            <pc:docMk/>
            <pc:sldMk cId="3381202681" sldId="286"/>
            <ac:spMk id="14" creationId="{D0E41D25-F5CA-2CEA-FBEA-37191F610971}"/>
          </ac:spMkLst>
        </pc:spChg>
        <pc:spChg chg="mod">
          <ac:chgData name="Severance, Mark" userId="S::mark.severance@ct.gov::a44831fa-3a31-4fe0-844f-5a0cb8d9d322" providerId="AD" clId="Web-{26EBFBE2-384D-4DB6-3349-F1D95DFA82CE}" dt="2023-09-01T17:25:01.866" v="694" actId="1076"/>
          <ac:spMkLst>
            <pc:docMk/>
            <pc:sldMk cId="3381202681" sldId="286"/>
            <ac:spMk id="15" creationId="{D7337EB5-E6CE-F0BD-2692-6954B1B99638}"/>
          </ac:spMkLst>
        </pc:spChg>
        <pc:spChg chg="mod">
          <ac:chgData name="Severance, Mark" userId="S::mark.severance@ct.gov::a44831fa-3a31-4fe0-844f-5a0cb8d9d322" providerId="AD" clId="Web-{26EBFBE2-384D-4DB6-3349-F1D95DFA82CE}" dt="2023-09-01T17:44:51.793" v="853" actId="20577"/>
          <ac:spMkLst>
            <pc:docMk/>
            <pc:sldMk cId="3381202681" sldId="286"/>
            <ac:spMk id="17" creationId="{0729D1B4-9E64-4AC6-F8CF-8498D061403F}"/>
          </ac:spMkLst>
        </pc:spChg>
        <pc:grpChg chg="mod">
          <ac:chgData name="Severance, Mark" userId="S::mark.severance@ct.gov::a44831fa-3a31-4fe0-844f-5a0cb8d9d322" providerId="AD" clId="Web-{26EBFBE2-384D-4DB6-3349-F1D95DFA82CE}" dt="2023-09-01T17:25:01.851" v="693" actId="1076"/>
          <ac:grpSpMkLst>
            <pc:docMk/>
            <pc:sldMk cId="3381202681" sldId="286"/>
            <ac:grpSpMk id="12" creationId="{FD0EDB5C-A7B6-F03D-828D-2DD7C0E78461}"/>
          </ac:grpSpMkLst>
        </pc:grpChg>
        <pc:picChg chg="mod">
          <ac:chgData name="Severance, Mark" userId="S::mark.severance@ct.gov::a44831fa-3a31-4fe0-844f-5a0cb8d9d322" providerId="AD" clId="Web-{26EBFBE2-384D-4DB6-3349-F1D95DFA82CE}" dt="2023-09-01T17:25:01.882" v="696" actId="1076"/>
          <ac:picMkLst>
            <pc:docMk/>
            <pc:sldMk cId="3381202681" sldId="286"/>
            <ac:picMk id="16" creationId="{92A3248A-BDB6-DC25-9254-B8A48857B7D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ance, Mark" userId="S::mark.severance@ct.gov::a44831fa-3a31-4fe0-844f-5a0cb8d9d322" providerId="AD" clId="Web-{26EBFBE2-384D-4DB6-3349-F1D95DFA82CE}" dt="2023-09-01T17:44:48.996" v="852" actId="20577"/>
              <pc2:cmMkLst xmlns:pc2="http://schemas.microsoft.com/office/powerpoint/2019/9/main/command">
                <pc:docMk/>
                <pc:sldMk cId="3381202681" sldId="286"/>
                <pc2:cmMk id="{97C22C9E-5F26-4F5C-83E9-1579A47E6A24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7:27:08.493" v="706"/>
                <pc2:cmRplyMkLst xmlns:pc2="http://schemas.microsoft.com/office/powerpoint/2019/9/main/command">
                  <pc:docMk/>
                  <pc:sldMk cId="3381202681" sldId="286"/>
                  <pc2:cmMk id="{97C22C9E-5F26-4F5C-83E9-1579A47E6A24}"/>
                  <pc2:cmRplyMk id="{0601A5A6-11E0-49AC-AEF7-DB6FC6BCD97D}"/>
                </pc2:cmRplyMkLst>
              </pc226:cmRplyChg>
            </pc226:cmChg>
          </p:ext>
        </pc:extLst>
      </pc:sldChg>
      <pc:sldChg chg="modSp modCm">
        <pc:chgData name="Severance, Mark" userId="S::mark.severance@ct.gov::a44831fa-3a31-4fe0-844f-5a0cb8d9d322" providerId="AD" clId="Web-{26EBFBE2-384D-4DB6-3349-F1D95DFA82CE}" dt="2023-09-01T17:02:09.499" v="254"/>
        <pc:sldMkLst>
          <pc:docMk/>
          <pc:sldMk cId="2888685789" sldId="287"/>
        </pc:sldMkLst>
        <pc:spChg chg="mod">
          <ac:chgData name="Severance, Mark" userId="S::mark.severance@ct.gov::a44831fa-3a31-4fe0-844f-5a0cb8d9d322" providerId="AD" clId="Web-{26EBFBE2-384D-4DB6-3349-F1D95DFA82CE}" dt="2023-09-01T17:02:03.967" v="253" actId="20577"/>
          <ac:spMkLst>
            <pc:docMk/>
            <pc:sldMk cId="2888685789" sldId="287"/>
            <ac:spMk id="3" creationId="{FA6F7C15-300D-346F-E5A4-0FDBA67A9F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ance, Mark" userId="S::mark.severance@ct.gov::a44831fa-3a31-4fe0-844f-5a0cb8d9d322" providerId="AD" clId="Web-{26EBFBE2-384D-4DB6-3349-F1D95DFA82CE}" dt="2023-09-01T17:02:09.499" v="254"/>
              <pc2:cmMkLst xmlns:pc2="http://schemas.microsoft.com/office/powerpoint/2019/9/main/command">
                <pc:docMk/>
                <pc:sldMk cId="2888685789" sldId="287"/>
                <pc2:cmMk id="{C22033C0-860A-4BA9-B96F-29C1359694A6}"/>
              </pc2:cmMkLst>
              <pc226:cmRplyChg chg="add">
                <pc226:chgData name="Severance, Mark" userId="S::mark.severance@ct.gov::a44831fa-3a31-4fe0-844f-5a0cb8d9d322" providerId="AD" clId="Web-{26EBFBE2-384D-4DB6-3349-F1D95DFA82CE}" dt="2023-09-01T17:02:09.499" v="254"/>
                <pc2:cmRplyMkLst xmlns:pc2="http://schemas.microsoft.com/office/powerpoint/2019/9/main/command">
                  <pc:docMk/>
                  <pc:sldMk cId="2888685789" sldId="287"/>
                  <pc2:cmMk id="{C22033C0-860A-4BA9-B96F-29C1359694A6}"/>
                  <pc2:cmRplyMk id="{824F20D3-6EC4-431F-838D-663542B20F24}"/>
                </pc2:cmRplyMkLst>
              </pc226:cmRplyChg>
            </pc226:cmChg>
          </p:ext>
        </pc:extLst>
      </pc:sldChg>
    </pc:docChg>
  </pc:docChgLst>
  <pc:docChgLst>
    <pc:chgData name="Sullivan, Kristin" userId="d3655bbe-46f8-4020-838b-e07b40dbbc2d" providerId="ADAL" clId="{D0A8DEA5-7E41-4B69-B1B5-EDD181561A97}"/>
    <pc:docChg chg="undo custSel modSld">
      <pc:chgData name="Sullivan, Kristin" userId="d3655bbe-46f8-4020-838b-e07b40dbbc2d" providerId="ADAL" clId="{D0A8DEA5-7E41-4B69-B1B5-EDD181561A97}" dt="2023-09-05T16:55:56.430" v="245" actId="20577"/>
      <pc:docMkLst>
        <pc:docMk/>
      </pc:docMkLst>
      <pc:sldChg chg="addCm delCm">
        <pc:chgData name="Sullivan, Kristin" userId="d3655bbe-46f8-4020-838b-e07b40dbbc2d" providerId="ADAL" clId="{D0A8DEA5-7E41-4B69-B1B5-EDD181561A97}" dt="2023-09-01T18:15:30.941" v="154"/>
        <pc:sldMkLst>
          <pc:docMk/>
          <pc:sldMk cId="3249570548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5:30.941" v="154"/>
              <pc2:cmMkLst xmlns:pc2="http://schemas.microsoft.com/office/powerpoint/2019/9/main/command">
                <pc:docMk/>
                <pc:sldMk cId="3249570548" sldId="265"/>
                <pc2:cmMk id="{2123F232-C806-45D0-8A0E-D5BDD13328D7}"/>
              </pc2:cmMkLst>
            </pc226:cmChg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5:18.369" v="153"/>
              <pc2:cmMkLst xmlns:pc2="http://schemas.microsoft.com/office/powerpoint/2019/9/main/command">
                <pc:docMk/>
                <pc:sldMk cId="3249570548" sldId="265"/>
                <pc2:cmMk id="{5746FBE1-5FB5-4444-8893-941A08DF6EE4}"/>
              </pc2:cmMkLst>
            </pc226:cmChg>
          </p:ext>
        </pc:extLst>
      </pc:sldChg>
      <pc:sldChg chg="modSp mod addCm delCm">
        <pc:chgData name="Sullivan, Kristin" userId="d3655bbe-46f8-4020-838b-e07b40dbbc2d" providerId="ADAL" clId="{D0A8DEA5-7E41-4B69-B1B5-EDD181561A97}" dt="2023-09-01T18:19:53.353" v="161" actId="20577"/>
        <pc:sldMkLst>
          <pc:docMk/>
          <pc:sldMk cId="3354396085" sldId="275"/>
        </pc:sldMkLst>
        <pc:spChg chg="mod">
          <ac:chgData name="Sullivan, Kristin" userId="d3655bbe-46f8-4020-838b-e07b40dbbc2d" providerId="ADAL" clId="{D0A8DEA5-7E41-4B69-B1B5-EDD181561A97}" dt="2023-09-01T18:19:53.353" v="161" actId="20577"/>
          <ac:spMkLst>
            <pc:docMk/>
            <pc:sldMk cId="3354396085" sldId="275"/>
            <ac:spMk id="16" creationId="{4B4A54EE-04A5-9647-6194-991BDC172850}"/>
          </ac:spMkLst>
        </pc:spChg>
        <pc:spChg chg="mod">
          <ac:chgData name="Sullivan, Kristin" userId="d3655bbe-46f8-4020-838b-e07b40dbbc2d" providerId="ADAL" clId="{D0A8DEA5-7E41-4B69-B1B5-EDD181561A97}" dt="2023-09-01T16:30:47.368" v="17" actId="20577"/>
          <ac:spMkLst>
            <pc:docMk/>
            <pc:sldMk cId="3354396085" sldId="275"/>
            <ac:spMk id="17" creationId="{DCCEDB57-4C1F-923E-2E71-C68E9F17EA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6:00.500" v="155"/>
              <pc2:cmMkLst xmlns:pc2="http://schemas.microsoft.com/office/powerpoint/2019/9/main/command">
                <pc:docMk/>
                <pc:sldMk cId="3354396085" sldId="275"/>
                <pc2:cmMk id="{6E666C37-891D-4DFD-9D63-454C52FFF7DA}"/>
              </pc2:cmMkLst>
            </pc226:cmChg>
          </p:ext>
        </pc:extLst>
      </pc:sldChg>
      <pc:sldChg chg="addCm delCm">
        <pc:chgData name="Sullivan, Kristin" userId="d3655bbe-46f8-4020-838b-e07b40dbbc2d" providerId="ADAL" clId="{D0A8DEA5-7E41-4B69-B1B5-EDD181561A97}" dt="2023-09-01T16:33:46.482" v="20"/>
        <pc:sldMkLst>
          <pc:docMk/>
          <pc:sldMk cId="943017537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6:33:46.482" v="20"/>
              <pc2:cmMkLst xmlns:pc2="http://schemas.microsoft.com/office/powerpoint/2019/9/main/command">
                <pc:docMk/>
                <pc:sldMk cId="943017537" sldId="277"/>
                <pc2:cmMk id="{35872282-9FFD-459D-A047-772F8C5DB718}"/>
              </pc2:cmMkLst>
            </pc226:cmChg>
          </p:ext>
        </pc:extLst>
      </pc:sldChg>
      <pc:sldChg chg="modSp mod">
        <pc:chgData name="Sullivan, Kristin" userId="d3655bbe-46f8-4020-838b-e07b40dbbc2d" providerId="ADAL" clId="{D0A8DEA5-7E41-4B69-B1B5-EDD181561A97}" dt="2023-09-01T16:29:56.220" v="11" actId="20577"/>
        <pc:sldMkLst>
          <pc:docMk/>
          <pc:sldMk cId="836186620" sldId="278"/>
        </pc:sldMkLst>
        <pc:spChg chg="mod">
          <ac:chgData name="Sullivan, Kristin" userId="d3655bbe-46f8-4020-838b-e07b40dbbc2d" providerId="ADAL" clId="{D0A8DEA5-7E41-4B69-B1B5-EDD181561A97}" dt="2023-09-01T16:29:56.220" v="11" actId="20577"/>
          <ac:spMkLst>
            <pc:docMk/>
            <pc:sldMk cId="836186620" sldId="278"/>
            <ac:spMk id="40" creationId="{51806712-7F19-4370-579F-573E8F91F721}"/>
          </ac:spMkLst>
        </pc:spChg>
      </pc:sldChg>
      <pc:sldChg chg="modSp mod addCm delCm">
        <pc:chgData name="Sullivan, Kristin" userId="d3655bbe-46f8-4020-838b-e07b40dbbc2d" providerId="ADAL" clId="{D0A8DEA5-7E41-4B69-B1B5-EDD181561A97}" dt="2023-09-01T18:21:51.828" v="169" actId="688"/>
        <pc:sldMkLst>
          <pc:docMk/>
          <pc:sldMk cId="761541537" sldId="279"/>
        </pc:sldMkLst>
        <pc:spChg chg="mod">
          <ac:chgData name="Sullivan, Kristin" userId="d3655bbe-46f8-4020-838b-e07b40dbbc2d" providerId="ADAL" clId="{D0A8DEA5-7E41-4B69-B1B5-EDD181561A97}" dt="2023-09-01T18:21:19.454" v="165" actId="20577"/>
          <ac:spMkLst>
            <pc:docMk/>
            <pc:sldMk cId="761541537" sldId="279"/>
            <ac:spMk id="10" creationId="{527A1D20-6B71-0B9C-5070-470CC16B8A36}"/>
          </ac:spMkLst>
        </pc:spChg>
        <pc:spChg chg="mod">
          <ac:chgData name="Sullivan, Kristin" userId="d3655bbe-46f8-4020-838b-e07b40dbbc2d" providerId="ADAL" clId="{D0A8DEA5-7E41-4B69-B1B5-EDD181561A97}" dt="2023-09-01T18:21:30.696" v="166" actId="20577"/>
          <ac:spMkLst>
            <pc:docMk/>
            <pc:sldMk cId="761541537" sldId="279"/>
            <ac:spMk id="35" creationId="{CAD1BDED-E1E5-09F6-5C6C-6C896C4E3973}"/>
          </ac:spMkLst>
        </pc:spChg>
        <pc:spChg chg="mod">
          <ac:chgData name="Sullivan, Kristin" userId="d3655bbe-46f8-4020-838b-e07b40dbbc2d" providerId="ADAL" clId="{D0A8DEA5-7E41-4B69-B1B5-EDD181561A97}" dt="2023-09-01T18:21:51.828" v="169" actId="688"/>
          <ac:spMkLst>
            <pc:docMk/>
            <pc:sldMk cId="761541537" sldId="279"/>
            <ac:spMk id="42" creationId="{EAC73C8E-56F2-CC8C-D9D1-20ED85FB2C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6:19.166" v="156"/>
              <pc2:cmMkLst xmlns:pc2="http://schemas.microsoft.com/office/powerpoint/2019/9/main/command">
                <pc:docMk/>
                <pc:sldMk cId="761541537" sldId="279"/>
                <pc2:cmMk id="{A7741F91-2FFB-4CDF-A2B2-92171F28BC77}"/>
              </pc2:cmMkLst>
            </pc226:cmChg>
          </p:ext>
        </pc:extLst>
      </pc:sldChg>
      <pc:sldChg chg="modSp mod">
        <pc:chgData name="Sullivan, Kristin" userId="d3655bbe-46f8-4020-838b-e07b40dbbc2d" providerId="ADAL" clId="{D0A8DEA5-7E41-4B69-B1B5-EDD181561A97}" dt="2023-09-01T16:40:31.324" v="60" actId="20577"/>
        <pc:sldMkLst>
          <pc:docMk/>
          <pc:sldMk cId="3880524645" sldId="280"/>
        </pc:sldMkLst>
        <pc:spChg chg="mod">
          <ac:chgData name="Sullivan, Kristin" userId="d3655bbe-46f8-4020-838b-e07b40dbbc2d" providerId="ADAL" clId="{D0A8DEA5-7E41-4B69-B1B5-EDD181561A97}" dt="2023-09-01T16:40:31.324" v="60" actId="20577"/>
          <ac:spMkLst>
            <pc:docMk/>
            <pc:sldMk cId="3880524645" sldId="280"/>
            <ac:spMk id="16" creationId="{CAA70CCF-8FC7-5BFD-61EF-106CF179A41B}"/>
          </ac:spMkLst>
        </pc:spChg>
      </pc:sldChg>
      <pc:sldChg chg="modSp mod">
        <pc:chgData name="Sullivan, Kristin" userId="d3655bbe-46f8-4020-838b-e07b40dbbc2d" providerId="ADAL" clId="{D0A8DEA5-7E41-4B69-B1B5-EDD181561A97}" dt="2023-09-01T18:41:54.919" v="237" actId="20577"/>
        <pc:sldMkLst>
          <pc:docMk/>
          <pc:sldMk cId="1478872997" sldId="281"/>
        </pc:sldMkLst>
        <pc:spChg chg="mod">
          <ac:chgData name="Sullivan, Kristin" userId="d3655bbe-46f8-4020-838b-e07b40dbbc2d" providerId="ADAL" clId="{D0A8DEA5-7E41-4B69-B1B5-EDD181561A97}" dt="2023-09-01T18:41:54.919" v="237" actId="20577"/>
          <ac:spMkLst>
            <pc:docMk/>
            <pc:sldMk cId="1478872997" sldId="281"/>
            <ac:spMk id="3" creationId="{58652DE6-E642-75D6-1B9A-6FDB1C233E92}"/>
          </ac:spMkLst>
        </pc:spChg>
        <pc:spChg chg="mod">
          <ac:chgData name="Sullivan, Kristin" userId="d3655bbe-46f8-4020-838b-e07b40dbbc2d" providerId="ADAL" clId="{D0A8DEA5-7E41-4B69-B1B5-EDD181561A97}" dt="2023-09-01T18:31:33.658" v="176" actId="20577"/>
          <ac:spMkLst>
            <pc:docMk/>
            <pc:sldMk cId="1478872997" sldId="281"/>
            <ac:spMk id="10" creationId="{527A1D20-6B71-0B9C-5070-470CC16B8A36}"/>
          </ac:spMkLst>
        </pc:spChg>
      </pc:sldChg>
      <pc:sldChg chg="addCm delCm">
        <pc:chgData name="Sullivan, Kristin" userId="d3655bbe-46f8-4020-838b-e07b40dbbc2d" providerId="ADAL" clId="{D0A8DEA5-7E41-4B69-B1B5-EDD181561A97}" dt="2023-09-01T18:16:32.907" v="157"/>
        <pc:sldMkLst>
          <pc:docMk/>
          <pc:sldMk cId="2986795623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6:32.907" v="157"/>
              <pc2:cmMkLst xmlns:pc2="http://schemas.microsoft.com/office/powerpoint/2019/9/main/command">
                <pc:docMk/>
                <pc:sldMk cId="2986795623" sldId="284"/>
                <pc2:cmMk id="{A61D1606-F711-45A1-A6BD-685FF19AD2DC}"/>
              </pc2:cmMkLst>
            </pc226:cmChg>
          </p:ext>
        </pc:extLst>
      </pc:sldChg>
      <pc:sldChg chg="modSp mod addCm delCm">
        <pc:chgData name="Sullivan, Kristin" userId="d3655bbe-46f8-4020-838b-e07b40dbbc2d" providerId="ADAL" clId="{D0A8DEA5-7E41-4B69-B1B5-EDD181561A97}" dt="2023-09-01T18:34:49.924" v="229" actId="20577"/>
        <pc:sldMkLst>
          <pc:docMk/>
          <pc:sldMk cId="3381202681" sldId="286"/>
        </pc:sldMkLst>
        <pc:spChg chg="mod">
          <ac:chgData name="Sullivan, Kristin" userId="d3655bbe-46f8-4020-838b-e07b40dbbc2d" providerId="ADAL" clId="{D0A8DEA5-7E41-4B69-B1B5-EDD181561A97}" dt="2023-09-01T18:34:49.924" v="229" actId="20577"/>
          <ac:spMkLst>
            <pc:docMk/>
            <pc:sldMk cId="3381202681" sldId="286"/>
            <ac:spMk id="17" creationId="{0729D1B4-9E64-4AC6-F8CF-8498D06140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7:12.879" v="159"/>
              <pc2:cmMkLst xmlns:pc2="http://schemas.microsoft.com/office/powerpoint/2019/9/main/command">
                <pc:docMk/>
                <pc:sldMk cId="3381202681" sldId="286"/>
                <pc2:cmMk id="{97C22C9E-5F26-4F5C-83E9-1579A47E6A24}"/>
              </pc2:cmMkLst>
            </pc226:cmChg>
          </p:ext>
        </pc:extLst>
      </pc:sldChg>
      <pc:sldChg chg="addCm delCm">
        <pc:chgData name="Sullivan, Kristin" userId="d3655bbe-46f8-4020-838b-e07b40dbbc2d" providerId="ADAL" clId="{D0A8DEA5-7E41-4B69-B1B5-EDD181561A97}" dt="2023-09-01T18:16:46.213" v="158"/>
        <pc:sldMkLst>
          <pc:docMk/>
          <pc:sldMk cId="2888685789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llivan, Kristin" userId="d3655bbe-46f8-4020-838b-e07b40dbbc2d" providerId="ADAL" clId="{D0A8DEA5-7E41-4B69-B1B5-EDD181561A97}" dt="2023-09-01T18:16:46.213" v="158"/>
              <pc2:cmMkLst xmlns:pc2="http://schemas.microsoft.com/office/powerpoint/2019/9/main/command">
                <pc:docMk/>
                <pc:sldMk cId="2888685789" sldId="287"/>
                <pc2:cmMk id="{C22033C0-860A-4BA9-B96F-29C1359694A6}"/>
              </pc2:cmMkLst>
            </pc226:cmChg>
          </p:ext>
        </pc:extLst>
      </pc:sldChg>
      <pc:sldChg chg="modSp mod">
        <pc:chgData name="Sullivan, Kristin" userId="d3655bbe-46f8-4020-838b-e07b40dbbc2d" providerId="ADAL" clId="{D0A8DEA5-7E41-4B69-B1B5-EDD181561A97}" dt="2023-09-01T16:58:38.116" v="146" actId="20577"/>
        <pc:sldMkLst>
          <pc:docMk/>
          <pc:sldMk cId="1446841244" sldId="292"/>
        </pc:sldMkLst>
        <pc:spChg chg="mod">
          <ac:chgData name="Sullivan, Kristin" userId="d3655bbe-46f8-4020-838b-e07b40dbbc2d" providerId="ADAL" clId="{D0A8DEA5-7E41-4B69-B1B5-EDD181561A97}" dt="2023-09-01T16:53:38.247" v="73" actId="20577"/>
          <ac:spMkLst>
            <pc:docMk/>
            <pc:sldMk cId="1446841244" sldId="292"/>
            <ac:spMk id="12" creationId="{4E378805-7E1F-1160-4034-05AFA800ACAB}"/>
          </ac:spMkLst>
        </pc:spChg>
        <pc:spChg chg="mod">
          <ac:chgData name="Sullivan, Kristin" userId="d3655bbe-46f8-4020-838b-e07b40dbbc2d" providerId="ADAL" clId="{D0A8DEA5-7E41-4B69-B1B5-EDD181561A97}" dt="2023-09-01T16:56:32.373" v="116" actId="20577"/>
          <ac:spMkLst>
            <pc:docMk/>
            <pc:sldMk cId="1446841244" sldId="292"/>
            <ac:spMk id="16" creationId="{6A2B0B77-D5ED-819C-D5B6-F052D85E4CF6}"/>
          </ac:spMkLst>
        </pc:spChg>
        <pc:spChg chg="mod">
          <ac:chgData name="Sullivan, Kristin" userId="d3655bbe-46f8-4020-838b-e07b40dbbc2d" providerId="ADAL" clId="{D0A8DEA5-7E41-4B69-B1B5-EDD181561A97}" dt="2023-09-01T16:58:38.116" v="146" actId="20577"/>
          <ac:spMkLst>
            <pc:docMk/>
            <pc:sldMk cId="1446841244" sldId="292"/>
            <ac:spMk id="24" creationId="{3C7B4040-DB7B-727E-4BA3-B7B318B5E5A7}"/>
          </ac:spMkLst>
        </pc:spChg>
      </pc:sldChg>
      <pc:sldChg chg="modSp mod">
        <pc:chgData name="Sullivan, Kristin" userId="d3655bbe-46f8-4020-838b-e07b40dbbc2d" providerId="ADAL" clId="{D0A8DEA5-7E41-4B69-B1B5-EDD181561A97}" dt="2023-09-01T16:59:58.207" v="147" actId="20577"/>
        <pc:sldMkLst>
          <pc:docMk/>
          <pc:sldMk cId="653135912" sldId="300"/>
        </pc:sldMkLst>
        <pc:spChg chg="mod">
          <ac:chgData name="Sullivan, Kristin" userId="d3655bbe-46f8-4020-838b-e07b40dbbc2d" providerId="ADAL" clId="{D0A8DEA5-7E41-4B69-B1B5-EDD181561A97}" dt="2023-09-01T16:59:58.207" v="147" actId="20577"/>
          <ac:spMkLst>
            <pc:docMk/>
            <pc:sldMk cId="653135912" sldId="300"/>
            <ac:spMk id="15" creationId="{93425587-D65D-7EB7-1183-8DE1255C630C}"/>
          </ac:spMkLst>
        </pc:spChg>
      </pc:sldChg>
      <pc:sldChg chg="modSp mod">
        <pc:chgData name="Sullivan, Kristin" userId="d3655bbe-46f8-4020-838b-e07b40dbbc2d" providerId="ADAL" clId="{D0A8DEA5-7E41-4B69-B1B5-EDD181561A97}" dt="2023-09-01T17:00:51.399" v="152" actId="20577"/>
        <pc:sldMkLst>
          <pc:docMk/>
          <pc:sldMk cId="2400632905" sldId="301"/>
        </pc:sldMkLst>
        <pc:spChg chg="mod">
          <ac:chgData name="Sullivan, Kristin" userId="d3655bbe-46f8-4020-838b-e07b40dbbc2d" providerId="ADAL" clId="{D0A8DEA5-7E41-4B69-B1B5-EDD181561A97}" dt="2023-09-01T17:00:51.399" v="152" actId="20577"/>
          <ac:spMkLst>
            <pc:docMk/>
            <pc:sldMk cId="2400632905" sldId="301"/>
            <ac:spMk id="7" creationId="{FFEA8A06-1318-E5C0-632F-F3DE7199BAA3}"/>
          </ac:spMkLst>
        </pc:spChg>
      </pc:sldChg>
      <pc:sldChg chg="modSp mod">
        <pc:chgData name="Sullivan, Kristin" userId="d3655bbe-46f8-4020-838b-e07b40dbbc2d" providerId="ADAL" clId="{D0A8DEA5-7E41-4B69-B1B5-EDD181561A97}" dt="2023-09-05T16:55:56.430" v="245" actId="20577"/>
        <pc:sldMkLst>
          <pc:docMk/>
          <pc:sldMk cId="3703968534" sldId="302"/>
        </pc:sldMkLst>
        <pc:spChg chg="mod">
          <ac:chgData name="Sullivan, Kristin" userId="d3655bbe-46f8-4020-838b-e07b40dbbc2d" providerId="ADAL" clId="{D0A8DEA5-7E41-4B69-B1B5-EDD181561A97}" dt="2023-09-05T16:55:56.430" v="245" actId="20577"/>
          <ac:spMkLst>
            <pc:docMk/>
            <pc:sldMk cId="3703968534" sldId="302"/>
            <ac:spMk id="2" creationId="{4C54C160-CC81-CC49-BF1D-41693DCDF6C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38:33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 24575,'0'-5'0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6:29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6:31.2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6:43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7:29.4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96 1 24575,'-5'0'0,"-5"0"0,-6 0 0,-4 0 0,-3 0 0,1 0-8191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39:57.5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40:00.5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40:01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38:33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 24575,'0'-5'0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38:35.1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38:35.1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4:45.9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45:10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3:28.4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45:43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5 24575,'-4'0'0,"-2"-4"0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2:07.0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2:27.1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12:55:54.2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1A5-5063-4E87-B1F4-6B6CEEB86D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F1C1D-5621-4AD5-8462-0889E5DC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E31B-303A-4A12-A11D-BDD2FC594F4D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E4FC-83E7-4F1C-932E-96010243ED40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3117-A354-4E12-BD84-38323443EE8C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D79-B03C-4447-A1D3-F491A9235349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11C6-6BA1-40DD-9AFE-C95E628B8106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C55E-4FC0-4F4B-9F1B-DEFC1F14496F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38C6-DF99-4A46-A8A2-43A71E511E4D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70E4-2809-46B2-9565-968098314A0E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188-E352-4CB1-BFBD-389144964371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2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6504-D617-4D97-86A5-3490ED7960A2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FDC7-FBAF-439E-BB3E-1ACDE75F8BB7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the Secretary of the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2FF7-EC92-467F-B9BA-3E5C76AA0473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the Secretary of the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1E6E-0401-40A9-BFD4-09437710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customXml" Target="../ink/ink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7.png"/><Relationship Id="rId4" Type="http://schemas.openxmlformats.org/officeDocument/2006/relationships/customXml" Target="../ink/ink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3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h.Moriarty@ct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AD@ct.gov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LEAD@ct.gov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6.png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EAD@ct.gov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h.Moriarty@ct.g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AD@c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creenshot, blue, electric blue">
            <a:extLst>
              <a:ext uri="{FF2B5EF4-FFF2-40B4-BE49-F238E27FC236}">
                <a16:creationId xmlns:a16="http://schemas.microsoft.com/office/drawing/2014/main" id="{141B825C-C7BD-2E10-05D1-B44EC566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CA0D11-932B-FBEA-E282-CF93C4701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046" y="1325011"/>
            <a:ext cx="6617583" cy="238760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>
              <a:defRPr sz="6000">
                <a:solidFill>
                  <a:schemeClr val="bg1"/>
                </a:solidFill>
                <a:latin typeface="Trade Gothic LT Pro Bold" panose="020B0803040303020004" pitchFamily="34" charset="0"/>
              </a:defRPr>
            </a:lvl1pPr>
          </a:lstStyle>
          <a:p>
            <a:r>
              <a:rPr lang="en-US"/>
              <a:t>2023 ROV and Head Moderator Primary Training for EMS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151090-349B-14A2-CEA5-02CB1E7B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045" y="3771349"/>
            <a:ext cx="6617583" cy="6160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Office of the Secretary of the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C630-98F5-352E-38E8-64719610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088" y="2810503"/>
            <a:ext cx="1422807" cy="142280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4EAB9-1A42-369A-9C03-3A02CC40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2DC0-7748-4B9E-9131-C9F63514184E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484809-83BD-9D0B-F973-0A8E98463542}"/>
              </a:ext>
            </a:extLst>
          </p:cNvPr>
          <p:cNvSpPr/>
          <p:nvPr/>
        </p:nvSpPr>
        <p:spPr>
          <a:xfrm>
            <a:off x="4243600" y="2784619"/>
            <a:ext cx="6976088" cy="1080046"/>
          </a:xfrm>
          <a:prstGeom prst="round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531B38-B255-DD43-B20D-2612E135EA0B}"/>
              </a:ext>
            </a:extLst>
          </p:cNvPr>
          <p:cNvSpPr/>
          <p:nvPr/>
        </p:nvSpPr>
        <p:spPr>
          <a:xfrm>
            <a:off x="4251960" y="649224"/>
            <a:ext cx="6967728" cy="1080046"/>
          </a:xfrm>
          <a:prstGeom prst="round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1" y="0"/>
            <a:ext cx="2880361" cy="6858000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5368D7-9C17-760F-00B5-FC56D5EDB2F4}"/>
              </a:ext>
            </a:extLst>
          </p:cNvPr>
          <p:cNvSpPr txBox="1"/>
          <p:nvPr/>
        </p:nvSpPr>
        <p:spPr>
          <a:xfrm>
            <a:off x="585215" y="493776"/>
            <a:ext cx="1709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Primary Day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" name="object 17">
            <a:extLst>
              <a:ext uri="{FF2B5EF4-FFF2-40B4-BE49-F238E27FC236}">
                <a16:creationId xmlns:a16="http://schemas.microsoft.com/office/drawing/2014/main" id="{87968422-CDEB-1DC6-6543-FD3D25F412FE}"/>
              </a:ext>
            </a:extLst>
          </p:cNvPr>
          <p:cNvPicPr/>
          <p:nvPr/>
        </p:nvPicPr>
        <p:blipFill>
          <a:blip r:embed="rId3" cstate="print">
            <a:alphaModFix amt="9000"/>
          </a:blip>
          <a:stretch>
            <a:fillRect/>
          </a:stretch>
        </p:blipFill>
        <p:spPr>
          <a:xfrm>
            <a:off x="0" y="0"/>
            <a:ext cx="12192000" cy="7726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95E2D7-32D5-24BB-4067-63043B65B45F}"/>
              </a:ext>
            </a:extLst>
          </p:cNvPr>
          <p:cNvSpPr txBox="1"/>
          <p:nvPr/>
        </p:nvSpPr>
        <p:spPr>
          <a:xfrm>
            <a:off x="4757166" y="720828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Moderator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en-US" sz="18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Entry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Clerks</a:t>
            </a:r>
            <a:r>
              <a:rPr lang="en-US" sz="18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into</a:t>
            </a:r>
            <a:r>
              <a:rPr lang="en-US" sz="18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EMS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primary</a:t>
            </a:r>
            <a:r>
              <a:rPr lang="en-US" sz="18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en-US" sz="18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make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sure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usernames</a:t>
            </a:r>
            <a:r>
              <a:rPr lang="en-US" sz="18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n-US" sz="1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passwords</a:t>
            </a:r>
            <a:r>
              <a:rPr lang="en-US" sz="18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</a:t>
            </a:r>
            <a:r>
              <a:rPr lang="en-US" sz="1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valid.</a:t>
            </a: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70CCF-8FC7-5BFD-61EF-106CF179A41B}"/>
              </a:ext>
            </a:extLst>
          </p:cNvPr>
          <p:cNvSpPr txBox="1"/>
          <p:nvPr/>
        </p:nvSpPr>
        <p:spPr>
          <a:xfrm>
            <a:off x="4588786" y="1839541"/>
            <a:ext cx="6094476" cy="459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60960" indent="-228600">
              <a:lnSpc>
                <a:spcPts val="1989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ROVs</a:t>
            </a:r>
            <a:r>
              <a:rPr lang="en-US" sz="1800" spc="-5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responsible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assigning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Data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Entry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Clerk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username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assword.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810"/>
              </a:spcBef>
              <a:buFont typeface="Arial"/>
              <a:buChar char="•"/>
            </a:pPr>
            <a:endParaRPr lang="en-US" sz="1800">
              <a:latin typeface="Arial"/>
              <a:cs typeface="Arial"/>
            </a:endParaRPr>
          </a:p>
          <a:p>
            <a:pPr marL="46355"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Rules</a:t>
            </a:r>
            <a:r>
              <a:rPr lang="en-US" sz="2400" spc="-45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hen</a:t>
            </a:r>
            <a:r>
              <a:rPr lang="en-US" sz="2400" spc="-45">
                <a:solidFill>
                  <a:srgbClr val="FFFFFF"/>
                </a:solidFill>
                <a:latin typeface="Arial"/>
                <a:cs typeface="Arial"/>
              </a:rPr>
              <a:t> U</a:t>
            </a: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sing</a:t>
            </a:r>
            <a:r>
              <a:rPr lang="en-US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25">
                <a:solidFill>
                  <a:srgbClr val="FFFFFF"/>
                </a:solidFill>
                <a:latin typeface="Arial"/>
                <a:cs typeface="Arial"/>
              </a:rPr>
              <a:t>EMS</a:t>
            </a:r>
          </a:p>
          <a:p>
            <a:pPr marL="46355" algn="ctr">
              <a:lnSpc>
                <a:spcPct val="100000"/>
              </a:lnSpc>
            </a:pPr>
            <a:endParaRPr lang="en-US"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30"/>
              </a:spcBef>
              <a:buChar char="•"/>
              <a:tabLst>
                <a:tab pos="24066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One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person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-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session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open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browser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9"/>
              </a:spcBef>
              <a:buChar char="•"/>
              <a:tabLst>
                <a:tab pos="24066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Use</a:t>
            </a:r>
            <a:r>
              <a:rPr lang="en-US" sz="1800" spc="-7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Internet</a:t>
            </a:r>
            <a:r>
              <a:rPr lang="en-US" sz="1800" spc="-5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Explorer or</a:t>
            </a:r>
            <a:r>
              <a:rPr lang="en-US" sz="1800" spc="-6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Edge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person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each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district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Everyone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should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log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out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system,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close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browser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1300" marR="5080" indent="-228600">
              <a:lnSpc>
                <a:spcPct val="85500"/>
              </a:lnSpc>
              <a:spcBef>
                <a:spcPts val="540"/>
              </a:spcBef>
              <a:buChar char="•"/>
              <a:tabLst>
                <a:tab pos="241300" algn="l"/>
                <a:tab pos="1299210" algn="l"/>
                <a:tab pos="4739640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Remind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Data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Entry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staff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they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must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SAVE,</a:t>
            </a:r>
          </a:p>
          <a:p>
            <a:pPr marL="12700" marR="5080">
              <a:lnSpc>
                <a:spcPct val="85500"/>
              </a:lnSpc>
              <a:spcBef>
                <a:spcPts val="540"/>
              </a:spcBef>
              <a:tabLst>
                <a:tab pos="241300" algn="l"/>
                <a:tab pos="1299210" algn="l"/>
                <a:tab pos="4739640" algn="l"/>
              </a:tabLst>
            </a:pPr>
            <a:r>
              <a:rPr lang="en-US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click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End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Process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back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GREEN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  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finished</a:t>
            </a:r>
            <a:r>
              <a:rPr lang="en-US" sz="1800" spc="-5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entering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results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district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0ECB4D4-DD0D-F018-3797-4CD02E8D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F89D-27F6-4915-BFF8-F43E157EE278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29563-CF86-84F8-934B-EC5B55CB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0FE24-F6DA-4079-8EC8-6EDDF15F5E86}"/>
              </a:ext>
            </a:extLst>
          </p:cNvPr>
          <p:cNvSpPr txBox="1"/>
          <p:nvPr/>
        </p:nvSpPr>
        <p:spPr>
          <a:xfrm>
            <a:off x="3575308" y="842969"/>
            <a:ext cx="874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 Moderator Role and Responsibilities </a:t>
            </a:r>
          </a:p>
        </p:txBody>
      </p:sp>
      <p:pic>
        <p:nvPicPr>
          <p:cNvPr id="11" name="Picture 10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44F8502-FC40-05F5-85A7-1B004993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A6101-63B5-9416-3E63-199BC910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2558-98C4-4602-B1E1-9A7BF707E40B}" type="datetime1">
              <a:rPr lang="en-US" smtClean="0"/>
              <a:t>9/6/2023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0177B-8BDE-0263-2E8C-D469A40A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25" y="2247680"/>
            <a:ext cx="7280188" cy="43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0" y="-5305"/>
            <a:ext cx="12192000" cy="1287868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25242" y="45268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Primary Day – During the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52DE6-E642-75D6-1B9A-6FDB1C233E92}"/>
              </a:ext>
            </a:extLst>
          </p:cNvPr>
          <p:cNvSpPr txBox="1"/>
          <p:nvPr/>
        </p:nvSpPr>
        <p:spPr>
          <a:xfrm>
            <a:off x="2871216" y="1436551"/>
            <a:ext cx="6894576" cy="522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945" marR="354965" indent="-182880">
              <a:lnSpc>
                <a:spcPct val="89500"/>
              </a:lnSpc>
              <a:spcBef>
                <a:spcPts val="350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Make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sure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ROV</a:t>
            </a:r>
            <a:r>
              <a:rPr lang="en-US" sz="2000" spc="-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has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printed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out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emergency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Head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Moderator’s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template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from</a:t>
            </a:r>
            <a:r>
              <a:rPr lang="en-US" sz="2000" spc="-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EMS</a:t>
            </a:r>
          </a:p>
          <a:p>
            <a:pPr marL="12065" marR="354965">
              <a:lnSpc>
                <a:spcPct val="89500"/>
              </a:lnSpc>
              <a:spcBef>
                <a:spcPts val="350"/>
              </a:spcBef>
              <a:buClr>
                <a:srgbClr val="0B5395"/>
              </a:buClr>
              <a:buSzPct val="85000"/>
              <a:tabLst>
                <a:tab pos="194945" algn="l"/>
              </a:tabLst>
            </a:pPr>
            <a:r>
              <a:rPr lang="en-US" sz="2000" spc="5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3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blank</a:t>
            </a:r>
            <a:r>
              <a:rPr lang="en-US" sz="2000" spc="-8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Head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Moderator’s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Return).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648335" indent="-182880" algn="just">
              <a:lnSpc>
                <a:spcPct val="89500"/>
              </a:lnSpc>
              <a:spcBef>
                <a:spcPts val="1260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Sign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into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EMS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live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site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with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username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&amp;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password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u="sng" spc="-45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ROV </a:t>
            </a:r>
            <a:r>
              <a:rPr lang="en-US" sz="2000" u="sng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has</a:t>
            </a:r>
            <a:r>
              <a:rPr lang="en-US" sz="2000" u="sng" spc="-5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u="sng" spc="-1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given</a:t>
            </a:r>
            <a:r>
              <a:rPr lang="en-US" sz="2000" u="sng" spc="-4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u="sng" spc="-25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lang="en-US" sz="2000" u="sng" spc="50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(ONLY</a:t>
            </a:r>
            <a:r>
              <a:rPr lang="en-US" sz="2000" spc="-8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PRIMARY</a:t>
            </a:r>
            <a:r>
              <a:rPr lang="en-US" sz="2000" spc="-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DAY -</a:t>
            </a:r>
            <a:r>
              <a:rPr lang="en-US" sz="20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NOT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BEFORE)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468630" marR="71755" lvl="1" indent="-181610">
              <a:lnSpc>
                <a:spcPct val="90000"/>
              </a:lnSpc>
              <a:spcBef>
                <a:spcPts val="415"/>
              </a:spcBef>
              <a:buClr>
                <a:srgbClr val="0B5395"/>
              </a:buClr>
              <a:buSzPct val="83333"/>
              <a:buFont typeface="Arial"/>
              <a:buChar char="■"/>
              <a:tabLst>
                <a:tab pos="469900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Before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8 p.m.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on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Primary Day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– Make sure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all polling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places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and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candidates'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name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are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Head Moderator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data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input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page.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796290" indent="-182880">
              <a:lnSpc>
                <a:spcPct val="89500"/>
              </a:lnSpc>
              <a:spcBef>
                <a:spcPts val="1395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z="2000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45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ROV</a:t>
            </a:r>
            <a:r>
              <a:rPr lang="en-US" sz="2000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is</a:t>
            </a:r>
            <a:r>
              <a:rPr lang="en-US" sz="2000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responsible</a:t>
            </a:r>
            <a:r>
              <a:rPr lang="en-US" sz="2000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for</a:t>
            </a:r>
            <a:r>
              <a:rPr lang="en-US" sz="2000" spc="-25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providing</a:t>
            </a:r>
            <a:r>
              <a:rPr lang="en-US" sz="2000" spc="-25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your username and </a:t>
            </a:r>
            <a:r>
              <a:rPr lang="en-US" sz="2000" spc="-1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resetting</a:t>
            </a:r>
            <a:r>
              <a:rPr lang="en-US" sz="2000" spc="-5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the </a:t>
            </a:r>
            <a:r>
              <a:rPr lang="en-US" sz="2000" spc="-1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password.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5080" indent="-182880">
              <a:lnSpc>
                <a:spcPct val="89500"/>
              </a:lnSpc>
              <a:spcBef>
                <a:spcPts val="1260"/>
              </a:spcBef>
              <a:buChar char="■"/>
              <a:tabLst>
                <a:tab pos="194945" algn="l"/>
                <a:tab pos="258445" algn="l"/>
              </a:tabLst>
            </a:pPr>
            <a:r>
              <a:rPr lang="en-US" sz="1700">
                <a:solidFill>
                  <a:srgbClr val="0B539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Make</a:t>
            </a:r>
            <a:r>
              <a:rPr lang="en-US" sz="2000" spc="-8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sure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lang="en-US" sz="2000" spc="-8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are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using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Explorer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or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Edge</a:t>
            </a:r>
            <a:r>
              <a:rPr lang="en-US" sz="20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and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that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pop-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up</a:t>
            </a:r>
            <a:r>
              <a:rPr lang="en-US" sz="20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blockers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are</a:t>
            </a:r>
            <a:r>
              <a:rPr lang="en-US" sz="20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off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z="20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computer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will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using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primary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night.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526415" indent="-182880">
              <a:lnSpc>
                <a:spcPts val="2180"/>
              </a:lnSpc>
              <a:spcBef>
                <a:spcPts val="1170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Any</a:t>
            </a:r>
            <a:r>
              <a:rPr lang="en-US" sz="20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issues,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use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Report</a:t>
            </a:r>
            <a:r>
              <a:rPr lang="en-US" sz="20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Problem</a:t>
            </a:r>
            <a:r>
              <a:rPr lang="en-US" sz="2000" spc="-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20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 EMS</a:t>
            </a:r>
            <a:r>
              <a:rPr lang="en-US" sz="20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site.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71252-B94A-9CC8-D3DE-EB61B085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446F-7C1D-4081-B0B3-70B93F077BEA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825826" y="140540"/>
            <a:ext cx="13139928" cy="814638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Polls are Closed - Time to Enter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727EE-FD3C-8CB3-C3C8-3D357374B384}"/>
              </a:ext>
            </a:extLst>
          </p:cNvPr>
          <p:cNvSpPr txBox="1"/>
          <p:nvPr/>
        </p:nvSpPr>
        <p:spPr>
          <a:xfrm>
            <a:off x="1849374" y="2232228"/>
            <a:ext cx="7962138" cy="21847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94945" marR="504190" indent="-182880">
              <a:lnSpc>
                <a:spcPct val="90300"/>
              </a:lnSpc>
              <a:spcBef>
                <a:spcPts val="330"/>
              </a:spcBef>
              <a:buClr>
                <a:srgbClr val="4182D9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1800" spc="-70">
                <a:latin typeface="Verdana"/>
                <a:ea typeface="Verdana"/>
                <a:cs typeface="Rockwell"/>
              </a:rPr>
              <a:t>Yo</a:t>
            </a:r>
            <a:r>
              <a:rPr lang="en-US" sz="2000" spc="-70">
                <a:latin typeface="Verdana"/>
                <a:ea typeface="Verdana"/>
                <a:cs typeface="Rockwell"/>
              </a:rPr>
              <a:t>u</a:t>
            </a:r>
            <a:r>
              <a:rPr lang="en-US" sz="2000" spc="-55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have</a:t>
            </a:r>
            <a:r>
              <a:rPr lang="en-US" sz="2000" spc="-7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the</a:t>
            </a:r>
            <a:r>
              <a:rPr lang="en-US" sz="2000" spc="-6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tapes</a:t>
            </a:r>
            <a:r>
              <a:rPr lang="en-US" sz="2000" spc="-60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from</a:t>
            </a:r>
            <a:r>
              <a:rPr lang="en-US" sz="2000" spc="-7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polling</a:t>
            </a:r>
            <a:r>
              <a:rPr lang="en-US" sz="2000" spc="-60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places, Absentee</a:t>
            </a:r>
            <a:r>
              <a:rPr lang="en-US" sz="2000" spc="-160">
                <a:latin typeface="Verdana"/>
                <a:ea typeface="Verdana"/>
                <a:cs typeface="Rockwell"/>
              </a:rPr>
              <a:t> </a:t>
            </a:r>
            <a:r>
              <a:rPr lang="en-US" sz="2000" spc="-30">
                <a:latin typeface="Verdana"/>
                <a:ea typeface="Verdana"/>
                <a:cs typeface="Rockwell"/>
              </a:rPr>
              <a:t>Voting</a:t>
            </a:r>
            <a:r>
              <a:rPr lang="en-US" sz="2000" spc="-9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(central</a:t>
            </a:r>
            <a:r>
              <a:rPr lang="en-US" sz="2000" spc="-5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counting).</a:t>
            </a:r>
            <a:r>
              <a:rPr lang="en-US" sz="2000" spc="-240">
                <a:latin typeface="Verdana"/>
                <a:ea typeface="Verdana"/>
                <a:cs typeface="Rockwell"/>
              </a:rPr>
              <a:t> </a:t>
            </a:r>
            <a:r>
              <a:rPr lang="en-US" sz="2000" spc="-35">
                <a:latin typeface="Verdana"/>
                <a:ea typeface="Verdana"/>
                <a:cs typeface="Rockwell"/>
              </a:rPr>
              <a:t>Towns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that</a:t>
            </a:r>
            <a:r>
              <a:rPr lang="en-US" sz="2000" spc="-3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count</a:t>
            </a:r>
            <a:r>
              <a:rPr lang="en-US" sz="2000" spc="-3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ABs</a:t>
            </a:r>
            <a:r>
              <a:rPr lang="en-US" sz="2000" spc="-3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at</a:t>
            </a:r>
            <a:r>
              <a:rPr lang="en-US" sz="2000" spc="-3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polls</a:t>
            </a:r>
            <a:r>
              <a:rPr lang="en-US" sz="2000" spc="-3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will</a:t>
            </a:r>
            <a:r>
              <a:rPr lang="en-US" sz="2000" spc="-25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have results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for</a:t>
            </a:r>
            <a:r>
              <a:rPr lang="en-US" sz="2000" spc="-4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ABs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on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the</a:t>
            </a:r>
            <a:r>
              <a:rPr lang="en-US" sz="2000" spc="-40">
                <a:latin typeface="Verdana"/>
                <a:ea typeface="Verdana"/>
                <a:cs typeface="Rockwell"/>
              </a:rPr>
              <a:t> p</a:t>
            </a:r>
            <a:r>
              <a:rPr lang="en-US" sz="2000">
                <a:latin typeface="Verdana"/>
                <a:ea typeface="Verdana"/>
                <a:cs typeface="Rockwell"/>
              </a:rPr>
              <a:t>olling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place</a:t>
            </a:r>
            <a:r>
              <a:rPr lang="en-US" sz="2000" spc="-40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tapes.</a:t>
            </a:r>
            <a:endParaRPr lang="en-US" sz="2000">
              <a:latin typeface="Verdana"/>
              <a:ea typeface="Verdana"/>
              <a:cs typeface="Rockwell"/>
            </a:endParaRPr>
          </a:p>
          <a:p>
            <a:pPr marL="194945" marR="5080" indent="-182880">
              <a:lnSpc>
                <a:spcPct val="90700"/>
              </a:lnSpc>
              <a:spcBef>
                <a:spcPts val="1115"/>
              </a:spcBef>
              <a:buClr>
                <a:srgbClr val="4182D9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2000" spc="-70">
                <a:latin typeface="Verdana"/>
                <a:ea typeface="Verdana"/>
                <a:cs typeface="Rockwell"/>
              </a:rPr>
              <a:t>You</a:t>
            </a:r>
            <a:r>
              <a:rPr lang="en-US" sz="2000" spc="-55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have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the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total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number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of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electors</a:t>
            </a:r>
            <a:r>
              <a:rPr lang="en-US" sz="2000" spc="-5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on</a:t>
            </a:r>
            <a:r>
              <a:rPr lang="en-US" sz="2000" spc="-50">
                <a:latin typeface="Verdana"/>
                <a:ea typeface="Verdana"/>
                <a:cs typeface="Rockwell"/>
              </a:rPr>
              <a:t> the official list, </a:t>
            </a:r>
            <a:r>
              <a:rPr lang="en-US" sz="2000" spc="-25">
                <a:latin typeface="Verdana"/>
                <a:ea typeface="Verdana"/>
                <a:cs typeface="Rockwell"/>
              </a:rPr>
              <a:t> the </a:t>
            </a:r>
            <a:r>
              <a:rPr lang="en-US" sz="2000">
                <a:latin typeface="Verdana"/>
                <a:ea typeface="Verdana"/>
                <a:cs typeface="Rockwell"/>
              </a:rPr>
              <a:t>number</a:t>
            </a:r>
            <a:r>
              <a:rPr lang="en-US" sz="2000" spc="-4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checked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 spc="-25">
                <a:latin typeface="Verdana"/>
                <a:ea typeface="Verdana"/>
                <a:cs typeface="Rockwell"/>
              </a:rPr>
              <a:t>as </a:t>
            </a:r>
            <a:r>
              <a:rPr lang="en-US" sz="2000">
                <a:latin typeface="Verdana"/>
                <a:ea typeface="Verdana"/>
                <a:cs typeface="Rockwell"/>
              </a:rPr>
              <a:t>voting</a:t>
            </a:r>
            <a:r>
              <a:rPr lang="en-US" sz="2000" spc="-7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in-</a:t>
            </a:r>
            <a:r>
              <a:rPr lang="en-US" sz="2000" spc="-20">
                <a:latin typeface="Verdana"/>
                <a:ea typeface="Verdana"/>
                <a:cs typeface="Rockwell"/>
              </a:rPr>
              <a:t>person,</a:t>
            </a:r>
            <a:r>
              <a:rPr lang="en-US" sz="2000" spc="-160">
                <a:latin typeface="Verdana"/>
                <a:ea typeface="Verdana"/>
                <a:cs typeface="Rockwell"/>
              </a:rPr>
              <a:t> the </a:t>
            </a:r>
            <a:r>
              <a:rPr lang="en-US" sz="2000">
                <a:latin typeface="Verdana"/>
                <a:ea typeface="Verdana"/>
                <a:cs typeface="Rockwell"/>
              </a:rPr>
              <a:t>number of</a:t>
            </a:r>
            <a:r>
              <a:rPr lang="en-US" sz="2000" spc="-3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ABs</a:t>
            </a:r>
            <a:r>
              <a:rPr lang="en-US" sz="2000" spc="-35">
                <a:latin typeface="Verdana"/>
                <a:ea typeface="Verdana"/>
                <a:cs typeface="Rockwell"/>
              </a:rPr>
              <a:t> </a:t>
            </a:r>
            <a:r>
              <a:rPr lang="en-US" sz="2000" spc="-25">
                <a:latin typeface="Verdana"/>
                <a:ea typeface="Verdana"/>
                <a:cs typeface="Rockwell"/>
              </a:rPr>
              <a:t>received</a:t>
            </a:r>
            <a:r>
              <a:rPr lang="en-US" sz="2000" spc="-30">
                <a:latin typeface="Verdana"/>
                <a:ea typeface="Verdana"/>
                <a:cs typeface="Rockwell"/>
              </a:rPr>
              <a:t> from the Town </a:t>
            </a:r>
            <a:r>
              <a:rPr lang="en-US" sz="2000" spc="-25">
                <a:latin typeface="Verdana"/>
                <a:ea typeface="Verdana"/>
                <a:cs typeface="Rockwell"/>
              </a:rPr>
              <a:t>Clerk,</a:t>
            </a:r>
            <a:r>
              <a:rPr lang="en-US" sz="2000" spc="-160">
                <a:latin typeface="Verdana"/>
                <a:ea typeface="Verdana"/>
                <a:cs typeface="Rockwell"/>
              </a:rPr>
              <a:t> the </a:t>
            </a:r>
            <a:r>
              <a:rPr lang="en-US" sz="2000">
                <a:latin typeface="Verdana"/>
                <a:ea typeface="Verdana"/>
                <a:cs typeface="Rockwell"/>
              </a:rPr>
              <a:t>number</a:t>
            </a:r>
            <a:r>
              <a:rPr lang="en-US" sz="2000" spc="-30">
                <a:latin typeface="Verdana"/>
                <a:ea typeface="Verdana"/>
                <a:cs typeface="Rockwell"/>
              </a:rPr>
              <a:t> rejected,</a:t>
            </a:r>
            <a:r>
              <a:rPr lang="en-US" sz="2000" spc="-160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the </a:t>
            </a:r>
            <a:r>
              <a:rPr lang="en-US" sz="2000">
                <a:latin typeface="Verdana"/>
                <a:ea typeface="Verdana"/>
                <a:cs typeface="Rockwell"/>
              </a:rPr>
              <a:t>number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of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 spc="-20">
                <a:latin typeface="Verdana"/>
                <a:ea typeface="Verdana"/>
                <a:cs typeface="Rockwell"/>
              </a:rPr>
              <a:t>overseas,</a:t>
            </a:r>
            <a:r>
              <a:rPr lang="en-US" sz="2000" spc="-50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and</a:t>
            </a:r>
            <a:r>
              <a:rPr lang="en-US" sz="2000" spc="-45">
                <a:latin typeface="Verdana"/>
                <a:ea typeface="Verdana"/>
                <a:cs typeface="Rockwell"/>
              </a:rPr>
              <a:t> the </a:t>
            </a:r>
            <a:r>
              <a:rPr lang="en-US" sz="2000">
                <a:latin typeface="Verdana"/>
                <a:ea typeface="Verdana"/>
                <a:cs typeface="Rockwell"/>
              </a:rPr>
              <a:t>number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>
                <a:latin typeface="Verdana"/>
                <a:ea typeface="Verdana"/>
                <a:cs typeface="Rockwell"/>
              </a:rPr>
              <a:t>of</a:t>
            </a:r>
            <a:r>
              <a:rPr lang="en-US" sz="2000" spc="-45">
                <a:latin typeface="Verdana"/>
                <a:ea typeface="Verdana"/>
                <a:cs typeface="Rockwell"/>
              </a:rPr>
              <a:t> </a:t>
            </a:r>
            <a:r>
              <a:rPr lang="en-US" sz="2000" spc="-10">
                <a:latin typeface="Verdana"/>
                <a:ea typeface="Verdana"/>
                <a:cs typeface="Rockwell"/>
              </a:rPr>
              <a:t>military.</a:t>
            </a:r>
            <a:endParaRPr lang="en-US" sz="2000">
              <a:latin typeface="Verdana"/>
              <a:ea typeface="Verdana"/>
              <a:cs typeface="Rockwel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CBF76D-3202-AF25-CD87-7EDEB397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83D-B03A-4BC1-8EE6-5D190FFF9BEB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723313-9431-85A7-0F0D-9ACFC3D48BB4}"/>
              </a:ext>
            </a:extLst>
          </p:cNvPr>
          <p:cNvSpPr/>
          <p:nvPr/>
        </p:nvSpPr>
        <p:spPr>
          <a:xfrm>
            <a:off x="6373368" y="2935686"/>
            <a:ext cx="5285232" cy="1124250"/>
          </a:xfrm>
          <a:prstGeom prst="round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5181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Al</a:t>
            </a: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FADE6-A6AD-B3FC-4926-F0BB8D826947}"/>
              </a:ext>
            </a:extLst>
          </p:cNvPr>
          <p:cNvSpPr txBox="1"/>
          <p:nvPr/>
        </p:nvSpPr>
        <p:spPr>
          <a:xfrm>
            <a:off x="3160776" y="248843"/>
            <a:ext cx="665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Creating Your Return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377D19FD-3D40-A973-3174-7413E4F7A4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095" y="1951796"/>
            <a:ext cx="4754562" cy="267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E82A36-6F5E-1374-3BAC-C103265A310E}"/>
              </a:ext>
            </a:extLst>
          </p:cNvPr>
          <p:cNvSpPr txBox="1"/>
          <p:nvPr/>
        </p:nvSpPr>
        <p:spPr>
          <a:xfrm>
            <a:off x="6409944" y="2994211"/>
            <a:ext cx="509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Click the new Head Moderator’s Return blue action button on the  right side of the screen.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BD4B024C-FC8B-357F-BE27-1F8FC5F5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78E3-A12E-4C4F-857E-56E3219DB387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D51D54-FCF7-E980-765D-F0517B3539AD}"/>
              </a:ext>
            </a:extLst>
          </p:cNvPr>
          <p:cNvSpPr/>
          <p:nvPr/>
        </p:nvSpPr>
        <p:spPr>
          <a:xfrm>
            <a:off x="4559760" y="2917440"/>
            <a:ext cx="14630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B22EE7-A29C-F8D9-308A-7DA1A8A7F1B2}"/>
                  </a:ext>
                </a:extLst>
              </p14:cNvPr>
              <p14:cNvContentPartPr/>
              <p14:nvPr/>
            </p14:nvContentPartPr>
            <p14:xfrm>
              <a:off x="7028782" y="2438222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B22EE7-A29C-F8D9-308A-7DA1A8A7F1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2662" y="243210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36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80106" y="0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Entering Results</a:t>
            </a:r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7F45F0BF-4A3F-F7FE-533E-D9275CD944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878" y="1572769"/>
            <a:ext cx="6510402" cy="4065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F7C15-300D-346F-E5A4-0FDBA67A9F2F}"/>
              </a:ext>
            </a:extLst>
          </p:cNvPr>
          <p:cNvSpPr txBox="1"/>
          <p:nvPr/>
        </p:nvSpPr>
        <p:spPr>
          <a:xfrm>
            <a:off x="7488936" y="1572769"/>
            <a:ext cx="4401186" cy="3319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Entering Results from the Tapes</a:t>
            </a:r>
          </a:p>
          <a:p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latin typeface="Verdana"/>
                <a:ea typeface="Verdana"/>
              </a:rPr>
              <a:t>Polling location – Absentee Ballots </a:t>
            </a:r>
          </a:p>
          <a:p>
            <a:endParaRPr lang="en-US"/>
          </a:p>
          <a:p>
            <a:pPr marL="194945" marR="5080" indent="-182880">
              <a:lnSpc>
                <a:spcPct val="89500"/>
              </a:lnSpc>
              <a:spcBef>
                <a:spcPts val="350"/>
              </a:spcBef>
              <a:buClr>
                <a:srgbClr val="4182D9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If</a:t>
            </a:r>
            <a:r>
              <a:rPr lang="en-US" sz="1800" spc="-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data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entry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screen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is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blank,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please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call the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help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desk.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147955" indent="-182880">
              <a:lnSpc>
                <a:spcPct val="90300"/>
              </a:lnSpc>
              <a:spcBef>
                <a:spcPts val="1240"/>
              </a:spcBef>
              <a:buClr>
                <a:srgbClr val="4182D9"/>
              </a:buClr>
              <a:buSzPct val="85000"/>
              <a:buFont typeface="Arial"/>
              <a:buChar char="■"/>
              <a:tabLst>
                <a:tab pos="194945" algn="l"/>
                <a:tab pos="2059939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Single</a:t>
            </a:r>
            <a:r>
              <a:rPr lang="en-US" sz="1800" spc="-7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Polling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Location</a:t>
            </a:r>
            <a:r>
              <a:rPr lang="en-US" sz="1800" spc="-1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Town –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will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see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only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one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district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left.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13970" indent="-182880">
              <a:lnSpc>
                <a:spcPct val="90000"/>
              </a:lnSpc>
              <a:spcBef>
                <a:spcPts val="1130"/>
              </a:spcBef>
              <a:buClr>
                <a:srgbClr val="4182D9"/>
              </a:buClr>
              <a:buSzPct val="85000"/>
              <a:buFont typeface="Arial"/>
              <a:buChar char="■"/>
              <a:tabLst>
                <a:tab pos="194945" algn="l"/>
                <a:tab pos="2043430" algn="l"/>
              </a:tabLst>
            </a:pPr>
            <a:r>
              <a:rPr lang="en-US" sz="1800">
                <a:latin typeface="Verdana"/>
                <a:ea typeface="Verdana"/>
                <a:cs typeface="Rockwell"/>
              </a:rPr>
              <a:t>Multi</a:t>
            </a:r>
            <a:r>
              <a:rPr lang="en-US" spc="-120">
                <a:latin typeface="Verdana"/>
                <a:ea typeface="Verdana"/>
                <a:cs typeface="Rockwell"/>
              </a:rPr>
              <a:t>-</a:t>
            </a:r>
            <a:r>
              <a:rPr lang="en-US" spc="-40">
                <a:latin typeface="Verdana"/>
                <a:ea typeface="Verdana"/>
                <a:cs typeface="Rockwell"/>
              </a:rPr>
              <a:t>Location Towns –</a:t>
            </a:r>
            <a:r>
              <a:rPr lang="en-US" sz="1800" spc="-275">
                <a:latin typeface="Verdana"/>
                <a:ea typeface="Verdana"/>
                <a:cs typeface="Rockwell"/>
              </a:rPr>
              <a:t> </a:t>
            </a:r>
            <a:r>
              <a:rPr lang="en-US" sz="1800">
                <a:latin typeface="Verdana"/>
                <a:ea typeface="Verdana"/>
                <a:cs typeface="Rockwell"/>
              </a:rPr>
              <a:t>you</a:t>
            </a:r>
            <a:r>
              <a:rPr lang="en-US" sz="1800" spc="-65">
                <a:latin typeface="Verdana"/>
                <a:ea typeface="Verdana"/>
                <a:cs typeface="Rockwell"/>
              </a:rPr>
              <a:t> </a:t>
            </a:r>
            <a:r>
              <a:rPr lang="en-US" sz="1800">
                <a:latin typeface="Verdana"/>
                <a:ea typeface="Verdana"/>
                <a:cs typeface="Rockwell"/>
              </a:rPr>
              <a:t>will</a:t>
            </a:r>
            <a:r>
              <a:rPr lang="en-US" sz="1800" spc="-55">
                <a:latin typeface="Verdana"/>
                <a:ea typeface="Verdana"/>
                <a:cs typeface="Rockwell"/>
              </a:rPr>
              <a:t> </a:t>
            </a:r>
            <a:r>
              <a:rPr lang="en-US" sz="1800">
                <a:latin typeface="Verdana"/>
                <a:ea typeface="Verdana"/>
                <a:cs typeface="Rockwell"/>
              </a:rPr>
              <a:t>see</a:t>
            </a:r>
            <a:r>
              <a:rPr lang="en-US" sz="1800" spc="-55">
                <a:latin typeface="Verdana"/>
                <a:ea typeface="Verdana"/>
                <a:cs typeface="Rockwell"/>
              </a:rPr>
              <a:t> </a:t>
            </a:r>
            <a:r>
              <a:rPr lang="en-US" sz="1800" spc="-25">
                <a:latin typeface="Verdana"/>
                <a:ea typeface="Verdana"/>
                <a:cs typeface="Rockwell"/>
              </a:rPr>
              <a:t>all</a:t>
            </a:r>
            <a:r>
              <a:rPr lang="en-US" spc="-25">
                <a:latin typeface="Verdana"/>
                <a:ea typeface="Verdana"/>
                <a:cs typeface="Rockwell"/>
              </a:rPr>
              <a:t> </a:t>
            </a:r>
            <a:r>
              <a:rPr lang="en-US" sz="1800" spc="-25">
                <a:latin typeface="Verdana"/>
                <a:ea typeface="Verdana"/>
                <a:cs typeface="Rockwell"/>
              </a:rPr>
              <a:t>of </a:t>
            </a:r>
            <a:r>
              <a:rPr lang="en-US" sz="1800" spc="-10">
                <a:latin typeface="Verdana"/>
                <a:ea typeface="Verdana"/>
                <a:cs typeface="Rockwell"/>
              </a:rPr>
              <a:t>your</a:t>
            </a:r>
            <a:r>
              <a:rPr lang="en-US" sz="1800" spc="-90">
                <a:latin typeface="Verdana"/>
                <a:ea typeface="Verdana"/>
                <a:cs typeface="Rockwell"/>
              </a:rPr>
              <a:t> </a:t>
            </a:r>
            <a:r>
              <a:rPr lang="en-US" sz="1800" spc="-10">
                <a:latin typeface="Verdana"/>
                <a:ea typeface="Verdana"/>
                <a:cs typeface="Rockwell"/>
              </a:rPr>
              <a:t>districts.</a:t>
            </a:r>
            <a:endParaRPr lang="en-US" sz="1800">
              <a:latin typeface="Verdana"/>
              <a:ea typeface="Verdana"/>
              <a:cs typeface="Rockwell"/>
            </a:endParaRPr>
          </a:p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63297-7AA7-3A2A-EAD3-C46A3882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5E2-EC6C-42BC-BD96-B5817FAD7C3E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597226" y="200533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Entering Candidate Results</a:t>
            </a:r>
          </a:p>
        </p:txBody>
      </p:sp>
      <p:grpSp>
        <p:nvGrpSpPr>
          <p:cNvPr id="2" name="object 11">
            <a:extLst>
              <a:ext uri="{FF2B5EF4-FFF2-40B4-BE49-F238E27FC236}">
                <a16:creationId xmlns:a16="http://schemas.microsoft.com/office/drawing/2014/main" id="{4A6EEBD3-A5DE-D982-1AD9-0C16BD8E52AB}"/>
              </a:ext>
            </a:extLst>
          </p:cNvPr>
          <p:cNvGrpSpPr/>
          <p:nvPr/>
        </p:nvGrpSpPr>
        <p:grpSpPr>
          <a:xfrm>
            <a:off x="1105878" y="2882786"/>
            <a:ext cx="4754562" cy="2674440"/>
            <a:chOff x="1069975" y="2845841"/>
            <a:chExt cx="4754562" cy="2674440"/>
          </a:xfrm>
        </p:grpSpPr>
        <p:pic>
          <p:nvPicPr>
            <p:cNvPr id="3" name="object 12">
              <a:extLst>
                <a:ext uri="{FF2B5EF4-FFF2-40B4-BE49-F238E27FC236}">
                  <a16:creationId xmlns:a16="http://schemas.microsoft.com/office/drawing/2014/main" id="{78156ED9-5CCA-6CCF-7C1A-3994B93D08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975" y="2845841"/>
              <a:ext cx="4754562" cy="2674440"/>
            </a:xfrm>
            <a:prstGeom prst="rect">
              <a:avLst/>
            </a:prstGeom>
          </p:spPr>
        </p:pic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507F2079-1524-6A92-3606-CB010617F45B}"/>
                </a:ext>
              </a:extLst>
            </p:cNvPr>
            <p:cNvSpPr/>
            <p:nvPr/>
          </p:nvSpPr>
          <p:spPr>
            <a:xfrm>
              <a:off x="3124800" y="369143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0" y="9000"/>
                  </a:moveTo>
                  <a:lnTo>
                    <a:pt x="2636" y="15363"/>
                  </a:lnTo>
                  <a:lnTo>
                    <a:pt x="9000" y="18000"/>
                  </a:lnTo>
                  <a:lnTo>
                    <a:pt x="15363" y="15363"/>
                  </a:lnTo>
                  <a:lnTo>
                    <a:pt x="18000" y="9000"/>
                  </a:lnTo>
                  <a:lnTo>
                    <a:pt x="15363" y="2636"/>
                  </a:lnTo>
                  <a:lnTo>
                    <a:pt x="9000" y="0"/>
                  </a:lnTo>
                  <a:lnTo>
                    <a:pt x="2636" y="2636"/>
                  </a:lnTo>
                  <a:lnTo>
                    <a:pt x="0" y="9000"/>
                  </a:lnTo>
                  <a:close/>
                </a:path>
              </a:pathLst>
            </a:custGeom>
            <a:solidFill>
              <a:srgbClr val="E71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8D11BADC-01FC-0EC3-11F9-9498E0CF4599}"/>
                </a:ext>
              </a:extLst>
            </p:cNvPr>
            <p:cNvSpPr/>
            <p:nvPr/>
          </p:nvSpPr>
          <p:spPr>
            <a:xfrm>
              <a:off x="3588119" y="30268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80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3">
            <a:extLst>
              <a:ext uri="{FF2B5EF4-FFF2-40B4-BE49-F238E27FC236}">
                <a16:creationId xmlns:a16="http://schemas.microsoft.com/office/drawing/2014/main" id="{FD0EDB5C-A7B6-F03D-828D-2DD7C0E78461}"/>
              </a:ext>
            </a:extLst>
          </p:cNvPr>
          <p:cNvGrpSpPr/>
          <p:nvPr/>
        </p:nvGrpSpPr>
        <p:grpSpPr>
          <a:xfrm>
            <a:off x="2173794" y="1558284"/>
            <a:ext cx="4090999" cy="473105"/>
            <a:chOff x="225220" y="1217284"/>
            <a:chExt cx="4090999" cy="473105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B17625D8-C088-F8CE-B8B5-D98F574529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220" y="1217284"/>
              <a:ext cx="4090999" cy="473105"/>
            </a:xfrm>
            <a:prstGeom prst="rect">
              <a:avLst/>
            </a:prstGeom>
          </p:spPr>
        </p:pic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D0E41D25-F5CA-2CEA-FBEA-37191F610971}"/>
                </a:ext>
              </a:extLst>
            </p:cNvPr>
            <p:cNvSpPr/>
            <p:nvPr/>
          </p:nvSpPr>
          <p:spPr>
            <a:xfrm>
              <a:off x="3745800" y="1286999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5">
                  <a:moveTo>
                    <a:pt x="0" y="9000"/>
                  </a:moveTo>
                  <a:lnTo>
                    <a:pt x="2636" y="15363"/>
                  </a:lnTo>
                  <a:lnTo>
                    <a:pt x="9000" y="18000"/>
                  </a:lnTo>
                  <a:lnTo>
                    <a:pt x="15363" y="15363"/>
                  </a:lnTo>
                  <a:lnTo>
                    <a:pt x="18000" y="9000"/>
                  </a:lnTo>
                  <a:lnTo>
                    <a:pt x="15363" y="2636"/>
                  </a:lnTo>
                  <a:lnTo>
                    <a:pt x="9000" y="0"/>
                  </a:lnTo>
                  <a:lnTo>
                    <a:pt x="2636" y="2636"/>
                  </a:lnTo>
                  <a:lnTo>
                    <a:pt x="0" y="9000"/>
                  </a:lnTo>
                  <a:close/>
                </a:path>
              </a:pathLst>
            </a:custGeom>
            <a:solidFill>
              <a:srgbClr val="E71224"/>
            </a:solidFill>
          </p:spPr>
          <p:txBody>
            <a:bodyPr wrap="square" lIns="0" tIns="0" rIns="0" bIns="0" rtlCol="0"/>
            <a:lstStyle/>
            <a:p>
              <a:endParaRPr>
                <a:latin typeface="Veranda"/>
                <a:ea typeface="Verdana" panose="020B0604030504040204" pitchFamily="34" charset="0"/>
              </a:endParaRPr>
            </a:p>
          </p:txBody>
        </p:sp>
      </p:grpSp>
      <p:sp>
        <p:nvSpPr>
          <p:cNvPr id="15" name="object 6">
            <a:extLst>
              <a:ext uri="{FF2B5EF4-FFF2-40B4-BE49-F238E27FC236}">
                <a16:creationId xmlns:a16="http://schemas.microsoft.com/office/drawing/2014/main" id="{D7337EB5-E6CE-F0BD-2692-6954B1B99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54581" y="1443358"/>
            <a:ext cx="134747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0">
                <a:solidFill>
                  <a:srgbClr val="00B050"/>
                </a:solidFill>
                <a:latin typeface="Rockwell Condensed"/>
                <a:cs typeface="Rockwell Condensed"/>
              </a:rPr>
              <a:t>GREEN</a:t>
            </a:r>
            <a:endParaRPr sz="4900">
              <a:latin typeface="Rockwell Condensed"/>
              <a:cs typeface="Rockwell Condensed"/>
            </a:endParaRPr>
          </a:p>
        </p:txBody>
      </p:sp>
      <p:pic>
        <p:nvPicPr>
          <p:cNvPr id="16" name="object 7">
            <a:extLst>
              <a:ext uri="{FF2B5EF4-FFF2-40B4-BE49-F238E27FC236}">
                <a16:creationId xmlns:a16="http://schemas.microsoft.com/office/drawing/2014/main" id="{92A3248A-BDB6-DC25-9254-B8A48857B7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8885" y="1829438"/>
            <a:ext cx="322089" cy="39805"/>
          </a:xfrm>
          <a:prstGeom prst="rect">
            <a:avLst/>
          </a:prstGeom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id="{0729D1B4-9E64-4AC6-F8CF-8498D061403F}"/>
              </a:ext>
            </a:extLst>
          </p:cNvPr>
          <p:cNvSpPr txBox="1"/>
          <p:nvPr/>
        </p:nvSpPr>
        <p:spPr>
          <a:xfrm>
            <a:off x="6008922" y="2032135"/>
            <a:ext cx="5674448" cy="4416594"/>
          </a:xfrm>
          <a:prstGeom prst="rect">
            <a:avLst/>
          </a:prstGeom>
        </p:spPr>
        <p:txBody>
          <a:bodyPr vert="horz" wrap="square" lIns="0" tIns="317500" rIns="0" bIns="0" rtlCol="0" anchor="t">
            <a:spAutoFit/>
          </a:bodyPr>
          <a:lstStyle/>
          <a:p>
            <a:pPr marL="12700">
              <a:spcBef>
                <a:spcPts val="2500"/>
              </a:spcBef>
              <a:tabLst>
                <a:tab pos="1537970" algn="l"/>
                <a:tab pos="3138805" algn="l"/>
              </a:tabLst>
            </a:pPr>
            <a:r>
              <a:rPr lang="en-US" spc="-30">
                <a:solidFill>
                  <a:srgbClr val="16214C"/>
                </a:solidFill>
                <a:latin typeface="Verdana"/>
                <a:ea typeface="Verdana"/>
                <a:cs typeface="Rockwell"/>
              </a:rPr>
              <a:t>To</a:t>
            </a:r>
            <a:r>
              <a:rPr spc="-40">
                <a:latin typeface="Verdana"/>
                <a:ea typeface="Verdana"/>
                <a:cs typeface="Rockwell"/>
              </a:rPr>
              <a:t> </a:t>
            </a:r>
            <a:r>
              <a:rPr>
                <a:latin typeface="Verdana"/>
                <a:ea typeface="Verdana"/>
                <a:cs typeface="Rockwell"/>
              </a:rPr>
              <a:t>start</a:t>
            </a:r>
            <a:r>
              <a:rPr spc="-45">
                <a:latin typeface="Verdana"/>
                <a:ea typeface="Verdana"/>
                <a:cs typeface="Rockwell"/>
              </a:rPr>
              <a:t> </a:t>
            </a:r>
            <a:r>
              <a:rPr>
                <a:latin typeface="Verdana"/>
                <a:ea typeface="Verdana"/>
                <a:cs typeface="Rockwell"/>
              </a:rPr>
              <a:t>entering</a:t>
            </a:r>
            <a:r>
              <a:rPr spc="-40">
                <a:latin typeface="Verdana"/>
                <a:ea typeface="Verdana"/>
                <a:cs typeface="Rockwell"/>
              </a:rPr>
              <a:t> </a:t>
            </a:r>
            <a:r>
              <a:rPr spc="-10">
                <a:latin typeface="Verdana"/>
                <a:ea typeface="Verdana"/>
                <a:cs typeface="Rockwell"/>
              </a:rPr>
              <a:t>results</a:t>
            </a:r>
            <a:r>
              <a:rPr lang="en-US" spc="-10">
                <a:latin typeface="Verdana"/>
                <a:ea typeface="Verdana"/>
                <a:cs typeface="Rockwell"/>
              </a:rPr>
              <a:t> </a:t>
            </a:r>
            <a:endParaRPr lang="en-US">
              <a:latin typeface="Verdana"/>
              <a:ea typeface="Verdana"/>
              <a:cs typeface="Rockwell"/>
            </a:endParaRPr>
          </a:p>
          <a:p>
            <a:pPr marL="298450" indent="-285750">
              <a:spcBef>
                <a:spcPts val="2500"/>
              </a:spcBef>
              <a:buFont typeface="Arial"/>
              <a:buChar char="•"/>
              <a:tabLst>
                <a:tab pos="1537970" algn="l"/>
                <a:tab pos="3138805" algn="l"/>
              </a:tabLst>
            </a:pPr>
            <a:r>
              <a:rPr>
                <a:latin typeface="Verdana"/>
                <a:ea typeface="Verdana"/>
                <a:cs typeface="Rockwell"/>
              </a:rPr>
              <a:t>Click</a:t>
            </a:r>
            <a:r>
              <a:rPr spc="-45">
                <a:latin typeface="Verdana"/>
                <a:ea typeface="Verdana"/>
                <a:cs typeface="Rockwell"/>
              </a:rPr>
              <a:t> </a:t>
            </a:r>
            <a:r>
              <a:rPr>
                <a:latin typeface="Verdana"/>
                <a:ea typeface="Verdana"/>
                <a:cs typeface="Rockwell"/>
              </a:rPr>
              <a:t>on</a:t>
            </a:r>
            <a:r>
              <a:rPr spc="-25">
                <a:latin typeface="Verdana"/>
                <a:ea typeface="Verdana"/>
                <a:cs typeface="Rockwell"/>
              </a:rPr>
              <a:t> </a:t>
            </a:r>
            <a:r>
              <a:rPr>
                <a:latin typeface="Verdana"/>
                <a:ea typeface="Verdana"/>
                <a:cs typeface="Rockwell"/>
              </a:rPr>
              <a:t>the</a:t>
            </a:r>
            <a:r>
              <a:rPr lang="en-US">
                <a:latin typeface="Verdana"/>
                <a:ea typeface="Verdana"/>
                <a:cs typeface="Rockwell"/>
              </a:rPr>
              <a:t> green</a:t>
            </a:r>
            <a:r>
              <a:rPr lang="en-US" spc="-20">
                <a:latin typeface="Verdana"/>
                <a:ea typeface="Verdana"/>
                <a:cs typeface="Rockwell"/>
              </a:rPr>
              <a:t> </a:t>
            </a:r>
            <a:r>
              <a:rPr>
                <a:solidFill>
                  <a:srgbClr val="00B050"/>
                </a:solidFill>
                <a:latin typeface="Verdana"/>
                <a:ea typeface="Verdana"/>
                <a:cs typeface="Rockwell"/>
              </a:rPr>
              <a:t>BEGIN</a:t>
            </a:r>
            <a:r>
              <a:rPr spc="-45">
                <a:solidFill>
                  <a:srgbClr val="00B050"/>
                </a:solidFill>
                <a:latin typeface="Verdana"/>
                <a:ea typeface="Verdana"/>
                <a:cs typeface="Rockwell"/>
              </a:rPr>
              <a:t> </a:t>
            </a:r>
            <a:r>
              <a:rPr spc="-10">
                <a:solidFill>
                  <a:srgbClr val="00B050"/>
                </a:solidFill>
                <a:latin typeface="Verdana"/>
                <a:ea typeface="Verdana"/>
                <a:cs typeface="Rockwell"/>
              </a:rPr>
              <a:t>PROCESS</a:t>
            </a:r>
            <a:r>
              <a:rPr lang="en-US" spc="-10">
                <a:solidFill>
                  <a:srgbClr val="00B050"/>
                </a:solidFill>
                <a:latin typeface="Verdana"/>
                <a:ea typeface="Verdana"/>
                <a:cs typeface="Rockwell"/>
              </a:rPr>
              <a:t> </a:t>
            </a:r>
            <a:r>
              <a:rPr lang="en-US" spc="-10">
                <a:latin typeface="Verdana"/>
                <a:ea typeface="Verdana"/>
                <a:cs typeface="Rockwell"/>
              </a:rPr>
              <a:t>button, which then changes to red </a:t>
            </a:r>
            <a:r>
              <a:rPr lang="en-US" spc="-10">
                <a:solidFill>
                  <a:srgbClr val="FF0000"/>
                </a:solidFill>
                <a:latin typeface="Verdana"/>
                <a:ea typeface="Verdana"/>
                <a:cs typeface="Rockwell"/>
              </a:rPr>
              <a:t>END PROCESS</a:t>
            </a:r>
            <a:endParaRPr lang="en-US" spc="-10">
              <a:latin typeface="Verdana"/>
              <a:ea typeface="Verdana"/>
              <a:cs typeface="Rockwell"/>
            </a:endParaRPr>
          </a:p>
          <a:p>
            <a:pPr marL="298450" indent="-285750">
              <a:spcBef>
                <a:spcPts val="2500"/>
              </a:spcBef>
              <a:buFont typeface="Arial"/>
              <a:buChar char="•"/>
              <a:tabLst>
                <a:tab pos="1537970" algn="l"/>
                <a:tab pos="3138805" algn="l"/>
              </a:tabLst>
            </a:pPr>
            <a:r>
              <a:rPr lang="en-US" spc="-10">
                <a:latin typeface="Verdana"/>
                <a:ea typeface="Verdana"/>
                <a:cs typeface="Rockwell"/>
              </a:rPr>
              <a:t>This locks the district and keeps anyone from entering results in the same district.</a:t>
            </a:r>
            <a:endParaRPr lang="en-US"/>
          </a:p>
          <a:p>
            <a:pPr marL="298450" indent="-285750">
              <a:spcBef>
                <a:spcPts val="2500"/>
              </a:spcBef>
              <a:buFont typeface="Arial"/>
              <a:buChar char="•"/>
              <a:tabLst>
                <a:tab pos="1537970" algn="l"/>
                <a:tab pos="3138805" algn="l"/>
              </a:tabLst>
            </a:pPr>
            <a:r>
              <a:rPr lang="en-US" spc="-25">
                <a:latin typeface="Verdana"/>
                <a:ea typeface="Verdana"/>
                <a:cs typeface="Rockwell"/>
              </a:rPr>
              <a:t>You can now enter results</a:t>
            </a:r>
            <a:endParaRPr lang="en-US">
              <a:latin typeface="Verdana"/>
              <a:ea typeface="Verdana"/>
              <a:cs typeface="Calibri" panose="020F0502020204030204"/>
            </a:endParaRPr>
          </a:p>
          <a:p>
            <a:pPr marL="298450" indent="-285750">
              <a:spcBef>
                <a:spcPts val="2500"/>
              </a:spcBef>
              <a:buFont typeface="Arial"/>
              <a:buChar char="•"/>
              <a:tabLst>
                <a:tab pos="1537970" algn="l"/>
                <a:tab pos="3138805" algn="l"/>
              </a:tabLst>
            </a:pPr>
            <a:r>
              <a:rPr lang="en-US">
                <a:latin typeface="Verdana"/>
                <a:ea typeface="Verdana"/>
                <a:cs typeface="Rockwell"/>
              </a:rPr>
              <a:t>Click on </a:t>
            </a:r>
            <a:r>
              <a:rPr lang="en-US">
                <a:solidFill>
                  <a:srgbClr val="FF0000"/>
                </a:solidFill>
                <a:latin typeface="Verdana"/>
                <a:ea typeface="Verdana"/>
                <a:cs typeface="Rockwell"/>
              </a:rPr>
              <a:t>END PROCESS</a:t>
            </a:r>
            <a:r>
              <a:rPr lang="en-US">
                <a:latin typeface="Verdana"/>
                <a:ea typeface="Verdana"/>
                <a:cs typeface="Rockwell"/>
              </a:rPr>
              <a:t> when you are finished, and it goes back to green </a:t>
            </a:r>
            <a:r>
              <a:rPr lang="en-US">
                <a:solidFill>
                  <a:srgbClr val="00B050"/>
                </a:solidFill>
                <a:latin typeface="Verdana"/>
                <a:ea typeface="Verdana"/>
                <a:cs typeface="Rockwell"/>
              </a:rPr>
              <a:t>BEGIN PROCESS</a:t>
            </a:r>
            <a:endParaRPr lang="en-US" spc="-25">
              <a:solidFill>
                <a:srgbClr val="00B050"/>
              </a:solidFill>
              <a:latin typeface="Verdana"/>
              <a:ea typeface="Verdana"/>
              <a:cs typeface="Rockwell"/>
            </a:endParaRPr>
          </a:p>
          <a:p>
            <a:pPr marL="298450" indent="-285750">
              <a:spcBef>
                <a:spcPts val="2500"/>
              </a:spcBef>
              <a:buFont typeface="Arial"/>
              <a:buChar char="•"/>
              <a:tabLst>
                <a:tab pos="1537970" algn="l"/>
                <a:tab pos="3138805" algn="l"/>
              </a:tabLst>
            </a:pPr>
            <a:r>
              <a:rPr>
                <a:latin typeface="Verdana"/>
                <a:ea typeface="Verdana"/>
                <a:cs typeface="Rockwell"/>
              </a:rPr>
              <a:t>Click</a:t>
            </a:r>
            <a:r>
              <a:rPr lang="en-US" spc="-40">
                <a:latin typeface="Verdana"/>
                <a:ea typeface="Verdana"/>
                <a:cs typeface="Rockwell"/>
              </a:rPr>
              <a:t> Save</a:t>
            </a:r>
            <a:endParaRPr lang="en-US" spc="-25">
              <a:latin typeface="Verdana"/>
              <a:ea typeface="Verdana"/>
              <a:cs typeface="Rockwell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E278BE36-3E0A-1943-02FA-08BCBCD9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062C-BF2A-4F4E-A993-06ED22DB4DE1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3DC370-2A5E-CDEC-EAC3-14413421CADE}"/>
              </a:ext>
            </a:extLst>
          </p:cNvPr>
          <p:cNvSpPr/>
          <p:nvPr/>
        </p:nvSpPr>
        <p:spPr>
          <a:xfrm>
            <a:off x="2441416" y="2960147"/>
            <a:ext cx="201168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C6AE0C-ED67-5F28-A393-CF2518B7B0AA}"/>
              </a:ext>
            </a:extLst>
          </p:cNvPr>
          <p:cNvSpPr/>
          <p:nvPr/>
        </p:nvSpPr>
        <p:spPr>
          <a:xfrm>
            <a:off x="1438920" y="3744720"/>
            <a:ext cx="731520" cy="73152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955C44-982C-454A-00D5-ADF768AFEC52}"/>
                  </a:ext>
                </a:extLst>
              </p14:cNvPr>
              <p14:cNvContentPartPr/>
              <p14:nvPr/>
            </p14:nvContentPartPr>
            <p14:xfrm>
              <a:off x="7314796" y="3897662"/>
              <a:ext cx="360" cy="1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955C44-982C-454A-00D5-ADF768AFEC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676" y="3891542"/>
                <a:ext cx="12600" cy="14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2E41325-7749-5773-1EEE-E22C6FB6D70B}"/>
              </a:ext>
            </a:extLst>
          </p:cNvPr>
          <p:cNvSpPr txBox="1"/>
          <p:nvPr/>
        </p:nvSpPr>
        <p:spPr>
          <a:xfrm>
            <a:off x="8382000" y="1439334"/>
            <a:ext cx="14299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solidFill>
                  <a:srgbClr val="FF0000"/>
                </a:solidFill>
                <a:latin typeface="Rockwell Condensed"/>
                <a:cs typeface="Calibri"/>
              </a:rPr>
              <a:t>RED</a:t>
            </a:r>
            <a:endParaRPr lang="en-US" sz="4800">
              <a:solidFill>
                <a:srgbClr val="FF0000"/>
              </a:solidFill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8120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Entering Candidate Results 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E1447216-809C-1FB6-FAB5-AC4F256CFE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783" y="2067580"/>
            <a:ext cx="5686217" cy="3769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A3728-972C-8899-960B-E05FF79A7E45}"/>
              </a:ext>
            </a:extLst>
          </p:cNvPr>
          <p:cNvSpPr txBox="1"/>
          <p:nvPr/>
        </p:nvSpPr>
        <p:spPr>
          <a:xfrm>
            <a:off x="6497413" y="2019089"/>
            <a:ext cx="5686217" cy="4383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1390">
              <a:lnSpc>
                <a:spcPct val="100000"/>
              </a:lnSpc>
              <a:spcBef>
                <a:spcPts val="100"/>
              </a:spcBef>
            </a:pP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AFTER</a:t>
            </a:r>
            <a:r>
              <a:rPr lang="en-US" sz="1800" b="1" spc="-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b="1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SAVING</a:t>
            </a:r>
            <a:endParaRPr lang="en-US" sz="1800" b="1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5080">
              <a:lnSpc>
                <a:spcPts val="2090"/>
              </a:lnSpc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on</a:t>
            </a:r>
            <a:r>
              <a:rPr lang="en-US" sz="1800" spc="4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Red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–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END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PROCESS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turns</a:t>
            </a:r>
            <a:r>
              <a:rPr lang="en-US" sz="1800" spc="-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back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Green.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Popup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Unlocked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Successfully.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lang="en-US" sz="1800" spc="-7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entered</a:t>
            </a:r>
            <a:r>
              <a:rPr lang="en-US" sz="1800" spc="-7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are</a:t>
            </a:r>
            <a:r>
              <a:rPr lang="en-US" sz="1800" spc="-8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shown.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1077595">
              <a:lnSpc>
                <a:spcPts val="2110"/>
              </a:lnSpc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Pop</a:t>
            </a:r>
            <a:r>
              <a:rPr lang="en-US" sz="1800" spc="-6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up</a:t>
            </a:r>
            <a:r>
              <a:rPr lang="en-US" sz="1800" spc="-6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window:</a:t>
            </a:r>
            <a:r>
              <a:rPr lang="en-US" spc="-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Saved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Successfully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OK.</a:t>
            </a:r>
          </a:p>
          <a:p>
            <a:pPr marL="12700" marR="1077595">
              <a:lnSpc>
                <a:spcPts val="2110"/>
              </a:lnSpc>
            </a:pPr>
            <a:endParaRPr lang="en-US" spc="-5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1077595">
              <a:lnSpc>
                <a:spcPts val="2110"/>
              </a:lnSpc>
            </a:pPr>
            <a:r>
              <a:rPr lang="en-US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REMEMBER – Partial results can be entered and saved.</a:t>
            </a:r>
            <a:endParaRPr lang="en-US" spc="-151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1077595">
              <a:lnSpc>
                <a:spcPts val="2110"/>
              </a:lnSpc>
            </a:pPr>
            <a:endParaRPr lang="en-US" sz="1800" spc="-1510">
              <a:latin typeface="Rockwell"/>
              <a:cs typeface="Rockwell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A734B68-85B5-D13C-02A2-037B5085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7185-8115-49CA-B0E9-6822658B8546}" type="datetime1">
              <a:rPr lang="en-US" smtClean="0"/>
              <a:t>9/6/2023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73C3BB-C8DF-50A0-A733-BE2BFADB4C6D}"/>
              </a:ext>
            </a:extLst>
          </p:cNvPr>
          <p:cNvSpPr/>
          <p:nvPr/>
        </p:nvSpPr>
        <p:spPr>
          <a:xfrm>
            <a:off x="1765440" y="2120760"/>
            <a:ext cx="2741905" cy="109728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4EB654-25B2-A657-03E6-2C31FD8FF7F7}"/>
              </a:ext>
            </a:extLst>
          </p:cNvPr>
          <p:cNvSpPr/>
          <p:nvPr/>
        </p:nvSpPr>
        <p:spPr>
          <a:xfrm>
            <a:off x="842400" y="3520260"/>
            <a:ext cx="73152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1F383F-B4B1-ED36-F127-B16B270AFD64}"/>
                  </a:ext>
                </a:extLst>
              </p14:cNvPr>
              <p14:cNvContentPartPr/>
              <p14:nvPr/>
            </p14:nvContentPartPr>
            <p14:xfrm>
              <a:off x="4895415" y="1819382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1F383F-B4B1-ED36-F127-B16B270AFD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295" y="181326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96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Entering Candidate Results </a:t>
            </a: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9DDD0CDB-A656-0750-48FD-DB1414A6D5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060" y="2020034"/>
            <a:ext cx="6485242" cy="3849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74C2F2-669A-4D0F-FCF2-11F6949BDF55}"/>
              </a:ext>
            </a:extLst>
          </p:cNvPr>
          <p:cNvSpPr txBox="1"/>
          <p:nvPr/>
        </p:nvSpPr>
        <p:spPr>
          <a:xfrm>
            <a:off x="7697101" y="2645564"/>
            <a:ext cx="4020839" cy="2231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marR="332740" indent="-181610" algn="just">
              <a:lnSpc>
                <a:spcPct val="81700"/>
              </a:lnSpc>
              <a:spcBef>
                <a:spcPts val="175"/>
              </a:spcBef>
              <a:buClr>
                <a:srgbClr val="4182D9"/>
              </a:buClr>
              <a:buSzPct val="83333"/>
              <a:buFont typeface="Arial"/>
              <a:buChar char="■"/>
              <a:tabLst>
                <a:tab pos="274320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All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Districts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 	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State.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>
              <a:lnSpc>
                <a:spcPct val="100000"/>
              </a:lnSpc>
              <a:spcBef>
                <a:spcPts val="1895"/>
              </a:spcBef>
              <a:buClr>
                <a:srgbClr val="0B5395"/>
              </a:buClr>
              <a:buFont typeface="Arial"/>
              <a:buChar char="■"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273050" marR="351790" indent="-181610">
              <a:lnSpc>
                <a:spcPct val="79700"/>
              </a:lnSpc>
              <a:buClr>
                <a:srgbClr val="4182D9"/>
              </a:buClr>
              <a:buSzPct val="83333"/>
              <a:buFont typeface="Arial"/>
              <a:buChar char="■"/>
              <a:tabLst>
                <a:tab pos="274320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Pop</a:t>
            </a:r>
            <a:r>
              <a:rPr lang="en-US" sz="1800" spc="-1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up</a:t>
            </a:r>
            <a:r>
              <a:rPr lang="en-US" sz="1800" spc="-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–</a:t>
            </a:r>
            <a:r>
              <a:rPr lang="en-US" sz="1800" spc="-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Are 	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sure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 	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want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 	results?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Clr>
                <a:srgbClr val="0B5395"/>
              </a:buClr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349885" indent="-258445">
              <a:lnSpc>
                <a:spcPct val="100000"/>
              </a:lnSpc>
              <a:buClr>
                <a:srgbClr val="4182D9"/>
              </a:buClr>
              <a:buSzPct val="83333"/>
              <a:buFont typeface="Arial"/>
              <a:buChar char="■"/>
              <a:tabLst>
                <a:tab pos="34988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-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OK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3B508A3-2B46-F53B-5A75-60529389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4299-7CE7-4644-8CF4-CA497FCE2AEF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147CF0-A4A2-B11D-FBC2-9FD8B5EC0E71}"/>
              </a:ext>
            </a:extLst>
          </p:cNvPr>
          <p:cNvSpPr/>
          <p:nvPr/>
        </p:nvSpPr>
        <p:spPr>
          <a:xfrm>
            <a:off x="2132640" y="2150640"/>
            <a:ext cx="3108960" cy="91440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C49DC8-112F-D65E-B1EF-6598ABAAB080}"/>
                  </a:ext>
                </a:extLst>
              </p14:cNvPr>
              <p14:cNvContentPartPr/>
              <p14:nvPr/>
            </p14:nvContentPartPr>
            <p14:xfrm>
              <a:off x="5085495" y="1586822"/>
              <a:ext cx="3960" cy="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C49DC8-112F-D65E-B1EF-6598ABAAB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9375" y="1580702"/>
                <a:ext cx="162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693C95-1615-7399-DFEE-42F74880E052}"/>
                  </a:ext>
                </a:extLst>
              </p14:cNvPr>
              <p14:cNvContentPartPr/>
              <p14:nvPr/>
            </p14:nvContentPartPr>
            <p14:xfrm>
              <a:off x="4469895" y="5689382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693C95-1615-7399-DFEE-42F74880E0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3775" y="568326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642043F-0D18-A48B-70C9-ABDF40AB263D}"/>
              </a:ext>
            </a:extLst>
          </p:cNvPr>
          <p:cNvSpPr/>
          <p:nvPr/>
        </p:nvSpPr>
        <p:spPr>
          <a:xfrm>
            <a:off x="3881880" y="5300640"/>
            <a:ext cx="146304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AAFC25-1382-C67A-0AB4-229257EA5F47}"/>
                  </a:ext>
                </a:extLst>
              </p14:cNvPr>
              <p14:cNvContentPartPr/>
              <p14:nvPr/>
            </p14:nvContentPartPr>
            <p14:xfrm>
              <a:off x="6012855" y="512598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AAFC25-1382-C67A-0AB4-229257EA5F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735" y="511986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02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Certifying Results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4700E85D-D34B-AACB-03D7-ACADEDB1C4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440" y="2004702"/>
            <a:ext cx="6249921" cy="4039636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A1362182-D922-E5F1-BC64-681F99D0F65F}"/>
              </a:ext>
            </a:extLst>
          </p:cNvPr>
          <p:cNvSpPr/>
          <p:nvPr/>
        </p:nvSpPr>
        <p:spPr>
          <a:xfrm>
            <a:off x="8414566" y="2004702"/>
            <a:ext cx="2818130" cy="3294322"/>
          </a:xfrm>
          <a:custGeom>
            <a:avLst/>
            <a:gdLst/>
            <a:ahLst/>
            <a:cxnLst/>
            <a:rect l="l" t="t" r="r" b="b"/>
            <a:pathLst>
              <a:path w="2818129" h="4229100">
                <a:moveTo>
                  <a:pt x="2817776" y="0"/>
                </a:moveTo>
                <a:lnTo>
                  <a:pt x="0" y="0"/>
                </a:lnTo>
                <a:lnTo>
                  <a:pt x="0" y="4228672"/>
                </a:lnTo>
                <a:lnTo>
                  <a:pt x="2817776" y="4228672"/>
                </a:lnTo>
                <a:lnTo>
                  <a:pt x="2817776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FA508176-919A-91EA-083A-87FE927F1597}"/>
              </a:ext>
            </a:extLst>
          </p:cNvPr>
          <p:cNvSpPr txBox="1">
            <a:spLocks/>
          </p:cNvSpPr>
          <p:nvPr/>
        </p:nvSpPr>
        <p:spPr>
          <a:xfrm>
            <a:off x="8631101" y="2149368"/>
            <a:ext cx="2601595" cy="1156727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90300"/>
              </a:lnSpc>
              <a:spcBef>
                <a:spcPts val="380"/>
              </a:spcBef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en-US" sz="20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20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box</a:t>
            </a:r>
            <a:r>
              <a:rPr lang="en-US" sz="2000" spc="-19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spc="-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20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hereby electronically</a:t>
            </a:r>
            <a:r>
              <a:rPr lang="en-US" sz="2000" spc="-8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 </a:t>
            </a: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20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certify.”</a:t>
            </a:r>
            <a:endParaRPr 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FB01AA4-EE94-A1E4-EAE8-FEC5A26BA7F0}"/>
              </a:ext>
            </a:extLst>
          </p:cNvPr>
          <p:cNvSpPr txBox="1"/>
          <p:nvPr/>
        </p:nvSpPr>
        <p:spPr>
          <a:xfrm>
            <a:off x="8731748" y="3703591"/>
            <a:ext cx="2400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000">
                <a:solidFill>
                  <a:srgbClr val="FFFFFF"/>
                </a:solidFill>
                <a:latin typeface="Veranda"/>
                <a:cs typeface="Rockwell"/>
              </a:rPr>
              <a:t>Click</a:t>
            </a:r>
            <a:r>
              <a:rPr sz="2000" spc="-35">
                <a:solidFill>
                  <a:srgbClr val="FFFFFF"/>
                </a:solidFill>
                <a:latin typeface="Veranda"/>
                <a:cs typeface="Rockwell"/>
              </a:rPr>
              <a:t> </a:t>
            </a:r>
            <a:r>
              <a:rPr lang="en-US" sz="2000" spc="-35">
                <a:solidFill>
                  <a:srgbClr val="FFFFFF"/>
                </a:solidFill>
                <a:latin typeface="Veranda"/>
                <a:cs typeface="Rockwell"/>
              </a:rPr>
              <a:t>Certify </a:t>
            </a:r>
            <a:r>
              <a:rPr sz="2000">
                <a:solidFill>
                  <a:srgbClr val="FFFFFF"/>
                </a:solidFill>
                <a:latin typeface="Veranda"/>
                <a:cs typeface="Rockwell"/>
              </a:rPr>
              <a:t>and</a:t>
            </a:r>
            <a:r>
              <a:rPr sz="2000" spc="-25">
                <a:solidFill>
                  <a:srgbClr val="FFFFFF"/>
                </a:solidFill>
                <a:latin typeface="Veranda"/>
                <a:cs typeface="Rockwell"/>
              </a:rPr>
              <a:t> </a:t>
            </a:r>
            <a:r>
              <a:rPr lang="en-US" sz="2000" spc="-10">
                <a:solidFill>
                  <a:srgbClr val="FFFFFF"/>
                </a:solidFill>
                <a:latin typeface="Veranda"/>
                <a:cs typeface="Rockwell"/>
              </a:rPr>
              <a:t>S</a:t>
            </a:r>
            <a:r>
              <a:rPr sz="2000" spc="-10">
                <a:solidFill>
                  <a:srgbClr val="FFFFFF"/>
                </a:solidFill>
                <a:latin typeface="Veranda"/>
                <a:cs typeface="Rockwell"/>
              </a:rPr>
              <a:t>ubmit </a:t>
            </a:r>
            <a:r>
              <a:rPr sz="2000">
                <a:solidFill>
                  <a:srgbClr val="FFFFFF"/>
                </a:solidFill>
                <a:latin typeface="Veranda"/>
                <a:cs typeface="Rockwell"/>
              </a:rPr>
              <a:t>to</a:t>
            </a:r>
            <a:r>
              <a:rPr sz="2000" spc="-15">
                <a:solidFill>
                  <a:srgbClr val="FFFFFF"/>
                </a:solidFill>
                <a:latin typeface="Veranda"/>
                <a:cs typeface="Rockwell"/>
              </a:rPr>
              <a:t> </a:t>
            </a:r>
            <a:r>
              <a:rPr sz="2000" spc="-10">
                <a:solidFill>
                  <a:srgbClr val="FFFFFF"/>
                </a:solidFill>
                <a:latin typeface="Veranda"/>
                <a:cs typeface="Rockwell"/>
              </a:rPr>
              <a:t>State</a:t>
            </a:r>
            <a:r>
              <a:rPr lang="en-US" sz="2000" spc="-10">
                <a:solidFill>
                  <a:srgbClr val="FFFFFF"/>
                </a:solidFill>
                <a:latin typeface="Veranda"/>
                <a:cs typeface="Rockwell"/>
              </a:rPr>
              <a:t>.</a:t>
            </a:r>
            <a:endParaRPr sz="2000">
              <a:latin typeface="Veranda"/>
              <a:cs typeface="Rockwell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311F8D2-8712-09DB-5E88-6D8D8596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4C33-541D-4768-A0F4-CA92035DFA64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1D0AF9-9459-D3BE-1217-7035E2DE24BC}"/>
              </a:ext>
            </a:extLst>
          </p:cNvPr>
          <p:cNvSpPr/>
          <p:nvPr/>
        </p:nvSpPr>
        <p:spPr>
          <a:xfrm>
            <a:off x="3210480" y="3601799"/>
            <a:ext cx="548640" cy="255961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067D15-58E7-CD67-A06F-DCFFDF3B7081}"/>
              </a:ext>
            </a:extLst>
          </p:cNvPr>
          <p:cNvSpPr/>
          <p:nvPr/>
        </p:nvSpPr>
        <p:spPr>
          <a:xfrm>
            <a:off x="3925577" y="3841640"/>
            <a:ext cx="1073716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29563-CF86-84F8-934B-EC5B55CB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0FE24-F6DA-4079-8EC8-6EDDF15F5E86}"/>
              </a:ext>
            </a:extLst>
          </p:cNvPr>
          <p:cNvSpPr txBox="1"/>
          <p:nvPr/>
        </p:nvSpPr>
        <p:spPr>
          <a:xfrm>
            <a:off x="3549445" y="884304"/>
            <a:ext cx="8682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Connecticut’s Election Management System: This Training Will Cover</a:t>
            </a:r>
          </a:p>
          <a:p>
            <a:endParaRPr lang="en-US" sz="3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44F8502-FC40-05F5-85A7-1B004993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772CCA-3F2E-4AF2-8B15-1C1BB18B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FBB4-1D45-4F6A-9EAB-DDE79A99142D}" type="datetime1">
              <a:rPr lang="en-US" smtClean="0"/>
              <a:t>9/6/2023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4C160-CC81-CC49-BF1D-41693DCDF6C0}"/>
              </a:ext>
            </a:extLst>
          </p:cNvPr>
          <p:cNvSpPr txBox="1"/>
          <p:nvPr/>
        </p:nvSpPr>
        <p:spPr>
          <a:xfrm>
            <a:off x="3218688" y="2340864"/>
            <a:ext cx="86827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Registrar of Voter responsibilities preparing for the primary and setting up EMS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Preparing for the primary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Assigning polling locations and Head Moderator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Ordering ballots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Primary day duties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Head Moderator responsibilities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How to create your return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Entering stats and certifying results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Things to remember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Plan 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150875" y="2998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Primary Night Candidate Results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FA508176-919A-91EA-083A-87FE927F1597}"/>
              </a:ext>
            </a:extLst>
          </p:cNvPr>
          <p:cNvSpPr txBox="1">
            <a:spLocks/>
          </p:cNvSpPr>
          <p:nvPr/>
        </p:nvSpPr>
        <p:spPr>
          <a:xfrm>
            <a:off x="7865014" y="2085065"/>
            <a:ext cx="2601595" cy="1381760"/>
          </a:xfrm>
          <a:prstGeom prst="rect">
            <a:avLst/>
          </a:prstGeom>
        </p:spPr>
        <p:txBody>
          <a:bodyPr vert="horz" wrap="square" lIns="0" tIns="482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90300"/>
              </a:lnSpc>
              <a:spcBef>
                <a:spcPts val="380"/>
              </a:spcBef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box</a:t>
            </a:r>
            <a:r>
              <a:rPr lang="en-US" sz="2400" spc="-19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hereby electronically</a:t>
            </a:r>
            <a:r>
              <a:rPr lang="en-US" sz="2400" spc="-8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certify”.</a:t>
            </a:r>
            <a:endParaRPr lang="en-US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FB01AA4-EE94-A1E4-EAE8-FEC5A26BA7F0}"/>
              </a:ext>
            </a:extLst>
          </p:cNvPr>
          <p:cNvSpPr txBox="1"/>
          <p:nvPr/>
        </p:nvSpPr>
        <p:spPr>
          <a:xfrm>
            <a:off x="7865014" y="4041881"/>
            <a:ext cx="2400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sz="24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and</a:t>
            </a:r>
            <a:r>
              <a:rPr sz="24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 </a:t>
            </a:r>
            <a:r>
              <a: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2400" spc="-1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State</a:t>
            </a:r>
            <a:endParaRPr sz="24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81731363-1539-D47B-A2DB-9D0E7F87ED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807" y="1977577"/>
            <a:ext cx="5736061" cy="387746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1C9FEFA7-75E1-E258-9B0D-2A50E4E4F5AD}"/>
              </a:ext>
            </a:extLst>
          </p:cNvPr>
          <p:cNvSpPr/>
          <p:nvPr/>
        </p:nvSpPr>
        <p:spPr>
          <a:xfrm>
            <a:off x="7250019" y="1318214"/>
            <a:ext cx="3275329" cy="1282123"/>
          </a:xfrm>
          <a:custGeom>
            <a:avLst/>
            <a:gdLst/>
            <a:ahLst/>
            <a:cxnLst/>
            <a:rect l="l" t="t" r="r" b="b"/>
            <a:pathLst>
              <a:path w="3275329" h="1410335">
                <a:moveTo>
                  <a:pt x="3039711" y="0"/>
                </a:moveTo>
                <a:lnTo>
                  <a:pt x="235033" y="0"/>
                </a:lnTo>
                <a:lnTo>
                  <a:pt x="187666" y="4775"/>
                </a:lnTo>
                <a:lnTo>
                  <a:pt x="143548" y="18470"/>
                </a:lnTo>
                <a:lnTo>
                  <a:pt x="103624" y="40140"/>
                </a:lnTo>
                <a:lnTo>
                  <a:pt x="68839" y="68839"/>
                </a:lnTo>
                <a:lnTo>
                  <a:pt x="40140" y="103624"/>
                </a:lnTo>
                <a:lnTo>
                  <a:pt x="18470" y="143548"/>
                </a:lnTo>
                <a:lnTo>
                  <a:pt x="4775" y="187666"/>
                </a:lnTo>
                <a:lnTo>
                  <a:pt x="0" y="235033"/>
                </a:lnTo>
                <a:lnTo>
                  <a:pt x="0" y="1175134"/>
                </a:lnTo>
                <a:lnTo>
                  <a:pt x="4775" y="1222502"/>
                </a:lnTo>
                <a:lnTo>
                  <a:pt x="18470" y="1266620"/>
                </a:lnTo>
                <a:lnTo>
                  <a:pt x="40140" y="1306544"/>
                </a:lnTo>
                <a:lnTo>
                  <a:pt x="68839" y="1341328"/>
                </a:lnTo>
                <a:lnTo>
                  <a:pt x="103624" y="1370028"/>
                </a:lnTo>
                <a:lnTo>
                  <a:pt x="143548" y="1391698"/>
                </a:lnTo>
                <a:lnTo>
                  <a:pt x="187666" y="1405393"/>
                </a:lnTo>
                <a:lnTo>
                  <a:pt x="235033" y="1410168"/>
                </a:lnTo>
                <a:lnTo>
                  <a:pt x="3039711" y="1410168"/>
                </a:lnTo>
                <a:lnTo>
                  <a:pt x="3087079" y="1405393"/>
                </a:lnTo>
                <a:lnTo>
                  <a:pt x="3131197" y="1391698"/>
                </a:lnTo>
                <a:lnTo>
                  <a:pt x="3171121" y="1370028"/>
                </a:lnTo>
                <a:lnTo>
                  <a:pt x="3205905" y="1341328"/>
                </a:lnTo>
                <a:lnTo>
                  <a:pt x="3234605" y="1306544"/>
                </a:lnTo>
                <a:lnTo>
                  <a:pt x="3256275" y="1266620"/>
                </a:lnTo>
                <a:lnTo>
                  <a:pt x="3269970" y="1222502"/>
                </a:lnTo>
                <a:lnTo>
                  <a:pt x="3274745" y="1175134"/>
                </a:lnTo>
                <a:lnTo>
                  <a:pt x="3274745" y="235033"/>
                </a:lnTo>
                <a:lnTo>
                  <a:pt x="3269970" y="187666"/>
                </a:lnTo>
                <a:lnTo>
                  <a:pt x="3256275" y="143548"/>
                </a:lnTo>
                <a:lnTo>
                  <a:pt x="3234605" y="103624"/>
                </a:lnTo>
                <a:lnTo>
                  <a:pt x="3205905" y="68839"/>
                </a:lnTo>
                <a:lnTo>
                  <a:pt x="3171121" y="40140"/>
                </a:lnTo>
                <a:lnTo>
                  <a:pt x="3131197" y="18470"/>
                </a:lnTo>
                <a:lnTo>
                  <a:pt x="3087079" y="4775"/>
                </a:lnTo>
                <a:lnTo>
                  <a:pt x="3039711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E378805-7E1F-1160-4034-05AFA800ACAB}"/>
              </a:ext>
            </a:extLst>
          </p:cNvPr>
          <p:cNvSpPr txBox="1"/>
          <p:nvPr/>
        </p:nvSpPr>
        <p:spPr>
          <a:xfrm>
            <a:off x="7557674" y="1717255"/>
            <a:ext cx="2908935" cy="51308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59"/>
              </a:spcBef>
            </a:pPr>
            <a:r>
              <a:rPr sz="1700" spc="-7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can</a:t>
            </a:r>
            <a:r>
              <a:rPr sz="17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amend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for </a:t>
            </a:r>
            <a:r>
              <a:rPr sz="17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up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17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48</a:t>
            </a:r>
            <a:r>
              <a:rPr sz="17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hours.</a:t>
            </a:r>
            <a:endParaRPr sz="17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4941F96-4CEE-0FA2-29E2-DC85B5443F3A}"/>
              </a:ext>
            </a:extLst>
          </p:cNvPr>
          <p:cNvSpPr/>
          <p:nvPr/>
        </p:nvSpPr>
        <p:spPr>
          <a:xfrm>
            <a:off x="7250018" y="2642277"/>
            <a:ext cx="3275329" cy="1410335"/>
          </a:xfrm>
          <a:custGeom>
            <a:avLst/>
            <a:gdLst/>
            <a:ahLst/>
            <a:cxnLst/>
            <a:rect l="l" t="t" r="r" b="b"/>
            <a:pathLst>
              <a:path w="3275329" h="1410335">
                <a:moveTo>
                  <a:pt x="3039711" y="0"/>
                </a:moveTo>
                <a:lnTo>
                  <a:pt x="235033" y="0"/>
                </a:lnTo>
                <a:lnTo>
                  <a:pt x="187666" y="4775"/>
                </a:lnTo>
                <a:lnTo>
                  <a:pt x="143548" y="18470"/>
                </a:lnTo>
                <a:lnTo>
                  <a:pt x="103624" y="40140"/>
                </a:lnTo>
                <a:lnTo>
                  <a:pt x="68839" y="68839"/>
                </a:lnTo>
                <a:lnTo>
                  <a:pt x="40140" y="103624"/>
                </a:lnTo>
                <a:lnTo>
                  <a:pt x="18470" y="143548"/>
                </a:lnTo>
                <a:lnTo>
                  <a:pt x="4775" y="187666"/>
                </a:lnTo>
                <a:lnTo>
                  <a:pt x="0" y="235033"/>
                </a:lnTo>
                <a:lnTo>
                  <a:pt x="0" y="1175134"/>
                </a:lnTo>
                <a:lnTo>
                  <a:pt x="4775" y="1222502"/>
                </a:lnTo>
                <a:lnTo>
                  <a:pt x="18470" y="1266620"/>
                </a:lnTo>
                <a:lnTo>
                  <a:pt x="40140" y="1306544"/>
                </a:lnTo>
                <a:lnTo>
                  <a:pt x="68839" y="1341328"/>
                </a:lnTo>
                <a:lnTo>
                  <a:pt x="103624" y="1370028"/>
                </a:lnTo>
                <a:lnTo>
                  <a:pt x="143548" y="1391698"/>
                </a:lnTo>
                <a:lnTo>
                  <a:pt x="187666" y="1405393"/>
                </a:lnTo>
                <a:lnTo>
                  <a:pt x="235033" y="1410168"/>
                </a:lnTo>
                <a:lnTo>
                  <a:pt x="3039711" y="1410168"/>
                </a:lnTo>
                <a:lnTo>
                  <a:pt x="3087079" y="1405393"/>
                </a:lnTo>
                <a:lnTo>
                  <a:pt x="3131197" y="1391698"/>
                </a:lnTo>
                <a:lnTo>
                  <a:pt x="3171121" y="1370028"/>
                </a:lnTo>
                <a:lnTo>
                  <a:pt x="3205905" y="1341328"/>
                </a:lnTo>
                <a:lnTo>
                  <a:pt x="3234605" y="1306544"/>
                </a:lnTo>
                <a:lnTo>
                  <a:pt x="3256275" y="1266620"/>
                </a:lnTo>
                <a:lnTo>
                  <a:pt x="3269970" y="1222502"/>
                </a:lnTo>
                <a:lnTo>
                  <a:pt x="3274745" y="1175134"/>
                </a:lnTo>
                <a:lnTo>
                  <a:pt x="3274745" y="235033"/>
                </a:lnTo>
                <a:lnTo>
                  <a:pt x="3269970" y="187666"/>
                </a:lnTo>
                <a:lnTo>
                  <a:pt x="3256275" y="143548"/>
                </a:lnTo>
                <a:lnTo>
                  <a:pt x="3234605" y="103624"/>
                </a:lnTo>
                <a:lnTo>
                  <a:pt x="3205905" y="68839"/>
                </a:lnTo>
                <a:lnTo>
                  <a:pt x="3171121" y="40140"/>
                </a:lnTo>
                <a:lnTo>
                  <a:pt x="3131197" y="18470"/>
                </a:lnTo>
                <a:lnTo>
                  <a:pt x="3087079" y="4775"/>
                </a:lnTo>
                <a:lnTo>
                  <a:pt x="3039711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98AB8BA-5B1F-7648-2E45-BC4B9E372D67}"/>
              </a:ext>
            </a:extLst>
          </p:cNvPr>
          <p:cNvSpPr/>
          <p:nvPr/>
        </p:nvSpPr>
        <p:spPr>
          <a:xfrm>
            <a:off x="7253379" y="4108341"/>
            <a:ext cx="3275329" cy="1470694"/>
          </a:xfrm>
          <a:custGeom>
            <a:avLst/>
            <a:gdLst/>
            <a:ahLst/>
            <a:cxnLst/>
            <a:rect l="l" t="t" r="r" b="b"/>
            <a:pathLst>
              <a:path w="3275329" h="1410335">
                <a:moveTo>
                  <a:pt x="3039711" y="0"/>
                </a:moveTo>
                <a:lnTo>
                  <a:pt x="235033" y="0"/>
                </a:lnTo>
                <a:lnTo>
                  <a:pt x="187666" y="4775"/>
                </a:lnTo>
                <a:lnTo>
                  <a:pt x="143548" y="18470"/>
                </a:lnTo>
                <a:lnTo>
                  <a:pt x="103624" y="40140"/>
                </a:lnTo>
                <a:lnTo>
                  <a:pt x="68839" y="68840"/>
                </a:lnTo>
                <a:lnTo>
                  <a:pt x="40140" y="103624"/>
                </a:lnTo>
                <a:lnTo>
                  <a:pt x="18470" y="143548"/>
                </a:lnTo>
                <a:lnTo>
                  <a:pt x="4775" y="187667"/>
                </a:lnTo>
                <a:lnTo>
                  <a:pt x="0" y="235035"/>
                </a:lnTo>
                <a:lnTo>
                  <a:pt x="0" y="1175134"/>
                </a:lnTo>
                <a:lnTo>
                  <a:pt x="4775" y="1222502"/>
                </a:lnTo>
                <a:lnTo>
                  <a:pt x="18470" y="1266621"/>
                </a:lnTo>
                <a:lnTo>
                  <a:pt x="40140" y="1306545"/>
                </a:lnTo>
                <a:lnTo>
                  <a:pt x="68839" y="1341329"/>
                </a:lnTo>
                <a:lnTo>
                  <a:pt x="103624" y="1370029"/>
                </a:lnTo>
                <a:lnTo>
                  <a:pt x="143548" y="1391699"/>
                </a:lnTo>
                <a:lnTo>
                  <a:pt x="187666" y="1405394"/>
                </a:lnTo>
                <a:lnTo>
                  <a:pt x="235033" y="1410169"/>
                </a:lnTo>
                <a:lnTo>
                  <a:pt x="3039711" y="1410169"/>
                </a:lnTo>
                <a:lnTo>
                  <a:pt x="3087079" y="1405394"/>
                </a:lnTo>
                <a:lnTo>
                  <a:pt x="3131197" y="1391699"/>
                </a:lnTo>
                <a:lnTo>
                  <a:pt x="3171121" y="1370029"/>
                </a:lnTo>
                <a:lnTo>
                  <a:pt x="3205905" y="1341329"/>
                </a:lnTo>
                <a:lnTo>
                  <a:pt x="3234605" y="1306545"/>
                </a:lnTo>
                <a:lnTo>
                  <a:pt x="3256275" y="1266621"/>
                </a:lnTo>
                <a:lnTo>
                  <a:pt x="3269970" y="1222502"/>
                </a:lnTo>
                <a:lnTo>
                  <a:pt x="3274745" y="1175134"/>
                </a:lnTo>
                <a:lnTo>
                  <a:pt x="3274745" y="235035"/>
                </a:lnTo>
                <a:lnTo>
                  <a:pt x="3269970" y="187667"/>
                </a:lnTo>
                <a:lnTo>
                  <a:pt x="3256275" y="143548"/>
                </a:lnTo>
                <a:lnTo>
                  <a:pt x="3234605" y="103624"/>
                </a:lnTo>
                <a:lnTo>
                  <a:pt x="3205905" y="68840"/>
                </a:lnTo>
                <a:lnTo>
                  <a:pt x="3171121" y="40140"/>
                </a:lnTo>
                <a:lnTo>
                  <a:pt x="3131197" y="18470"/>
                </a:lnTo>
                <a:lnTo>
                  <a:pt x="3087079" y="4775"/>
                </a:lnTo>
                <a:lnTo>
                  <a:pt x="3039711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A2B0B77-D5ED-819C-D5B6-F052D85E4CF6}"/>
              </a:ext>
            </a:extLst>
          </p:cNvPr>
          <p:cNvSpPr txBox="1"/>
          <p:nvPr/>
        </p:nvSpPr>
        <p:spPr>
          <a:xfrm>
            <a:off x="7490555" y="2682264"/>
            <a:ext cx="2961640" cy="284693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59"/>
              </a:spcBef>
            </a:pPr>
            <a:br>
              <a:rPr lang="en-US"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sz="17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must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 preliminary</a:t>
            </a:r>
            <a:r>
              <a:rPr sz="17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numbers</a:t>
            </a:r>
            <a:r>
              <a:rPr sz="17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</a:t>
            </a:r>
            <a:r>
              <a:rPr lang="en-US"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 SOTS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by</a:t>
            </a:r>
            <a:r>
              <a:rPr sz="17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midnight</a:t>
            </a:r>
            <a:r>
              <a:rPr lang="en-US"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on Primary Day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endParaRPr sz="17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>
              <a:lnSpc>
                <a:spcPct val="100000"/>
              </a:lnSpc>
            </a:pPr>
            <a:endParaRPr sz="17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82550">
              <a:lnSpc>
                <a:spcPts val="1800"/>
              </a:lnSpc>
            </a:pPr>
            <a:r>
              <a:rPr sz="1700" spc="-7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should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able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17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tabulator</a:t>
            </a:r>
            <a:r>
              <a:rPr sz="1700" spc="-6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polling</a:t>
            </a:r>
            <a:r>
              <a:rPr sz="1700" spc="-5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place</a:t>
            </a:r>
            <a:r>
              <a:rPr sz="1700" spc="-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totals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(in</a:t>
            </a:r>
            <a:r>
              <a:rPr lang="en-US" sz="1700" spc="-6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-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person</a:t>
            </a:r>
            <a:r>
              <a:rPr sz="1700" spc="-5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numbers; in 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smaller towns</a:t>
            </a:r>
            <a:r>
              <a:rPr lang="en-US"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,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in</a:t>
            </a:r>
            <a:r>
              <a:rPr sz="17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person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&amp;</a:t>
            </a:r>
            <a:r>
              <a:rPr sz="17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AB</a:t>
            </a:r>
            <a:r>
              <a:rPr sz="17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700" spc="-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numbers)</a:t>
            </a:r>
            <a:r>
              <a:rPr lang="en-US" sz="17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by</a:t>
            </a:r>
            <a:r>
              <a:rPr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midnight</a:t>
            </a:r>
            <a:r>
              <a:rPr lang="en-US" sz="17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endParaRPr sz="17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384E79E3-DBC3-E87D-D3CD-BD43F320656F}"/>
              </a:ext>
            </a:extLst>
          </p:cNvPr>
          <p:cNvSpPr txBox="1"/>
          <p:nvPr/>
        </p:nvSpPr>
        <p:spPr>
          <a:xfrm>
            <a:off x="1166875" y="6358128"/>
            <a:ext cx="152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>
                <a:solidFill>
                  <a:srgbClr val="17406D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ss</a:t>
            </a:r>
            <a:endParaRPr sz="11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7B4040-DB7B-727E-4BA3-B7B318B5E5A7}"/>
              </a:ext>
            </a:extLst>
          </p:cNvPr>
          <p:cNvSpPr/>
          <p:nvPr/>
        </p:nvSpPr>
        <p:spPr>
          <a:xfrm>
            <a:off x="7250018" y="5705856"/>
            <a:ext cx="3275329" cy="633758"/>
          </a:xfrm>
          <a:prstGeom prst="roundRect">
            <a:avLst/>
          </a:prstGeom>
          <a:solidFill>
            <a:srgbClr val="4182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3504" marR="394970">
              <a:lnSpc>
                <a:spcPts val="1390"/>
              </a:lnSpc>
              <a:spcBef>
                <a:spcPts val="160"/>
              </a:spcBef>
              <a:tabLst>
                <a:tab pos="217804" algn="l"/>
                <a:tab pos="322580" algn="l"/>
              </a:tabLst>
            </a:pPr>
            <a:r>
              <a:rPr lang="en-US" sz="14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</a:t>
            </a:r>
            <a:r>
              <a:rPr lang="en-US" sz="1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ou</a:t>
            </a:r>
            <a:r>
              <a:rPr lang="en-US" sz="14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must</a:t>
            </a:r>
            <a:r>
              <a:rPr lang="en-US" sz="14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also </a:t>
            </a:r>
            <a:r>
              <a:rPr lang="en-US" sz="1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</a:t>
            </a:r>
            <a:r>
              <a:rPr lang="en-US" sz="14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some</a:t>
            </a:r>
            <a:r>
              <a:rPr lang="en-US" sz="14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stats.</a:t>
            </a:r>
            <a:endParaRPr lang="en-US" sz="14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1A010F7-8FC9-6E7A-5275-A9D64E2D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A26F-3B9A-45E1-B4AE-83C411645BDC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Primary Night - Enter/View Stats</a:t>
            </a:r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D00D8AA3-616B-BAF9-496D-59CB2F64370E}"/>
              </a:ext>
            </a:extLst>
          </p:cNvPr>
          <p:cNvGrpSpPr/>
          <p:nvPr/>
        </p:nvGrpSpPr>
        <p:grpSpPr>
          <a:xfrm>
            <a:off x="1088136" y="1710838"/>
            <a:ext cx="6122370" cy="3809443"/>
            <a:chOff x="1088136" y="1710838"/>
            <a:chExt cx="6122370" cy="3809443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45B09ED6-6211-19BB-0397-3534D3C53F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136" y="1710838"/>
              <a:ext cx="6122370" cy="3809443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EFB0A74-44CF-5A57-8716-43C8EFD118AF}"/>
                </a:ext>
              </a:extLst>
            </p:cNvPr>
            <p:cNvSpPr/>
            <p:nvPr/>
          </p:nvSpPr>
          <p:spPr>
            <a:xfrm>
              <a:off x="2104919" y="21668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80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C072C8E6-19F3-45BB-466D-00FC86133912}"/>
              </a:ext>
            </a:extLst>
          </p:cNvPr>
          <p:cNvGrpSpPr/>
          <p:nvPr/>
        </p:nvGrpSpPr>
        <p:grpSpPr>
          <a:xfrm>
            <a:off x="8064224" y="1485204"/>
            <a:ext cx="3046095" cy="3822700"/>
            <a:chOff x="8064224" y="1485204"/>
            <a:chExt cx="3046095" cy="3822700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B3A5B8EF-847D-4C66-ECAB-E87D9D41F299}"/>
                </a:ext>
              </a:extLst>
            </p:cNvPr>
            <p:cNvSpPr/>
            <p:nvPr/>
          </p:nvSpPr>
          <p:spPr>
            <a:xfrm>
              <a:off x="8070574" y="1491554"/>
              <a:ext cx="3033395" cy="3810000"/>
            </a:xfrm>
            <a:custGeom>
              <a:avLst/>
              <a:gdLst/>
              <a:ahLst/>
              <a:cxnLst/>
              <a:rect l="l" t="t" r="r" b="b"/>
              <a:pathLst>
                <a:path w="3033395" h="3810000">
                  <a:moveTo>
                    <a:pt x="2527729" y="0"/>
                  </a:moveTo>
                  <a:lnTo>
                    <a:pt x="505559" y="0"/>
                  </a:lnTo>
                  <a:lnTo>
                    <a:pt x="456870" y="2314"/>
                  </a:lnTo>
                  <a:lnTo>
                    <a:pt x="409491" y="9116"/>
                  </a:lnTo>
                  <a:lnTo>
                    <a:pt x="363633" y="20193"/>
                  </a:lnTo>
                  <a:lnTo>
                    <a:pt x="319508" y="35334"/>
                  </a:lnTo>
                  <a:lnTo>
                    <a:pt x="277328" y="54326"/>
                  </a:lnTo>
                  <a:lnTo>
                    <a:pt x="237305" y="76959"/>
                  </a:lnTo>
                  <a:lnTo>
                    <a:pt x="199651" y="103019"/>
                  </a:lnTo>
                  <a:lnTo>
                    <a:pt x="164577" y="132296"/>
                  </a:lnTo>
                  <a:lnTo>
                    <a:pt x="132296" y="164577"/>
                  </a:lnTo>
                  <a:lnTo>
                    <a:pt x="103019" y="199651"/>
                  </a:lnTo>
                  <a:lnTo>
                    <a:pt x="76959" y="237305"/>
                  </a:lnTo>
                  <a:lnTo>
                    <a:pt x="54326" y="277328"/>
                  </a:lnTo>
                  <a:lnTo>
                    <a:pt x="35334" y="319508"/>
                  </a:lnTo>
                  <a:lnTo>
                    <a:pt x="20193" y="363633"/>
                  </a:lnTo>
                  <a:lnTo>
                    <a:pt x="9116" y="409491"/>
                  </a:lnTo>
                  <a:lnTo>
                    <a:pt x="2314" y="456870"/>
                  </a:lnTo>
                  <a:lnTo>
                    <a:pt x="0" y="505559"/>
                  </a:lnTo>
                  <a:lnTo>
                    <a:pt x="0" y="3303884"/>
                  </a:lnTo>
                  <a:lnTo>
                    <a:pt x="2314" y="3352573"/>
                  </a:lnTo>
                  <a:lnTo>
                    <a:pt x="9116" y="3399952"/>
                  </a:lnTo>
                  <a:lnTo>
                    <a:pt x="20193" y="3445810"/>
                  </a:lnTo>
                  <a:lnTo>
                    <a:pt x="35334" y="3489935"/>
                  </a:lnTo>
                  <a:lnTo>
                    <a:pt x="54326" y="3532115"/>
                  </a:lnTo>
                  <a:lnTo>
                    <a:pt x="76959" y="3572138"/>
                  </a:lnTo>
                  <a:lnTo>
                    <a:pt x="103019" y="3609792"/>
                  </a:lnTo>
                  <a:lnTo>
                    <a:pt x="132296" y="3644865"/>
                  </a:lnTo>
                  <a:lnTo>
                    <a:pt x="164577" y="3677146"/>
                  </a:lnTo>
                  <a:lnTo>
                    <a:pt x="199651" y="3706423"/>
                  </a:lnTo>
                  <a:lnTo>
                    <a:pt x="237305" y="3732484"/>
                  </a:lnTo>
                  <a:lnTo>
                    <a:pt x="277328" y="3755117"/>
                  </a:lnTo>
                  <a:lnTo>
                    <a:pt x="319508" y="3774109"/>
                  </a:lnTo>
                  <a:lnTo>
                    <a:pt x="363633" y="3789250"/>
                  </a:lnTo>
                  <a:lnTo>
                    <a:pt x="409491" y="3800327"/>
                  </a:lnTo>
                  <a:lnTo>
                    <a:pt x="456870" y="3807129"/>
                  </a:lnTo>
                  <a:lnTo>
                    <a:pt x="505559" y="3809443"/>
                  </a:lnTo>
                  <a:lnTo>
                    <a:pt x="2527729" y="3809443"/>
                  </a:lnTo>
                  <a:lnTo>
                    <a:pt x="2576418" y="3807129"/>
                  </a:lnTo>
                  <a:lnTo>
                    <a:pt x="2623797" y="3800327"/>
                  </a:lnTo>
                  <a:lnTo>
                    <a:pt x="2669655" y="3789250"/>
                  </a:lnTo>
                  <a:lnTo>
                    <a:pt x="2713780" y="3774109"/>
                  </a:lnTo>
                  <a:lnTo>
                    <a:pt x="2755960" y="3755117"/>
                  </a:lnTo>
                  <a:lnTo>
                    <a:pt x="2795983" y="3732484"/>
                  </a:lnTo>
                  <a:lnTo>
                    <a:pt x="2833637" y="3706423"/>
                  </a:lnTo>
                  <a:lnTo>
                    <a:pt x="2868711" y="3677146"/>
                  </a:lnTo>
                  <a:lnTo>
                    <a:pt x="2900992" y="3644865"/>
                  </a:lnTo>
                  <a:lnTo>
                    <a:pt x="2930269" y="3609792"/>
                  </a:lnTo>
                  <a:lnTo>
                    <a:pt x="2956330" y="3572138"/>
                  </a:lnTo>
                  <a:lnTo>
                    <a:pt x="2978962" y="3532115"/>
                  </a:lnTo>
                  <a:lnTo>
                    <a:pt x="2997955" y="3489935"/>
                  </a:lnTo>
                  <a:lnTo>
                    <a:pt x="3013096" y="3445810"/>
                  </a:lnTo>
                  <a:lnTo>
                    <a:pt x="3024173" y="3399952"/>
                  </a:lnTo>
                  <a:lnTo>
                    <a:pt x="3030975" y="3352573"/>
                  </a:lnTo>
                  <a:lnTo>
                    <a:pt x="3033289" y="3303884"/>
                  </a:lnTo>
                  <a:lnTo>
                    <a:pt x="3033289" y="505559"/>
                  </a:lnTo>
                  <a:lnTo>
                    <a:pt x="3030975" y="456870"/>
                  </a:lnTo>
                  <a:lnTo>
                    <a:pt x="3024173" y="409491"/>
                  </a:lnTo>
                  <a:lnTo>
                    <a:pt x="3013096" y="363633"/>
                  </a:lnTo>
                  <a:lnTo>
                    <a:pt x="2997955" y="319508"/>
                  </a:lnTo>
                  <a:lnTo>
                    <a:pt x="2978962" y="277328"/>
                  </a:lnTo>
                  <a:lnTo>
                    <a:pt x="2956330" y="237305"/>
                  </a:lnTo>
                  <a:lnTo>
                    <a:pt x="2930269" y="199651"/>
                  </a:lnTo>
                  <a:lnTo>
                    <a:pt x="2900992" y="164577"/>
                  </a:lnTo>
                  <a:lnTo>
                    <a:pt x="2868711" y="132296"/>
                  </a:lnTo>
                  <a:lnTo>
                    <a:pt x="2833637" y="103019"/>
                  </a:lnTo>
                  <a:lnTo>
                    <a:pt x="2795983" y="76959"/>
                  </a:lnTo>
                  <a:lnTo>
                    <a:pt x="2755960" y="54326"/>
                  </a:lnTo>
                  <a:lnTo>
                    <a:pt x="2713780" y="35334"/>
                  </a:lnTo>
                  <a:lnTo>
                    <a:pt x="2669655" y="20193"/>
                  </a:lnTo>
                  <a:lnTo>
                    <a:pt x="2623797" y="9116"/>
                  </a:lnTo>
                  <a:lnTo>
                    <a:pt x="2576418" y="2314"/>
                  </a:lnTo>
                  <a:lnTo>
                    <a:pt x="2527729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40DC4E6B-AC38-01D9-2C33-A148704D9827}"/>
                </a:ext>
              </a:extLst>
            </p:cNvPr>
            <p:cNvSpPr/>
            <p:nvPr/>
          </p:nvSpPr>
          <p:spPr>
            <a:xfrm>
              <a:off x="8070574" y="1491554"/>
              <a:ext cx="3033395" cy="3810000"/>
            </a:xfrm>
            <a:custGeom>
              <a:avLst/>
              <a:gdLst/>
              <a:ahLst/>
              <a:cxnLst/>
              <a:rect l="l" t="t" r="r" b="b"/>
              <a:pathLst>
                <a:path w="3033395" h="3810000">
                  <a:moveTo>
                    <a:pt x="0" y="505559"/>
                  </a:moveTo>
                  <a:lnTo>
                    <a:pt x="2314" y="456870"/>
                  </a:lnTo>
                  <a:lnTo>
                    <a:pt x="9116" y="409491"/>
                  </a:lnTo>
                  <a:lnTo>
                    <a:pt x="20193" y="363633"/>
                  </a:lnTo>
                  <a:lnTo>
                    <a:pt x="35334" y="319508"/>
                  </a:lnTo>
                  <a:lnTo>
                    <a:pt x="54326" y="277328"/>
                  </a:lnTo>
                  <a:lnTo>
                    <a:pt x="76959" y="237305"/>
                  </a:lnTo>
                  <a:lnTo>
                    <a:pt x="103019" y="199651"/>
                  </a:lnTo>
                  <a:lnTo>
                    <a:pt x="132296" y="164577"/>
                  </a:lnTo>
                  <a:lnTo>
                    <a:pt x="164578" y="132296"/>
                  </a:lnTo>
                  <a:lnTo>
                    <a:pt x="199651" y="103019"/>
                  </a:lnTo>
                  <a:lnTo>
                    <a:pt x="237305" y="76959"/>
                  </a:lnTo>
                  <a:lnTo>
                    <a:pt x="277329" y="54326"/>
                  </a:lnTo>
                  <a:lnTo>
                    <a:pt x="319508" y="35334"/>
                  </a:lnTo>
                  <a:lnTo>
                    <a:pt x="363633" y="20193"/>
                  </a:lnTo>
                  <a:lnTo>
                    <a:pt x="409491" y="9115"/>
                  </a:lnTo>
                  <a:lnTo>
                    <a:pt x="456871" y="2314"/>
                  </a:lnTo>
                  <a:lnTo>
                    <a:pt x="505560" y="0"/>
                  </a:lnTo>
                  <a:lnTo>
                    <a:pt x="2527730" y="0"/>
                  </a:lnTo>
                  <a:lnTo>
                    <a:pt x="2576418" y="2314"/>
                  </a:lnTo>
                  <a:lnTo>
                    <a:pt x="2623798" y="9115"/>
                  </a:lnTo>
                  <a:lnTo>
                    <a:pt x="2669656" y="20193"/>
                  </a:lnTo>
                  <a:lnTo>
                    <a:pt x="2713781" y="35334"/>
                  </a:lnTo>
                  <a:lnTo>
                    <a:pt x="2755961" y="54326"/>
                  </a:lnTo>
                  <a:lnTo>
                    <a:pt x="2795984" y="76959"/>
                  </a:lnTo>
                  <a:lnTo>
                    <a:pt x="2833638" y="103019"/>
                  </a:lnTo>
                  <a:lnTo>
                    <a:pt x="2868712" y="132296"/>
                  </a:lnTo>
                  <a:lnTo>
                    <a:pt x="2900993" y="164577"/>
                  </a:lnTo>
                  <a:lnTo>
                    <a:pt x="2930270" y="199651"/>
                  </a:lnTo>
                  <a:lnTo>
                    <a:pt x="2956330" y="237305"/>
                  </a:lnTo>
                  <a:lnTo>
                    <a:pt x="2978963" y="277328"/>
                  </a:lnTo>
                  <a:lnTo>
                    <a:pt x="2997955" y="319508"/>
                  </a:lnTo>
                  <a:lnTo>
                    <a:pt x="3013096" y="363633"/>
                  </a:lnTo>
                  <a:lnTo>
                    <a:pt x="3024174" y="409491"/>
                  </a:lnTo>
                  <a:lnTo>
                    <a:pt x="3030975" y="456870"/>
                  </a:lnTo>
                  <a:lnTo>
                    <a:pt x="3033290" y="505559"/>
                  </a:lnTo>
                  <a:lnTo>
                    <a:pt x="3033290" y="3303884"/>
                  </a:lnTo>
                  <a:lnTo>
                    <a:pt x="3030975" y="3352572"/>
                  </a:lnTo>
                  <a:lnTo>
                    <a:pt x="3024174" y="3399952"/>
                  </a:lnTo>
                  <a:lnTo>
                    <a:pt x="3013096" y="3445810"/>
                  </a:lnTo>
                  <a:lnTo>
                    <a:pt x="2997955" y="3489935"/>
                  </a:lnTo>
                  <a:lnTo>
                    <a:pt x="2978963" y="3532115"/>
                  </a:lnTo>
                  <a:lnTo>
                    <a:pt x="2956330" y="3572138"/>
                  </a:lnTo>
                  <a:lnTo>
                    <a:pt x="2930270" y="3609792"/>
                  </a:lnTo>
                  <a:lnTo>
                    <a:pt x="2900993" y="3644866"/>
                  </a:lnTo>
                  <a:lnTo>
                    <a:pt x="2868712" y="3677147"/>
                  </a:lnTo>
                  <a:lnTo>
                    <a:pt x="2833638" y="3706424"/>
                  </a:lnTo>
                  <a:lnTo>
                    <a:pt x="2795984" y="3732484"/>
                  </a:lnTo>
                  <a:lnTo>
                    <a:pt x="2755961" y="3755117"/>
                  </a:lnTo>
                  <a:lnTo>
                    <a:pt x="2713781" y="3774109"/>
                  </a:lnTo>
                  <a:lnTo>
                    <a:pt x="2669656" y="3789250"/>
                  </a:lnTo>
                  <a:lnTo>
                    <a:pt x="2623798" y="3800328"/>
                  </a:lnTo>
                  <a:lnTo>
                    <a:pt x="2576418" y="3807129"/>
                  </a:lnTo>
                  <a:lnTo>
                    <a:pt x="2527730" y="3809444"/>
                  </a:lnTo>
                  <a:lnTo>
                    <a:pt x="505560" y="3809444"/>
                  </a:lnTo>
                  <a:lnTo>
                    <a:pt x="456871" y="3807129"/>
                  </a:lnTo>
                  <a:lnTo>
                    <a:pt x="409491" y="3800328"/>
                  </a:lnTo>
                  <a:lnTo>
                    <a:pt x="363633" y="3789250"/>
                  </a:lnTo>
                  <a:lnTo>
                    <a:pt x="319508" y="3774109"/>
                  </a:lnTo>
                  <a:lnTo>
                    <a:pt x="277329" y="3755117"/>
                  </a:lnTo>
                  <a:lnTo>
                    <a:pt x="237305" y="3732484"/>
                  </a:lnTo>
                  <a:lnTo>
                    <a:pt x="199651" y="3706424"/>
                  </a:lnTo>
                  <a:lnTo>
                    <a:pt x="164578" y="3677147"/>
                  </a:lnTo>
                  <a:lnTo>
                    <a:pt x="132296" y="3644866"/>
                  </a:lnTo>
                  <a:lnTo>
                    <a:pt x="103019" y="3609792"/>
                  </a:lnTo>
                  <a:lnTo>
                    <a:pt x="76959" y="3572138"/>
                  </a:lnTo>
                  <a:lnTo>
                    <a:pt x="54326" y="3532115"/>
                  </a:lnTo>
                  <a:lnTo>
                    <a:pt x="35334" y="3489935"/>
                  </a:lnTo>
                  <a:lnTo>
                    <a:pt x="20193" y="3445810"/>
                  </a:lnTo>
                  <a:lnTo>
                    <a:pt x="9116" y="3399952"/>
                  </a:lnTo>
                  <a:lnTo>
                    <a:pt x="2314" y="3352572"/>
                  </a:lnTo>
                  <a:lnTo>
                    <a:pt x="0" y="3303884"/>
                  </a:lnTo>
                  <a:lnTo>
                    <a:pt x="0" y="505559"/>
                  </a:lnTo>
                  <a:close/>
                </a:path>
              </a:pathLst>
            </a:custGeom>
            <a:ln w="127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E7ECA0BB-AFF2-C4DE-AD31-7046453AD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7386" y="2103207"/>
            <a:ext cx="2350135" cy="14723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</a:t>
            </a:r>
            <a:r>
              <a:rPr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View/Enter</a:t>
            </a:r>
            <a:r>
              <a:rPr lang="en-US" sz="2400" spc="-1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Stats fr</a:t>
            </a: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</a:t>
            </a:r>
            <a:r>
              <a:rPr sz="2400" spc="-114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dashboard.</a:t>
            </a:r>
            <a:endParaRPr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F716D94E-E550-568C-4F0F-62522783AC83}"/>
              </a:ext>
            </a:extLst>
          </p:cNvPr>
          <p:cNvSpPr txBox="1"/>
          <p:nvPr/>
        </p:nvSpPr>
        <p:spPr>
          <a:xfrm>
            <a:off x="8297385" y="3919220"/>
            <a:ext cx="2456339" cy="7262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sz="24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24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 </a:t>
            </a:r>
            <a:r>
              <a:rPr sz="2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lang="en-US" sz="2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endParaRPr sz="24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12DB8C83-7A5A-88E1-BA86-DABE9A4F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CF7A-3B48-4DB8-A353-915B7D7363B9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7D24FE-AF76-9F2B-35FD-2E7ED0E702AE}"/>
              </a:ext>
            </a:extLst>
          </p:cNvPr>
          <p:cNvSpPr/>
          <p:nvPr/>
        </p:nvSpPr>
        <p:spPr>
          <a:xfrm>
            <a:off x="1601640" y="2203380"/>
            <a:ext cx="605851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80B706-3640-FC34-1145-280AFCAB48EF}"/>
              </a:ext>
            </a:extLst>
          </p:cNvPr>
          <p:cNvSpPr/>
          <p:nvPr/>
        </p:nvSpPr>
        <p:spPr>
          <a:xfrm>
            <a:off x="5809500" y="3282120"/>
            <a:ext cx="164592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65E0A3-720C-24CF-2ECB-52CB0A935DC2}"/>
                  </a:ext>
                </a:extLst>
              </p14:cNvPr>
              <p14:cNvContentPartPr/>
              <p14:nvPr/>
            </p14:nvContentPartPr>
            <p14:xfrm>
              <a:off x="7591815" y="2512022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65E0A3-720C-24CF-2ECB-52CB0A935D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5695" y="250590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37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Primary Night - Enter/View Stats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7ECA0BB-AFF2-C4DE-AD31-7046453AD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7386" y="2103207"/>
            <a:ext cx="2350135" cy="14723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</a:t>
            </a:r>
            <a:r>
              <a:rPr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View/Enter</a:t>
            </a:r>
            <a:r>
              <a:rPr lang="en-US" sz="2400" spc="-1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Stats fr</a:t>
            </a:r>
            <a:r>
              <a: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</a:t>
            </a:r>
            <a:r>
              <a:rPr sz="2400" spc="-114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dashboard.</a:t>
            </a:r>
            <a:endParaRPr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F716D94E-E550-568C-4F0F-62522783AC83}"/>
              </a:ext>
            </a:extLst>
          </p:cNvPr>
          <p:cNvSpPr txBox="1"/>
          <p:nvPr/>
        </p:nvSpPr>
        <p:spPr>
          <a:xfrm>
            <a:off x="8297385" y="3919220"/>
            <a:ext cx="2456339" cy="7262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sz="24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24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 </a:t>
            </a:r>
            <a:r>
              <a:rPr sz="24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endParaRPr sz="24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5ADBFD19-E1AC-7034-3197-BC7B6462E5D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520" y="1827402"/>
            <a:ext cx="5088800" cy="39071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629944-E768-2386-0975-FA9EA45D8B7D}"/>
              </a:ext>
            </a:extLst>
          </p:cNvPr>
          <p:cNvSpPr txBox="1"/>
          <p:nvPr/>
        </p:nvSpPr>
        <p:spPr>
          <a:xfrm>
            <a:off x="6346100" y="2156678"/>
            <a:ext cx="5286380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945" marR="5080" indent="-182880">
              <a:lnSpc>
                <a:spcPct val="89500"/>
              </a:lnSpc>
              <a:spcBef>
                <a:spcPts val="350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  <a:tab pos="1230630" algn="l"/>
              </a:tabLst>
            </a:pPr>
            <a:r>
              <a:rPr lang="en-US" sz="1800" spc="-6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u="sng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must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some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data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into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View/Enter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Stats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screen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 generate a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moderators</a:t>
            </a:r>
            <a:r>
              <a:rPr lang="en-US" sz="1800" spc="-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return.</a:t>
            </a:r>
            <a:r>
              <a:rPr lang="en-US" sz="1800" spc="2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(ROV</a:t>
            </a:r>
            <a:r>
              <a:rPr lang="en-US" sz="1800" spc="-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can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provide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preliminary</a:t>
            </a:r>
            <a:r>
              <a:rPr lang="en-US" sz="1800" spc="-7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numbers</a:t>
            </a:r>
            <a:r>
              <a:rPr lang="en-US" sz="1800" spc="-6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of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voters</a:t>
            </a:r>
            <a:r>
              <a:rPr lang="en-US" sz="1800" spc="-114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from</a:t>
            </a:r>
            <a:r>
              <a:rPr lang="en-US" sz="1800" spc="-7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Official</a:t>
            </a:r>
            <a:r>
              <a:rPr lang="en-US" sz="1800" spc="-16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3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Voters</a:t>
            </a:r>
            <a:r>
              <a:rPr lang="en-US" spc="-7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List.)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marR="182880" indent="-182880">
              <a:lnSpc>
                <a:spcPts val="2210"/>
              </a:lnSpc>
              <a:spcBef>
                <a:spcPts val="1240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Talk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with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your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ROV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&amp;</a:t>
            </a:r>
            <a:r>
              <a:rPr lang="en-US" sz="1800" spc="-1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TC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–</a:t>
            </a:r>
            <a:r>
              <a:rPr lang="en-US" sz="1800" spc="-4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Y</a:t>
            </a:r>
            <a:r>
              <a:rPr lang="en-US" sz="1800" spc="-2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ou will need</a:t>
            </a:r>
            <a:r>
              <a:rPr lang="en-US" sz="1800" spc="-9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numbers</a:t>
            </a:r>
            <a:r>
              <a:rPr lang="en-US" sz="1800" spc="-5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lang="en-US" sz="1800" spc="-5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category.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indent="-182245">
              <a:lnSpc>
                <a:spcPct val="100000"/>
              </a:lnSpc>
              <a:spcBef>
                <a:spcPts val="844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SAVE.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94945" indent="-182245">
              <a:lnSpc>
                <a:spcPct val="100000"/>
              </a:lnSpc>
              <a:spcBef>
                <a:spcPts val="1005"/>
              </a:spcBef>
              <a:buClr>
                <a:srgbClr val="0B5395"/>
              </a:buClr>
              <a:buSzPct val="85000"/>
              <a:buFont typeface="Arial"/>
              <a:buChar char="■"/>
              <a:tabLst>
                <a:tab pos="194945" algn="l"/>
              </a:tabLst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r>
              <a:rPr lang="en-US" sz="18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lang="en-US" sz="18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2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SOTS.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1BB6FAD-7AD4-369B-7AC8-65368F67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6F3-931B-46DE-8982-73C24B19C1CC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17570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752674" y="-9779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STATS Data Entry Fields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FB01AA4-EE94-A1E4-EAE8-FEC5A26BA7F0}"/>
              </a:ext>
            </a:extLst>
          </p:cNvPr>
          <p:cNvSpPr txBox="1"/>
          <p:nvPr/>
        </p:nvSpPr>
        <p:spPr>
          <a:xfrm>
            <a:off x="9183551" y="3943604"/>
            <a:ext cx="2400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Click</a:t>
            </a:r>
            <a:r>
              <a:rPr sz="2400" spc="-3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2400" spc="-2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Rockwell"/>
                <a:cs typeface="Rockwell"/>
              </a:rPr>
              <a:t>submit </a:t>
            </a: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2400" spc="-1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Rockwell"/>
                <a:cs typeface="Rockwell"/>
              </a:rPr>
              <a:t>State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249332D-B4B5-807C-C682-F0550A919006}"/>
              </a:ext>
            </a:extLst>
          </p:cNvPr>
          <p:cNvSpPr/>
          <p:nvPr/>
        </p:nvSpPr>
        <p:spPr>
          <a:xfrm>
            <a:off x="833690" y="1284808"/>
            <a:ext cx="10199370" cy="5026895"/>
          </a:xfrm>
          <a:custGeom>
            <a:avLst/>
            <a:gdLst/>
            <a:ahLst/>
            <a:cxnLst/>
            <a:rect l="l" t="t" r="r" b="b"/>
            <a:pathLst>
              <a:path w="10199370" h="5555615">
                <a:moveTo>
                  <a:pt x="10199075" y="0"/>
                </a:moveTo>
                <a:lnTo>
                  <a:pt x="0" y="0"/>
                </a:lnTo>
                <a:lnTo>
                  <a:pt x="0" y="5555366"/>
                </a:lnTo>
                <a:lnTo>
                  <a:pt x="10199075" y="5555366"/>
                </a:lnTo>
                <a:lnTo>
                  <a:pt x="10199075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18E88D5-7706-8D5C-C222-9FC7AA4E286C}"/>
              </a:ext>
            </a:extLst>
          </p:cNvPr>
          <p:cNvSpPr txBox="1">
            <a:spLocks/>
          </p:cNvSpPr>
          <p:nvPr/>
        </p:nvSpPr>
        <p:spPr>
          <a:xfrm>
            <a:off x="1143507" y="1445046"/>
            <a:ext cx="9865360" cy="4219104"/>
          </a:xfrm>
          <a:prstGeom prst="rect">
            <a:avLst/>
          </a:prstGeom>
          <a:solidFill>
            <a:srgbClr val="4182D9"/>
          </a:solidFill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545465" indent="-342265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SzPct val="90000"/>
              <a:buFont typeface="Arial"/>
              <a:buChar char="•"/>
              <a:tabLst>
                <a:tab pos="457200" algn="l"/>
              </a:tabLst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Names</a:t>
            </a:r>
            <a:r>
              <a:rPr lang="en-US" sz="2400" spc="-7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24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Official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(Active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List,</a:t>
            </a:r>
            <a:r>
              <a:rPr lang="en-US" sz="2400" spc="-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Names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Restored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en-US" sz="24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active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2400" spc="-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lection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Day,</a:t>
            </a:r>
            <a:r>
              <a:rPr lang="en-US" sz="2400" spc="-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EDR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applicant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Overseas,</a:t>
            </a:r>
            <a:r>
              <a:rPr lang="en-US" sz="2400" spc="-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Presidential)</a:t>
            </a:r>
          </a:p>
          <a:p>
            <a:pPr marL="361315" indent="-348615">
              <a:lnSpc>
                <a:spcPct val="100000"/>
              </a:lnSpc>
              <a:buFont typeface="Arial"/>
              <a:buChar char="•"/>
              <a:tabLst>
                <a:tab pos="361315" algn="l"/>
              </a:tabLst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en-US" sz="2400" spc="-6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Checked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Having</a:t>
            </a:r>
            <a:r>
              <a:rPr lang="en-US" sz="2400" spc="-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Voted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polls</a:t>
            </a:r>
          </a:p>
          <a:p>
            <a:pPr marL="298450" marR="5080" indent="-285750">
              <a:lnSpc>
                <a:spcPct val="100000"/>
              </a:lnSpc>
              <a:tabLst>
                <a:tab pos="298450" algn="l"/>
                <a:tab pos="361315" algn="l"/>
              </a:tabLst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Absentee</a:t>
            </a:r>
            <a:r>
              <a:rPr lang="en-US" sz="2400" spc="-8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Ballots</a:t>
            </a:r>
            <a:r>
              <a:rPr lang="en-US" sz="24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400" spc="-1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3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en-US" sz="2400" spc="-9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Town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Clerk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counting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2400" spc="-114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Rejected at counting</a:t>
            </a:r>
            <a:endParaRPr lang="en-US" sz="2400" spc="-117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98450" marR="5080" indent="-285750">
              <a:lnSpc>
                <a:spcPct val="100000"/>
              </a:lnSpc>
              <a:tabLst>
                <a:tab pos="298450" algn="l"/>
                <a:tab pos="361315" algn="l"/>
              </a:tabLst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Military</a:t>
            </a:r>
            <a:r>
              <a:rPr lang="en-US" sz="2400" spc="-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Ballots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(includes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days) –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4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3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en-US" sz="2400" spc="-9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Town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Clerk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counting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2400" spc="-1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Rejected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en-US" sz="24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counting</a:t>
            </a:r>
          </a:p>
          <a:p>
            <a:pPr marL="298450" marR="57531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Overseas</a:t>
            </a:r>
            <a:r>
              <a:rPr lang="en-US" sz="2400" spc="-9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Ballots</a:t>
            </a:r>
            <a:r>
              <a:rPr lang="en-US" sz="24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US" sz="2400" spc="-1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received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3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en-US" sz="2400" spc="-9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Town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Clerk</a:t>
            </a:r>
            <a:r>
              <a:rPr lang="en-US" sz="2400" spc="-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counting</a:t>
            </a:r>
            <a:r>
              <a:rPr lang="en-US" sz="24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24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</a:t>
            </a:r>
            <a:r>
              <a:rPr lang="en-US" sz="2400" spc="-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Rejected</a:t>
            </a:r>
            <a:r>
              <a:rPr lang="en-US" sz="2400" spc="-5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en-US" sz="2400" spc="-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counting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7C232AF-A72F-408D-027A-4FAD641A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2AF-364A-4E3B-AD28-9F289491DFDF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-6936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871546" y="-200467"/>
            <a:ext cx="13139928" cy="1430191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Primary Night Enter/View Stats Certification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FB01AA4-EE94-A1E4-EAE8-FEC5A26BA7F0}"/>
              </a:ext>
            </a:extLst>
          </p:cNvPr>
          <p:cNvSpPr txBox="1"/>
          <p:nvPr/>
        </p:nvSpPr>
        <p:spPr>
          <a:xfrm>
            <a:off x="9183551" y="3943604"/>
            <a:ext cx="2400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Click</a:t>
            </a:r>
            <a:r>
              <a:rPr sz="2400" spc="-3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and</a:t>
            </a:r>
            <a:r>
              <a:rPr sz="2400" spc="-2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Rockwell"/>
                <a:cs typeface="Rockwell"/>
              </a:rPr>
              <a:t>submit </a:t>
            </a:r>
            <a:r>
              <a:rPr sz="2400">
                <a:solidFill>
                  <a:srgbClr val="FFFFFF"/>
                </a:solidFill>
                <a:latin typeface="Rockwell"/>
                <a:cs typeface="Rockwell"/>
              </a:rPr>
              <a:t>to</a:t>
            </a:r>
            <a:r>
              <a:rPr sz="2400" spc="-1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400" spc="-10">
                <a:solidFill>
                  <a:srgbClr val="FFFFFF"/>
                </a:solidFill>
                <a:latin typeface="Rockwell"/>
                <a:cs typeface="Rockwell"/>
              </a:rPr>
              <a:t>State</a:t>
            </a:r>
            <a:endParaRPr sz="2400">
              <a:latin typeface="Rockwell"/>
              <a:cs typeface="Rockwell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9AE4B033-A909-086E-FEDC-EB235C9017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9035" y="1870888"/>
            <a:ext cx="6632682" cy="3648811"/>
          </a:xfrm>
          <a:prstGeom prst="rect">
            <a:avLst/>
          </a:prstGeom>
        </p:spPr>
      </p:pic>
      <p:grpSp>
        <p:nvGrpSpPr>
          <p:cNvPr id="12" name="object 8">
            <a:extLst>
              <a:ext uri="{FF2B5EF4-FFF2-40B4-BE49-F238E27FC236}">
                <a16:creationId xmlns:a16="http://schemas.microsoft.com/office/drawing/2014/main" id="{D583E10B-6A26-4B1E-E710-EFA4F65A931E}"/>
              </a:ext>
            </a:extLst>
          </p:cNvPr>
          <p:cNvGrpSpPr/>
          <p:nvPr/>
        </p:nvGrpSpPr>
        <p:grpSpPr>
          <a:xfrm>
            <a:off x="8715776" y="1718598"/>
            <a:ext cx="2074545" cy="1837689"/>
            <a:chOff x="9354488" y="1396293"/>
            <a:chExt cx="2074545" cy="1837689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AFF7CF3E-9920-BBCB-0E48-104B22BB3A17}"/>
                </a:ext>
              </a:extLst>
            </p:cNvPr>
            <p:cNvSpPr/>
            <p:nvPr/>
          </p:nvSpPr>
          <p:spPr>
            <a:xfrm>
              <a:off x="9360838" y="1402643"/>
              <a:ext cx="2061845" cy="1824989"/>
            </a:xfrm>
            <a:custGeom>
              <a:avLst/>
              <a:gdLst/>
              <a:ahLst/>
              <a:cxnLst/>
              <a:rect l="l" t="t" r="r" b="b"/>
              <a:pathLst>
                <a:path w="2061845" h="1824989">
                  <a:moveTo>
                    <a:pt x="1757338" y="0"/>
                  </a:moveTo>
                  <a:lnTo>
                    <a:pt x="304073" y="0"/>
                  </a:lnTo>
                  <a:lnTo>
                    <a:pt x="254751" y="3979"/>
                  </a:lnTo>
                  <a:lnTo>
                    <a:pt x="207963" y="15501"/>
                  </a:lnTo>
                  <a:lnTo>
                    <a:pt x="164334" y="33940"/>
                  </a:lnTo>
                  <a:lnTo>
                    <a:pt x="124491" y="58668"/>
                  </a:lnTo>
                  <a:lnTo>
                    <a:pt x="89061" y="89061"/>
                  </a:lnTo>
                  <a:lnTo>
                    <a:pt x="58668" y="124491"/>
                  </a:lnTo>
                  <a:lnTo>
                    <a:pt x="33940" y="164334"/>
                  </a:lnTo>
                  <a:lnTo>
                    <a:pt x="15501" y="207963"/>
                  </a:lnTo>
                  <a:lnTo>
                    <a:pt x="3979" y="254751"/>
                  </a:lnTo>
                  <a:lnTo>
                    <a:pt x="0" y="304073"/>
                  </a:lnTo>
                  <a:lnTo>
                    <a:pt x="0" y="1520332"/>
                  </a:lnTo>
                  <a:lnTo>
                    <a:pt x="3979" y="1569654"/>
                  </a:lnTo>
                  <a:lnTo>
                    <a:pt x="15501" y="1616442"/>
                  </a:lnTo>
                  <a:lnTo>
                    <a:pt x="33940" y="1660071"/>
                  </a:lnTo>
                  <a:lnTo>
                    <a:pt x="58668" y="1699913"/>
                  </a:lnTo>
                  <a:lnTo>
                    <a:pt x="89061" y="1735344"/>
                  </a:lnTo>
                  <a:lnTo>
                    <a:pt x="124491" y="1765737"/>
                  </a:lnTo>
                  <a:lnTo>
                    <a:pt x="164334" y="1790465"/>
                  </a:lnTo>
                  <a:lnTo>
                    <a:pt x="207963" y="1808903"/>
                  </a:lnTo>
                  <a:lnTo>
                    <a:pt x="254751" y="1820425"/>
                  </a:lnTo>
                  <a:lnTo>
                    <a:pt x="304073" y="1824405"/>
                  </a:lnTo>
                  <a:lnTo>
                    <a:pt x="1757338" y="1824405"/>
                  </a:lnTo>
                  <a:lnTo>
                    <a:pt x="1806660" y="1820425"/>
                  </a:lnTo>
                  <a:lnTo>
                    <a:pt x="1853448" y="1808903"/>
                  </a:lnTo>
                  <a:lnTo>
                    <a:pt x="1897077" y="1790465"/>
                  </a:lnTo>
                  <a:lnTo>
                    <a:pt x="1936920" y="1765737"/>
                  </a:lnTo>
                  <a:lnTo>
                    <a:pt x="1972350" y="1735344"/>
                  </a:lnTo>
                  <a:lnTo>
                    <a:pt x="2002743" y="1699913"/>
                  </a:lnTo>
                  <a:lnTo>
                    <a:pt x="2027471" y="1660071"/>
                  </a:lnTo>
                  <a:lnTo>
                    <a:pt x="2045910" y="1616442"/>
                  </a:lnTo>
                  <a:lnTo>
                    <a:pt x="2057432" y="1569654"/>
                  </a:lnTo>
                  <a:lnTo>
                    <a:pt x="2061411" y="1520332"/>
                  </a:lnTo>
                  <a:lnTo>
                    <a:pt x="2061411" y="304073"/>
                  </a:lnTo>
                  <a:lnTo>
                    <a:pt x="2057432" y="254751"/>
                  </a:lnTo>
                  <a:lnTo>
                    <a:pt x="2045910" y="207963"/>
                  </a:lnTo>
                  <a:lnTo>
                    <a:pt x="2027471" y="164334"/>
                  </a:lnTo>
                  <a:lnTo>
                    <a:pt x="2002743" y="124491"/>
                  </a:lnTo>
                  <a:lnTo>
                    <a:pt x="1972350" y="89061"/>
                  </a:lnTo>
                  <a:lnTo>
                    <a:pt x="1936920" y="58668"/>
                  </a:lnTo>
                  <a:lnTo>
                    <a:pt x="1897077" y="33940"/>
                  </a:lnTo>
                  <a:lnTo>
                    <a:pt x="1853448" y="15501"/>
                  </a:lnTo>
                  <a:lnTo>
                    <a:pt x="1806660" y="3979"/>
                  </a:lnTo>
                  <a:lnTo>
                    <a:pt x="1757338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2A28C20A-81B5-701B-0523-11D69AD0355A}"/>
                </a:ext>
              </a:extLst>
            </p:cNvPr>
            <p:cNvSpPr/>
            <p:nvPr/>
          </p:nvSpPr>
          <p:spPr>
            <a:xfrm>
              <a:off x="9360838" y="1402643"/>
              <a:ext cx="2061845" cy="1824989"/>
            </a:xfrm>
            <a:custGeom>
              <a:avLst/>
              <a:gdLst/>
              <a:ahLst/>
              <a:cxnLst/>
              <a:rect l="l" t="t" r="r" b="b"/>
              <a:pathLst>
                <a:path w="2061845" h="1824989">
                  <a:moveTo>
                    <a:pt x="0" y="304074"/>
                  </a:moveTo>
                  <a:lnTo>
                    <a:pt x="3979" y="254751"/>
                  </a:lnTo>
                  <a:lnTo>
                    <a:pt x="15501" y="207963"/>
                  </a:lnTo>
                  <a:lnTo>
                    <a:pt x="33940" y="164334"/>
                  </a:lnTo>
                  <a:lnTo>
                    <a:pt x="58668" y="124491"/>
                  </a:lnTo>
                  <a:lnTo>
                    <a:pt x="89061" y="89061"/>
                  </a:lnTo>
                  <a:lnTo>
                    <a:pt x="124491" y="58668"/>
                  </a:lnTo>
                  <a:lnTo>
                    <a:pt x="164334" y="33940"/>
                  </a:lnTo>
                  <a:lnTo>
                    <a:pt x="207963" y="15501"/>
                  </a:lnTo>
                  <a:lnTo>
                    <a:pt x="254751" y="3979"/>
                  </a:lnTo>
                  <a:lnTo>
                    <a:pt x="304074" y="0"/>
                  </a:lnTo>
                  <a:lnTo>
                    <a:pt x="1757338" y="0"/>
                  </a:lnTo>
                  <a:lnTo>
                    <a:pt x="1806660" y="3979"/>
                  </a:lnTo>
                  <a:lnTo>
                    <a:pt x="1853449" y="15501"/>
                  </a:lnTo>
                  <a:lnTo>
                    <a:pt x="1897077" y="33940"/>
                  </a:lnTo>
                  <a:lnTo>
                    <a:pt x="1936920" y="58668"/>
                  </a:lnTo>
                  <a:lnTo>
                    <a:pt x="1972351" y="89061"/>
                  </a:lnTo>
                  <a:lnTo>
                    <a:pt x="2002743" y="124491"/>
                  </a:lnTo>
                  <a:lnTo>
                    <a:pt x="2027471" y="164334"/>
                  </a:lnTo>
                  <a:lnTo>
                    <a:pt x="2045910" y="207963"/>
                  </a:lnTo>
                  <a:lnTo>
                    <a:pt x="2057432" y="254751"/>
                  </a:lnTo>
                  <a:lnTo>
                    <a:pt x="2061412" y="304074"/>
                  </a:lnTo>
                  <a:lnTo>
                    <a:pt x="2061412" y="1520332"/>
                  </a:lnTo>
                  <a:lnTo>
                    <a:pt x="2057432" y="1569654"/>
                  </a:lnTo>
                  <a:lnTo>
                    <a:pt x="2045910" y="1616442"/>
                  </a:lnTo>
                  <a:lnTo>
                    <a:pt x="2027471" y="1660071"/>
                  </a:lnTo>
                  <a:lnTo>
                    <a:pt x="2002743" y="1699913"/>
                  </a:lnTo>
                  <a:lnTo>
                    <a:pt x="1972351" y="1735344"/>
                  </a:lnTo>
                  <a:lnTo>
                    <a:pt x="1936920" y="1765737"/>
                  </a:lnTo>
                  <a:lnTo>
                    <a:pt x="1897077" y="1790465"/>
                  </a:lnTo>
                  <a:lnTo>
                    <a:pt x="1853449" y="1808904"/>
                  </a:lnTo>
                  <a:lnTo>
                    <a:pt x="1806660" y="1820426"/>
                  </a:lnTo>
                  <a:lnTo>
                    <a:pt x="1757338" y="1824406"/>
                  </a:lnTo>
                  <a:lnTo>
                    <a:pt x="304074" y="1824406"/>
                  </a:lnTo>
                  <a:lnTo>
                    <a:pt x="254751" y="1820426"/>
                  </a:lnTo>
                  <a:lnTo>
                    <a:pt x="207963" y="1808904"/>
                  </a:lnTo>
                  <a:lnTo>
                    <a:pt x="164334" y="1790465"/>
                  </a:lnTo>
                  <a:lnTo>
                    <a:pt x="124491" y="1765737"/>
                  </a:lnTo>
                  <a:lnTo>
                    <a:pt x="89061" y="1735344"/>
                  </a:lnTo>
                  <a:lnTo>
                    <a:pt x="58668" y="1699913"/>
                  </a:lnTo>
                  <a:lnTo>
                    <a:pt x="33940" y="1660071"/>
                  </a:lnTo>
                  <a:lnTo>
                    <a:pt x="15501" y="1616442"/>
                  </a:lnTo>
                  <a:lnTo>
                    <a:pt x="3979" y="1569654"/>
                  </a:lnTo>
                  <a:lnTo>
                    <a:pt x="0" y="1520332"/>
                  </a:lnTo>
                  <a:lnTo>
                    <a:pt x="0" y="304074"/>
                  </a:lnTo>
                  <a:close/>
                </a:path>
              </a:pathLst>
            </a:custGeom>
            <a:ln w="127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E9DBDF76-705C-1FA6-71E7-D4AEB38A6579}"/>
              </a:ext>
            </a:extLst>
          </p:cNvPr>
          <p:cNvGrpSpPr/>
          <p:nvPr/>
        </p:nvGrpSpPr>
        <p:grpSpPr>
          <a:xfrm>
            <a:off x="8722125" y="4129780"/>
            <a:ext cx="2061845" cy="1206500"/>
            <a:chOff x="9447548" y="3462173"/>
            <a:chExt cx="1888489" cy="1206500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0619AFEB-66F0-0735-8D4C-7840850048BC}"/>
                </a:ext>
              </a:extLst>
            </p:cNvPr>
            <p:cNvSpPr/>
            <p:nvPr/>
          </p:nvSpPr>
          <p:spPr>
            <a:xfrm>
              <a:off x="9453898" y="3468523"/>
              <a:ext cx="1875789" cy="1193800"/>
            </a:xfrm>
            <a:custGeom>
              <a:avLst/>
              <a:gdLst/>
              <a:ahLst/>
              <a:cxnLst/>
              <a:rect l="l" t="t" r="r" b="b"/>
              <a:pathLst>
                <a:path w="1875790" h="1193800">
                  <a:moveTo>
                    <a:pt x="1676394" y="0"/>
                  </a:moveTo>
                  <a:lnTo>
                    <a:pt x="198898" y="0"/>
                  </a:lnTo>
                  <a:lnTo>
                    <a:pt x="153292" y="5253"/>
                  </a:lnTo>
                  <a:lnTo>
                    <a:pt x="111427" y="20216"/>
                  </a:lnTo>
                  <a:lnTo>
                    <a:pt x="74497" y="43696"/>
                  </a:lnTo>
                  <a:lnTo>
                    <a:pt x="43695" y="74498"/>
                  </a:lnTo>
                  <a:lnTo>
                    <a:pt x="20216" y="111428"/>
                  </a:lnTo>
                  <a:lnTo>
                    <a:pt x="5253" y="153294"/>
                  </a:lnTo>
                  <a:lnTo>
                    <a:pt x="0" y="198899"/>
                  </a:lnTo>
                  <a:lnTo>
                    <a:pt x="0" y="994469"/>
                  </a:lnTo>
                  <a:lnTo>
                    <a:pt x="5253" y="1040075"/>
                  </a:lnTo>
                  <a:lnTo>
                    <a:pt x="20216" y="1081940"/>
                  </a:lnTo>
                  <a:lnTo>
                    <a:pt x="43695" y="1118871"/>
                  </a:lnTo>
                  <a:lnTo>
                    <a:pt x="74497" y="1149673"/>
                  </a:lnTo>
                  <a:lnTo>
                    <a:pt x="111427" y="1173152"/>
                  </a:lnTo>
                  <a:lnTo>
                    <a:pt x="153292" y="1188116"/>
                  </a:lnTo>
                  <a:lnTo>
                    <a:pt x="198898" y="1193369"/>
                  </a:lnTo>
                  <a:lnTo>
                    <a:pt x="1676394" y="1193369"/>
                  </a:lnTo>
                  <a:lnTo>
                    <a:pt x="1722000" y="1188116"/>
                  </a:lnTo>
                  <a:lnTo>
                    <a:pt x="1763865" y="1173152"/>
                  </a:lnTo>
                  <a:lnTo>
                    <a:pt x="1800796" y="1149673"/>
                  </a:lnTo>
                  <a:lnTo>
                    <a:pt x="1831598" y="1118871"/>
                  </a:lnTo>
                  <a:lnTo>
                    <a:pt x="1855078" y="1081940"/>
                  </a:lnTo>
                  <a:lnTo>
                    <a:pt x="1870041" y="1040075"/>
                  </a:lnTo>
                  <a:lnTo>
                    <a:pt x="1875294" y="994469"/>
                  </a:lnTo>
                  <a:lnTo>
                    <a:pt x="1875294" y="198899"/>
                  </a:lnTo>
                  <a:lnTo>
                    <a:pt x="1870041" y="153294"/>
                  </a:lnTo>
                  <a:lnTo>
                    <a:pt x="1855078" y="111428"/>
                  </a:lnTo>
                  <a:lnTo>
                    <a:pt x="1831598" y="74498"/>
                  </a:lnTo>
                  <a:lnTo>
                    <a:pt x="1800796" y="43696"/>
                  </a:lnTo>
                  <a:lnTo>
                    <a:pt x="1763865" y="20216"/>
                  </a:lnTo>
                  <a:lnTo>
                    <a:pt x="1722000" y="5253"/>
                  </a:lnTo>
                  <a:lnTo>
                    <a:pt x="1676394" y="0"/>
                  </a:lnTo>
                  <a:close/>
                </a:path>
              </a:pathLst>
            </a:custGeom>
            <a:solidFill>
              <a:srgbClr val="0F6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1EAB7328-D0F3-AC26-2F7A-AEC4AF9D184E}"/>
                </a:ext>
              </a:extLst>
            </p:cNvPr>
            <p:cNvSpPr/>
            <p:nvPr/>
          </p:nvSpPr>
          <p:spPr>
            <a:xfrm>
              <a:off x="9453898" y="3468523"/>
              <a:ext cx="1875789" cy="1193800"/>
            </a:xfrm>
            <a:custGeom>
              <a:avLst/>
              <a:gdLst/>
              <a:ahLst/>
              <a:cxnLst/>
              <a:rect l="l" t="t" r="r" b="b"/>
              <a:pathLst>
                <a:path w="1875790" h="1193800">
                  <a:moveTo>
                    <a:pt x="0" y="198899"/>
                  </a:moveTo>
                  <a:lnTo>
                    <a:pt x="5253" y="153293"/>
                  </a:lnTo>
                  <a:lnTo>
                    <a:pt x="20216" y="111428"/>
                  </a:lnTo>
                  <a:lnTo>
                    <a:pt x="43695" y="74498"/>
                  </a:lnTo>
                  <a:lnTo>
                    <a:pt x="74497" y="43696"/>
                  </a:lnTo>
                  <a:lnTo>
                    <a:pt x="111428" y="20216"/>
                  </a:lnTo>
                  <a:lnTo>
                    <a:pt x="153293" y="5253"/>
                  </a:lnTo>
                  <a:lnTo>
                    <a:pt x="198899" y="0"/>
                  </a:lnTo>
                  <a:lnTo>
                    <a:pt x="1676396" y="0"/>
                  </a:lnTo>
                  <a:lnTo>
                    <a:pt x="1722001" y="5253"/>
                  </a:lnTo>
                  <a:lnTo>
                    <a:pt x="1763866" y="20216"/>
                  </a:lnTo>
                  <a:lnTo>
                    <a:pt x="1800797" y="43696"/>
                  </a:lnTo>
                  <a:lnTo>
                    <a:pt x="1831599" y="74498"/>
                  </a:lnTo>
                  <a:lnTo>
                    <a:pt x="1855078" y="111428"/>
                  </a:lnTo>
                  <a:lnTo>
                    <a:pt x="1870041" y="153293"/>
                  </a:lnTo>
                  <a:lnTo>
                    <a:pt x="1875295" y="198899"/>
                  </a:lnTo>
                  <a:lnTo>
                    <a:pt x="1875295" y="994469"/>
                  </a:lnTo>
                  <a:lnTo>
                    <a:pt x="1870041" y="1040075"/>
                  </a:lnTo>
                  <a:lnTo>
                    <a:pt x="1855078" y="1081940"/>
                  </a:lnTo>
                  <a:lnTo>
                    <a:pt x="1831599" y="1118871"/>
                  </a:lnTo>
                  <a:lnTo>
                    <a:pt x="1800797" y="1149673"/>
                  </a:lnTo>
                  <a:lnTo>
                    <a:pt x="1763866" y="1173152"/>
                  </a:lnTo>
                  <a:lnTo>
                    <a:pt x="1722001" y="1188115"/>
                  </a:lnTo>
                  <a:lnTo>
                    <a:pt x="1676396" y="1193369"/>
                  </a:lnTo>
                  <a:lnTo>
                    <a:pt x="198899" y="1193369"/>
                  </a:lnTo>
                  <a:lnTo>
                    <a:pt x="153293" y="1188115"/>
                  </a:lnTo>
                  <a:lnTo>
                    <a:pt x="111428" y="1173152"/>
                  </a:lnTo>
                  <a:lnTo>
                    <a:pt x="74497" y="1149673"/>
                  </a:lnTo>
                  <a:lnTo>
                    <a:pt x="43695" y="1118871"/>
                  </a:lnTo>
                  <a:lnTo>
                    <a:pt x="20216" y="1081940"/>
                  </a:lnTo>
                  <a:lnTo>
                    <a:pt x="5253" y="1040075"/>
                  </a:lnTo>
                  <a:lnTo>
                    <a:pt x="0" y="994469"/>
                  </a:lnTo>
                  <a:lnTo>
                    <a:pt x="0" y="198899"/>
                  </a:lnTo>
                  <a:close/>
                </a:path>
              </a:pathLst>
            </a:custGeom>
            <a:ln w="127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62A969-DA4D-BEFE-1B27-B98716A44708}"/>
              </a:ext>
            </a:extLst>
          </p:cNvPr>
          <p:cNvSpPr txBox="1"/>
          <p:nvPr/>
        </p:nvSpPr>
        <p:spPr>
          <a:xfrm>
            <a:off x="8846205" y="2124999"/>
            <a:ext cx="1937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</a:t>
            </a:r>
            <a:r>
              <a:rPr lang="en-US" sz="18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1800" spc="-1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box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pc="-4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sz="18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electronically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</a:t>
            </a:r>
            <a:r>
              <a:rPr lang="en-US" sz="18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1800" spc="-3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certify.</a:t>
            </a: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D7DF-0876-F56C-FABA-9C7106F0812B}"/>
              </a:ext>
            </a:extLst>
          </p:cNvPr>
          <p:cNvSpPr txBox="1"/>
          <p:nvPr/>
        </p:nvSpPr>
        <p:spPr>
          <a:xfrm>
            <a:off x="8950249" y="4548364"/>
            <a:ext cx="172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Submit.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4C454868-D1E7-B540-CD9A-6406544C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EB68-54EC-4DCE-A85F-B1A7CC87D45A}" type="datetime1">
              <a:rPr lang="en-US" smtClean="0"/>
              <a:t>9/6/2023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5A27D7-08F6-CFBD-D0A8-7F8026865E9D}"/>
              </a:ext>
            </a:extLst>
          </p:cNvPr>
          <p:cNvSpPr/>
          <p:nvPr/>
        </p:nvSpPr>
        <p:spPr>
          <a:xfrm>
            <a:off x="3807000" y="3287880"/>
            <a:ext cx="309898" cy="261336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5E195EE-B637-1B4F-C274-573AF4402A8E}"/>
                  </a:ext>
                </a:extLst>
              </p14:cNvPr>
              <p14:cNvContentPartPr/>
              <p14:nvPr/>
            </p14:nvContentPartPr>
            <p14:xfrm>
              <a:off x="6049505" y="288164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E195EE-B637-1B4F-C274-573AF4402A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385" y="2875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E43A5D9-8898-0709-CEC6-F6E69A0706CD}"/>
                  </a:ext>
                </a:extLst>
              </p14:cNvPr>
              <p14:cNvContentPartPr/>
              <p14:nvPr/>
            </p14:nvContentPartPr>
            <p14:xfrm>
              <a:off x="5033585" y="345440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E43A5D9-8898-0709-CEC6-F6E69A0706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7465" y="34482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874BD8A0-D2C5-63E6-76B1-56A2EA18A34A}"/>
              </a:ext>
            </a:extLst>
          </p:cNvPr>
          <p:cNvSpPr/>
          <p:nvPr/>
        </p:nvSpPr>
        <p:spPr>
          <a:xfrm>
            <a:off x="4185720" y="3549937"/>
            <a:ext cx="1280160" cy="308343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51119B4-3CFA-BA96-9812-E482A259467B}"/>
                  </a:ext>
                </a:extLst>
              </p14:cNvPr>
              <p14:cNvContentPartPr/>
              <p14:nvPr/>
            </p14:nvContentPartPr>
            <p14:xfrm>
              <a:off x="6123665" y="368480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51119B4-3CFA-BA96-9812-E482A2594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545" y="36786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100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-6936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935554" y="0"/>
            <a:ext cx="13139928" cy="814638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System Warning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62A969-DA4D-BEFE-1B27-B98716A44708}"/>
              </a:ext>
            </a:extLst>
          </p:cNvPr>
          <p:cNvSpPr txBox="1"/>
          <p:nvPr/>
        </p:nvSpPr>
        <p:spPr>
          <a:xfrm>
            <a:off x="8846205" y="2124999"/>
            <a:ext cx="1937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</a:t>
            </a:r>
            <a:r>
              <a:rPr lang="en-US" sz="1800" spc="-2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sz="1800" spc="-1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box</a:t>
            </a:r>
            <a:r>
              <a:rPr lang="en-US" sz="1800" spc="-3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44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en-US" sz="1800" spc="-1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electronically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</a:t>
            </a:r>
            <a:r>
              <a:rPr lang="en-US" sz="1800" spc="-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1800" spc="-3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certify</a:t>
            </a: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D7DF-0876-F56C-FABA-9C7106F0812B}"/>
              </a:ext>
            </a:extLst>
          </p:cNvPr>
          <p:cNvSpPr txBox="1"/>
          <p:nvPr/>
        </p:nvSpPr>
        <p:spPr>
          <a:xfrm>
            <a:off x="8950249" y="4528436"/>
            <a:ext cx="172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213511A8-457F-314B-5178-5D69685D90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848" y="2752811"/>
            <a:ext cx="5317405" cy="2991039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A2322120-33AB-8116-65F4-230F59869D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8483" y="2753852"/>
            <a:ext cx="5356858" cy="30132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D1C04D-BB80-5478-2640-9DD59AA0FE96}"/>
              </a:ext>
            </a:extLst>
          </p:cNvPr>
          <p:cNvSpPr txBox="1"/>
          <p:nvPr/>
        </p:nvSpPr>
        <p:spPr>
          <a:xfrm>
            <a:off x="408984" y="1643426"/>
            <a:ext cx="1084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Always Log Out – </a:t>
            </a:r>
          </a:p>
          <a:p>
            <a:pPr algn="ctr"/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Do Not Use the Browser’s X to Leave the System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0EB6DFB-8A53-1537-80C3-833E63F3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3D57-BF43-4D77-8335-9ED8B1DDDA0E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154F78-CEBD-E2EC-07E0-C158CA83D96E}"/>
              </a:ext>
            </a:extLst>
          </p:cNvPr>
          <p:cNvSpPr/>
          <p:nvPr/>
        </p:nvSpPr>
        <p:spPr>
          <a:xfrm>
            <a:off x="7223400" y="2962800"/>
            <a:ext cx="256032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D5CFA5-090F-5B70-A68C-5F6324350431}"/>
                  </a:ext>
                </a:extLst>
              </p14:cNvPr>
              <p14:cNvContentPartPr/>
              <p14:nvPr/>
            </p14:nvContentPartPr>
            <p14:xfrm>
              <a:off x="12425611" y="2456582"/>
              <a:ext cx="345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D5CFA5-090F-5B70-A68C-5F63243504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19554" y="2450462"/>
                <a:ext cx="46674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912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-6936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44D7DF-0876-F56C-FABA-9C7106F0812B}"/>
              </a:ext>
            </a:extLst>
          </p:cNvPr>
          <p:cNvSpPr txBox="1"/>
          <p:nvPr/>
        </p:nvSpPr>
        <p:spPr>
          <a:xfrm>
            <a:off x="8950249" y="4528436"/>
            <a:ext cx="1729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895F6-A699-A3B3-7AE9-8D5493EC7C31}"/>
              </a:ext>
            </a:extLst>
          </p:cNvPr>
          <p:cNvSpPr txBox="1"/>
          <p:nvPr/>
        </p:nvSpPr>
        <p:spPr>
          <a:xfrm>
            <a:off x="941832" y="200533"/>
            <a:ext cx="10899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Things to Remember 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D5C31CD7-9D1F-BADD-B053-3ECD404704ED}"/>
              </a:ext>
            </a:extLst>
          </p:cNvPr>
          <p:cNvSpPr/>
          <p:nvPr/>
        </p:nvSpPr>
        <p:spPr>
          <a:xfrm>
            <a:off x="439620" y="2137623"/>
            <a:ext cx="5504688" cy="882890"/>
          </a:xfrm>
          <a:custGeom>
            <a:avLst/>
            <a:gdLst/>
            <a:ahLst/>
            <a:cxnLst/>
            <a:rect l="l" t="t" r="r" b="b"/>
            <a:pathLst>
              <a:path w="6372859" h="1012190">
                <a:moveTo>
                  <a:pt x="6203830" y="0"/>
                </a:moveTo>
                <a:lnTo>
                  <a:pt x="168692" y="0"/>
                </a:lnTo>
                <a:lnTo>
                  <a:pt x="123847" y="6025"/>
                </a:lnTo>
                <a:lnTo>
                  <a:pt x="83550" y="23031"/>
                </a:lnTo>
                <a:lnTo>
                  <a:pt x="49409" y="49409"/>
                </a:lnTo>
                <a:lnTo>
                  <a:pt x="23031" y="83550"/>
                </a:lnTo>
                <a:lnTo>
                  <a:pt x="6025" y="123848"/>
                </a:lnTo>
                <a:lnTo>
                  <a:pt x="0" y="168694"/>
                </a:lnTo>
                <a:lnTo>
                  <a:pt x="0" y="843464"/>
                </a:lnTo>
                <a:lnTo>
                  <a:pt x="6025" y="888309"/>
                </a:lnTo>
                <a:lnTo>
                  <a:pt x="23031" y="928607"/>
                </a:lnTo>
                <a:lnTo>
                  <a:pt x="49409" y="962748"/>
                </a:lnTo>
                <a:lnTo>
                  <a:pt x="83550" y="989126"/>
                </a:lnTo>
                <a:lnTo>
                  <a:pt x="123847" y="1006132"/>
                </a:lnTo>
                <a:lnTo>
                  <a:pt x="168692" y="1012158"/>
                </a:lnTo>
                <a:lnTo>
                  <a:pt x="6203830" y="1012158"/>
                </a:lnTo>
                <a:lnTo>
                  <a:pt x="6248676" y="1006132"/>
                </a:lnTo>
                <a:lnTo>
                  <a:pt x="6288973" y="989126"/>
                </a:lnTo>
                <a:lnTo>
                  <a:pt x="6323114" y="962748"/>
                </a:lnTo>
                <a:lnTo>
                  <a:pt x="6349492" y="928607"/>
                </a:lnTo>
                <a:lnTo>
                  <a:pt x="6366497" y="888309"/>
                </a:lnTo>
                <a:lnTo>
                  <a:pt x="6372523" y="843464"/>
                </a:lnTo>
                <a:lnTo>
                  <a:pt x="6372523" y="168694"/>
                </a:lnTo>
                <a:lnTo>
                  <a:pt x="6366497" y="123848"/>
                </a:lnTo>
                <a:lnTo>
                  <a:pt x="6349492" y="83550"/>
                </a:lnTo>
                <a:lnTo>
                  <a:pt x="6323114" y="49409"/>
                </a:lnTo>
                <a:lnTo>
                  <a:pt x="6288973" y="23031"/>
                </a:lnTo>
                <a:lnTo>
                  <a:pt x="6248676" y="6025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B345A2D-911D-637C-8236-853B39139E48}"/>
              </a:ext>
            </a:extLst>
          </p:cNvPr>
          <p:cNvSpPr/>
          <p:nvPr/>
        </p:nvSpPr>
        <p:spPr>
          <a:xfrm>
            <a:off x="453074" y="3428267"/>
            <a:ext cx="5504688" cy="882890"/>
          </a:xfrm>
          <a:custGeom>
            <a:avLst/>
            <a:gdLst/>
            <a:ahLst/>
            <a:cxnLst/>
            <a:rect l="l" t="t" r="r" b="b"/>
            <a:pathLst>
              <a:path w="6372859" h="1012189">
                <a:moveTo>
                  <a:pt x="6203830" y="0"/>
                </a:moveTo>
                <a:lnTo>
                  <a:pt x="168692" y="0"/>
                </a:lnTo>
                <a:lnTo>
                  <a:pt x="123847" y="6025"/>
                </a:lnTo>
                <a:lnTo>
                  <a:pt x="83550" y="23031"/>
                </a:lnTo>
                <a:lnTo>
                  <a:pt x="49409" y="49409"/>
                </a:lnTo>
                <a:lnTo>
                  <a:pt x="23031" y="83551"/>
                </a:lnTo>
                <a:lnTo>
                  <a:pt x="6025" y="123849"/>
                </a:lnTo>
                <a:lnTo>
                  <a:pt x="0" y="168695"/>
                </a:lnTo>
                <a:lnTo>
                  <a:pt x="0" y="843465"/>
                </a:lnTo>
                <a:lnTo>
                  <a:pt x="6025" y="888311"/>
                </a:lnTo>
                <a:lnTo>
                  <a:pt x="23031" y="928608"/>
                </a:lnTo>
                <a:lnTo>
                  <a:pt x="49409" y="962750"/>
                </a:lnTo>
                <a:lnTo>
                  <a:pt x="83550" y="989127"/>
                </a:lnTo>
                <a:lnTo>
                  <a:pt x="123847" y="1006133"/>
                </a:lnTo>
                <a:lnTo>
                  <a:pt x="168692" y="1012159"/>
                </a:lnTo>
                <a:lnTo>
                  <a:pt x="6203830" y="1012159"/>
                </a:lnTo>
                <a:lnTo>
                  <a:pt x="6248676" y="1006133"/>
                </a:lnTo>
                <a:lnTo>
                  <a:pt x="6288973" y="989127"/>
                </a:lnTo>
                <a:lnTo>
                  <a:pt x="6323114" y="962750"/>
                </a:lnTo>
                <a:lnTo>
                  <a:pt x="6349492" y="928608"/>
                </a:lnTo>
                <a:lnTo>
                  <a:pt x="6366497" y="888311"/>
                </a:lnTo>
                <a:lnTo>
                  <a:pt x="6372523" y="843465"/>
                </a:lnTo>
                <a:lnTo>
                  <a:pt x="6372523" y="168695"/>
                </a:lnTo>
                <a:lnTo>
                  <a:pt x="6366497" y="123849"/>
                </a:lnTo>
                <a:lnTo>
                  <a:pt x="6349492" y="83551"/>
                </a:lnTo>
                <a:lnTo>
                  <a:pt x="6323114" y="49409"/>
                </a:lnTo>
                <a:lnTo>
                  <a:pt x="6288973" y="23031"/>
                </a:lnTo>
                <a:lnTo>
                  <a:pt x="6248676" y="6025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4CE4C80-50E2-1855-F97C-1A3488DD031F}"/>
              </a:ext>
            </a:extLst>
          </p:cNvPr>
          <p:cNvSpPr txBox="1"/>
          <p:nvPr/>
        </p:nvSpPr>
        <p:spPr>
          <a:xfrm>
            <a:off x="610195" y="2308957"/>
            <a:ext cx="4942481" cy="17594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31445">
              <a:lnSpc>
                <a:spcPts val="1900"/>
              </a:lnSpc>
              <a:spcBef>
                <a:spcPts val="380"/>
              </a:spcBef>
            </a:pP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Head</a:t>
            </a:r>
            <a:r>
              <a:rPr sz="16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Moderator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is</a:t>
            </a:r>
            <a:r>
              <a:rPr sz="16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responsible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for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enterin</a:t>
            </a: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 the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and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generat</a:t>
            </a: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ing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return.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335280" indent="-238760">
              <a:lnSpc>
                <a:spcPct val="100000"/>
              </a:lnSpc>
              <a:spcBef>
                <a:spcPts val="1885"/>
              </a:spcBef>
              <a:buChar char="•"/>
              <a:tabLst>
                <a:tab pos="335280" algn="l"/>
              </a:tabLst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ay</a:t>
            </a:r>
            <a:r>
              <a:rPr sz="1600" spc="-4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</a:t>
            </a:r>
            <a:r>
              <a:rPr sz="16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assisted</a:t>
            </a:r>
            <a:r>
              <a:rPr sz="16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sz="16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Data</a:t>
            </a:r>
            <a:r>
              <a:rPr sz="16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Entry</a:t>
            </a:r>
            <a:r>
              <a:rPr sz="1600" spc="-35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person</a:t>
            </a:r>
            <a:r>
              <a:rPr lang="en-US" sz="16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br>
              <a:rPr lang="en-US" sz="1600" spc="-10"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2700" marR="5080">
              <a:lnSpc>
                <a:spcPts val="1900"/>
              </a:lnSpc>
            </a:pP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Preliminary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entered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midnight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</a:t>
            </a:r>
            <a:r>
              <a:rPr lang="en-US" sz="16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</a:t>
            </a:r>
            <a:r>
              <a:rPr sz="16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olling </a:t>
            </a: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lace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tapes)</a:t>
            </a: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DA53C21-97F1-98F9-5EB4-F27F05681586}"/>
              </a:ext>
            </a:extLst>
          </p:cNvPr>
          <p:cNvSpPr/>
          <p:nvPr/>
        </p:nvSpPr>
        <p:spPr>
          <a:xfrm>
            <a:off x="453074" y="4495147"/>
            <a:ext cx="5504688" cy="882890"/>
          </a:xfrm>
          <a:custGeom>
            <a:avLst/>
            <a:gdLst/>
            <a:ahLst/>
            <a:cxnLst/>
            <a:rect l="l" t="t" r="r" b="b"/>
            <a:pathLst>
              <a:path w="6372859" h="1012189">
                <a:moveTo>
                  <a:pt x="6203830" y="0"/>
                </a:moveTo>
                <a:lnTo>
                  <a:pt x="168692" y="0"/>
                </a:lnTo>
                <a:lnTo>
                  <a:pt x="123847" y="6025"/>
                </a:lnTo>
                <a:lnTo>
                  <a:pt x="83550" y="23031"/>
                </a:lnTo>
                <a:lnTo>
                  <a:pt x="49409" y="49409"/>
                </a:lnTo>
                <a:lnTo>
                  <a:pt x="23031" y="83551"/>
                </a:lnTo>
                <a:lnTo>
                  <a:pt x="6025" y="123849"/>
                </a:lnTo>
                <a:lnTo>
                  <a:pt x="0" y="168695"/>
                </a:lnTo>
                <a:lnTo>
                  <a:pt x="0" y="843465"/>
                </a:lnTo>
                <a:lnTo>
                  <a:pt x="6025" y="888311"/>
                </a:lnTo>
                <a:lnTo>
                  <a:pt x="23031" y="928608"/>
                </a:lnTo>
                <a:lnTo>
                  <a:pt x="49409" y="962750"/>
                </a:lnTo>
                <a:lnTo>
                  <a:pt x="83550" y="989127"/>
                </a:lnTo>
                <a:lnTo>
                  <a:pt x="123847" y="1006133"/>
                </a:lnTo>
                <a:lnTo>
                  <a:pt x="168692" y="1012159"/>
                </a:lnTo>
                <a:lnTo>
                  <a:pt x="6203830" y="1012159"/>
                </a:lnTo>
                <a:lnTo>
                  <a:pt x="6248676" y="1006133"/>
                </a:lnTo>
                <a:lnTo>
                  <a:pt x="6288973" y="989127"/>
                </a:lnTo>
                <a:lnTo>
                  <a:pt x="6323114" y="962750"/>
                </a:lnTo>
                <a:lnTo>
                  <a:pt x="6349492" y="928608"/>
                </a:lnTo>
                <a:lnTo>
                  <a:pt x="6366497" y="888311"/>
                </a:lnTo>
                <a:lnTo>
                  <a:pt x="6372523" y="843465"/>
                </a:lnTo>
                <a:lnTo>
                  <a:pt x="6372523" y="168695"/>
                </a:lnTo>
                <a:lnTo>
                  <a:pt x="6366497" y="123849"/>
                </a:lnTo>
                <a:lnTo>
                  <a:pt x="6349492" y="83551"/>
                </a:lnTo>
                <a:lnTo>
                  <a:pt x="6323114" y="49409"/>
                </a:lnTo>
                <a:lnTo>
                  <a:pt x="6288973" y="23031"/>
                </a:lnTo>
                <a:lnTo>
                  <a:pt x="6248676" y="6025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4B15492-7F87-3EA4-42C7-8D91077227D8}"/>
              </a:ext>
            </a:extLst>
          </p:cNvPr>
          <p:cNvSpPr txBox="1"/>
          <p:nvPr/>
        </p:nvSpPr>
        <p:spPr>
          <a:xfrm>
            <a:off x="610195" y="4598968"/>
            <a:ext cx="5046147" cy="5360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Preliminary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Stats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must be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entered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midnight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before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can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generate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</a:t>
            </a: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EA5A3F7-F7FB-6F31-720B-B020131AECAF}"/>
              </a:ext>
            </a:extLst>
          </p:cNvPr>
          <p:cNvSpPr/>
          <p:nvPr/>
        </p:nvSpPr>
        <p:spPr>
          <a:xfrm>
            <a:off x="6387771" y="2137623"/>
            <a:ext cx="5504688" cy="882890"/>
          </a:xfrm>
          <a:custGeom>
            <a:avLst/>
            <a:gdLst/>
            <a:ahLst/>
            <a:cxnLst/>
            <a:rect l="l" t="t" r="r" b="b"/>
            <a:pathLst>
              <a:path w="6372859" h="1012189">
                <a:moveTo>
                  <a:pt x="6203830" y="0"/>
                </a:moveTo>
                <a:lnTo>
                  <a:pt x="168692" y="0"/>
                </a:lnTo>
                <a:lnTo>
                  <a:pt x="123847" y="6025"/>
                </a:lnTo>
                <a:lnTo>
                  <a:pt x="83550" y="23031"/>
                </a:lnTo>
                <a:lnTo>
                  <a:pt x="49409" y="49409"/>
                </a:lnTo>
                <a:lnTo>
                  <a:pt x="23031" y="83551"/>
                </a:lnTo>
                <a:lnTo>
                  <a:pt x="6025" y="123849"/>
                </a:lnTo>
                <a:lnTo>
                  <a:pt x="0" y="168695"/>
                </a:lnTo>
                <a:lnTo>
                  <a:pt x="0" y="843465"/>
                </a:lnTo>
                <a:lnTo>
                  <a:pt x="6025" y="888311"/>
                </a:lnTo>
                <a:lnTo>
                  <a:pt x="23031" y="928608"/>
                </a:lnTo>
                <a:lnTo>
                  <a:pt x="49409" y="962750"/>
                </a:lnTo>
                <a:lnTo>
                  <a:pt x="83550" y="989127"/>
                </a:lnTo>
                <a:lnTo>
                  <a:pt x="123847" y="1006133"/>
                </a:lnTo>
                <a:lnTo>
                  <a:pt x="168692" y="1012159"/>
                </a:lnTo>
                <a:lnTo>
                  <a:pt x="6203830" y="1012159"/>
                </a:lnTo>
                <a:lnTo>
                  <a:pt x="6248676" y="1006133"/>
                </a:lnTo>
                <a:lnTo>
                  <a:pt x="6288973" y="989127"/>
                </a:lnTo>
                <a:lnTo>
                  <a:pt x="6323114" y="962750"/>
                </a:lnTo>
                <a:lnTo>
                  <a:pt x="6349492" y="928608"/>
                </a:lnTo>
                <a:lnTo>
                  <a:pt x="6366497" y="888311"/>
                </a:lnTo>
                <a:lnTo>
                  <a:pt x="6372523" y="843465"/>
                </a:lnTo>
                <a:lnTo>
                  <a:pt x="6372523" y="168695"/>
                </a:lnTo>
                <a:lnTo>
                  <a:pt x="6366497" y="123849"/>
                </a:lnTo>
                <a:lnTo>
                  <a:pt x="6349492" y="83551"/>
                </a:lnTo>
                <a:lnTo>
                  <a:pt x="6323114" y="49409"/>
                </a:lnTo>
                <a:lnTo>
                  <a:pt x="6288973" y="23031"/>
                </a:lnTo>
                <a:lnTo>
                  <a:pt x="6248676" y="6025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748BDF0-0D88-8DA9-A15F-529D8C4B2D00}"/>
              </a:ext>
            </a:extLst>
          </p:cNvPr>
          <p:cNvSpPr/>
          <p:nvPr/>
        </p:nvSpPr>
        <p:spPr>
          <a:xfrm>
            <a:off x="6387771" y="3428267"/>
            <a:ext cx="5504688" cy="907953"/>
          </a:xfrm>
          <a:custGeom>
            <a:avLst/>
            <a:gdLst/>
            <a:ahLst/>
            <a:cxnLst/>
            <a:rect l="l" t="t" r="r" b="b"/>
            <a:pathLst>
              <a:path w="6372859" h="1012189">
                <a:moveTo>
                  <a:pt x="6203830" y="0"/>
                </a:moveTo>
                <a:lnTo>
                  <a:pt x="168692" y="0"/>
                </a:lnTo>
                <a:lnTo>
                  <a:pt x="123847" y="6026"/>
                </a:lnTo>
                <a:lnTo>
                  <a:pt x="83550" y="23032"/>
                </a:lnTo>
                <a:lnTo>
                  <a:pt x="49409" y="49409"/>
                </a:lnTo>
                <a:lnTo>
                  <a:pt x="23031" y="83551"/>
                </a:lnTo>
                <a:lnTo>
                  <a:pt x="6025" y="123849"/>
                </a:lnTo>
                <a:lnTo>
                  <a:pt x="0" y="168695"/>
                </a:lnTo>
                <a:lnTo>
                  <a:pt x="0" y="843465"/>
                </a:lnTo>
                <a:lnTo>
                  <a:pt x="6025" y="888310"/>
                </a:lnTo>
                <a:lnTo>
                  <a:pt x="23031" y="928608"/>
                </a:lnTo>
                <a:lnTo>
                  <a:pt x="49409" y="962750"/>
                </a:lnTo>
                <a:lnTo>
                  <a:pt x="83550" y="989127"/>
                </a:lnTo>
                <a:lnTo>
                  <a:pt x="123847" y="1006133"/>
                </a:lnTo>
                <a:lnTo>
                  <a:pt x="168692" y="1012159"/>
                </a:lnTo>
                <a:lnTo>
                  <a:pt x="6203830" y="1012159"/>
                </a:lnTo>
                <a:lnTo>
                  <a:pt x="6248676" y="1006133"/>
                </a:lnTo>
                <a:lnTo>
                  <a:pt x="6288973" y="989127"/>
                </a:lnTo>
                <a:lnTo>
                  <a:pt x="6323114" y="962750"/>
                </a:lnTo>
                <a:lnTo>
                  <a:pt x="6349492" y="928608"/>
                </a:lnTo>
                <a:lnTo>
                  <a:pt x="6366497" y="888310"/>
                </a:lnTo>
                <a:lnTo>
                  <a:pt x="6372523" y="843465"/>
                </a:lnTo>
                <a:lnTo>
                  <a:pt x="6372523" y="168695"/>
                </a:lnTo>
                <a:lnTo>
                  <a:pt x="6366497" y="123849"/>
                </a:lnTo>
                <a:lnTo>
                  <a:pt x="6349492" y="83551"/>
                </a:lnTo>
                <a:lnTo>
                  <a:pt x="6323114" y="49409"/>
                </a:lnTo>
                <a:lnTo>
                  <a:pt x="6288973" y="23032"/>
                </a:lnTo>
                <a:lnTo>
                  <a:pt x="6248676" y="6026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2AD09C6-6AA6-1B9B-3C28-4B6901F94643}"/>
              </a:ext>
            </a:extLst>
          </p:cNvPr>
          <p:cNvSpPr/>
          <p:nvPr/>
        </p:nvSpPr>
        <p:spPr>
          <a:xfrm>
            <a:off x="6393867" y="4528436"/>
            <a:ext cx="5504688" cy="897298"/>
          </a:xfrm>
          <a:custGeom>
            <a:avLst/>
            <a:gdLst/>
            <a:ahLst/>
            <a:cxnLst/>
            <a:rect l="l" t="t" r="r" b="b"/>
            <a:pathLst>
              <a:path w="6372859" h="1012190">
                <a:moveTo>
                  <a:pt x="6203830" y="0"/>
                </a:moveTo>
                <a:lnTo>
                  <a:pt x="168692" y="0"/>
                </a:lnTo>
                <a:lnTo>
                  <a:pt x="123847" y="6025"/>
                </a:lnTo>
                <a:lnTo>
                  <a:pt x="83550" y="23031"/>
                </a:lnTo>
                <a:lnTo>
                  <a:pt x="49409" y="49409"/>
                </a:lnTo>
                <a:lnTo>
                  <a:pt x="23031" y="83551"/>
                </a:lnTo>
                <a:lnTo>
                  <a:pt x="6025" y="123848"/>
                </a:lnTo>
                <a:lnTo>
                  <a:pt x="0" y="168694"/>
                </a:lnTo>
                <a:lnTo>
                  <a:pt x="0" y="843464"/>
                </a:lnTo>
                <a:lnTo>
                  <a:pt x="6025" y="888310"/>
                </a:lnTo>
                <a:lnTo>
                  <a:pt x="23031" y="928607"/>
                </a:lnTo>
                <a:lnTo>
                  <a:pt x="49409" y="962749"/>
                </a:lnTo>
                <a:lnTo>
                  <a:pt x="83550" y="989127"/>
                </a:lnTo>
                <a:lnTo>
                  <a:pt x="123847" y="1006133"/>
                </a:lnTo>
                <a:lnTo>
                  <a:pt x="168692" y="1012158"/>
                </a:lnTo>
                <a:lnTo>
                  <a:pt x="6203830" y="1012158"/>
                </a:lnTo>
                <a:lnTo>
                  <a:pt x="6248676" y="1006133"/>
                </a:lnTo>
                <a:lnTo>
                  <a:pt x="6288973" y="989127"/>
                </a:lnTo>
                <a:lnTo>
                  <a:pt x="6323114" y="962749"/>
                </a:lnTo>
                <a:lnTo>
                  <a:pt x="6349492" y="928607"/>
                </a:lnTo>
                <a:lnTo>
                  <a:pt x="6366497" y="888310"/>
                </a:lnTo>
                <a:lnTo>
                  <a:pt x="6372523" y="843464"/>
                </a:lnTo>
                <a:lnTo>
                  <a:pt x="6372523" y="168694"/>
                </a:lnTo>
                <a:lnTo>
                  <a:pt x="6366497" y="123848"/>
                </a:lnTo>
                <a:lnTo>
                  <a:pt x="6349492" y="83551"/>
                </a:lnTo>
                <a:lnTo>
                  <a:pt x="6323114" y="49409"/>
                </a:lnTo>
                <a:lnTo>
                  <a:pt x="6288973" y="23031"/>
                </a:lnTo>
                <a:lnTo>
                  <a:pt x="6248676" y="6025"/>
                </a:lnTo>
                <a:lnTo>
                  <a:pt x="6203830" y="0"/>
                </a:lnTo>
                <a:close/>
              </a:path>
            </a:pathLst>
          </a:custGeom>
          <a:solidFill>
            <a:srgbClr val="4182D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3425587-D65D-7EB7-1183-8DE1255C630C}"/>
              </a:ext>
            </a:extLst>
          </p:cNvPr>
          <p:cNvSpPr txBox="1"/>
          <p:nvPr/>
        </p:nvSpPr>
        <p:spPr>
          <a:xfrm>
            <a:off x="6754196" y="2068150"/>
            <a:ext cx="5087284" cy="32367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34620">
              <a:lnSpc>
                <a:spcPts val="1900"/>
              </a:lnSpc>
              <a:spcBef>
                <a:spcPts val="380"/>
              </a:spcBef>
            </a:pPr>
            <a:b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REMEMBER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–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you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must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state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b="1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TWO</a:t>
            </a:r>
            <a:r>
              <a:rPr sz="1600" b="1" spc="-3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 Bold"/>
              </a:rPr>
              <a:t> </a:t>
            </a:r>
            <a:r>
              <a:rPr sz="1600" spc="-1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times</a:t>
            </a:r>
            <a:r>
              <a:rPr lang="en-US" sz="1600" spc="-1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:</a:t>
            </a:r>
            <a:r>
              <a:rPr sz="1600" spc="-1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(1)candidates 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results</a:t>
            </a:r>
            <a:r>
              <a:rPr lang="en-US"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and</a:t>
            </a:r>
            <a:r>
              <a:rPr sz="1600" spc="-1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(2) stats</a:t>
            </a: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.</a:t>
            </a:r>
            <a:b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b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6510">
              <a:lnSpc>
                <a:spcPct val="100000"/>
              </a:lnSpc>
            </a:pPr>
            <a:b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Send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SOTS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final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return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the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Friday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followin</a:t>
            </a: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g the election.</a:t>
            </a:r>
            <a:b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</a:br>
            <a:endParaRPr lang="en-US" sz="1600" spc="-1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6510">
              <a:lnSpc>
                <a:spcPct val="100000"/>
              </a:lnSpc>
            </a:pPr>
            <a:endParaRPr lang="en-US" sz="1600" spc="-1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  <a:p>
            <a:pPr marL="16510">
              <a:lnSpc>
                <a:spcPct val="100000"/>
              </a:lnSpc>
            </a:pPr>
            <a:r>
              <a:rPr lang="en-US"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W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et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signature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is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required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for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the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two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copies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(Clerk </a:t>
            </a:r>
            <a:r>
              <a:rPr sz="1600" spc="-117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&amp;</a:t>
            </a:r>
            <a:r>
              <a:rPr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SOTS)</a:t>
            </a:r>
            <a:r>
              <a:rPr sz="1600" spc="-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of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original</a:t>
            </a: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,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and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all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amendments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should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be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sent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to</a:t>
            </a:r>
            <a:r>
              <a:rPr sz="1600" spc="-4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SOTS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by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Monday.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F80B04B-4EB8-6746-7D49-0460BD7D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9071-DF44-4D40-9947-A2DEBC058D49}" type="datetime1">
              <a:rPr lang="en-US" smtClean="0"/>
              <a:t>9/6/2023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CE09BA-0438-076F-ABCA-5761B9E1691D}"/>
                  </a:ext>
                </a:extLst>
              </p14:cNvPr>
              <p14:cNvContentPartPr/>
              <p14:nvPr/>
            </p14:nvContentPartPr>
            <p14:xfrm>
              <a:off x="4470262" y="2678342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CE09BA-0438-076F-ABCA-5761B9E169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142" y="267222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546106-9D73-5CF2-E893-CF024FE2491D}"/>
                  </a:ext>
                </a:extLst>
              </p14:cNvPr>
              <p14:cNvContentPartPr/>
              <p14:nvPr/>
            </p14:nvContentPartPr>
            <p14:xfrm>
              <a:off x="3934582" y="2576822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546106-9D73-5CF2-E893-CF024FE249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8462" y="257070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376BF1-5E99-53B9-5678-DAAFA41C4369}"/>
                  </a:ext>
                </a:extLst>
              </p14:cNvPr>
              <p14:cNvContentPartPr/>
              <p14:nvPr/>
            </p14:nvContentPartPr>
            <p14:xfrm>
              <a:off x="3639022" y="2447582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376BF1-5E99-53B9-5678-DAAFA41C43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902" y="244146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3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0" y="2972"/>
            <a:ext cx="12192000" cy="1663475"/>
          </a:xfrm>
          <a:prstGeom prst="rect">
            <a:avLst/>
          </a:prstGeom>
          <a:solidFill>
            <a:srgbClr val="4182D9"/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597226" y="98968"/>
            <a:ext cx="13139928" cy="1430191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000">
                <a:solidFill>
                  <a:srgbClr val="D223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to do if there is a system failure? Plan B</a:t>
            </a:r>
            <a:endParaRPr lang="en-US" sz="4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D59F347C-DEFF-3689-A5B9-D3B71F136780}"/>
              </a:ext>
            </a:extLst>
          </p:cNvPr>
          <p:cNvSpPr txBox="1"/>
          <p:nvPr/>
        </p:nvSpPr>
        <p:spPr>
          <a:xfrm>
            <a:off x="1143000" y="2041751"/>
            <a:ext cx="9890060" cy="3404843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heavy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 “B” </a:t>
            </a:r>
            <a:r>
              <a:rPr lang="en-US" sz="24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for primary night if there is a system failure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4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Please manually fill out a paper backup of the Moderator’s Return (e.g., the blank return you printed for your town or the generic template SOTS emailed you).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4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Email the paper backup to </a:t>
            </a:r>
            <a:r>
              <a:rPr lang="en-US" sz="2400" u="heavy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Moriah.Moriarty@ct.gov</a:t>
            </a:r>
            <a:r>
              <a:rPr lang="en-US" sz="24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and</a:t>
            </a:r>
            <a:r>
              <a:rPr lang="en-US" sz="2400" u="heavy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LEAD@ct.gov</a:t>
            </a:r>
            <a:r>
              <a:rPr lang="en-US" sz="2400" ker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4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86300"/>
              </a:lnSpc>
              <a:spcBef>
                <a:spcPts val="1620"/>
              </a:spcBef>
              <a:tabLst>
                <a:tab pos="241300" algn="l"/>
                <a:tab pos="8657590" algn="l"/>
              </a:tabLst>
            </a:pPr>
            <a:endParaRPr sz="2700">
              <a:latin typeface="Arial"/>
              <a:cs typeface="Arial"/>
            </a:endParaRP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3C9F229-9115-B8BC-1512-FA0C3426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18F-BB9A-4F07-9FE3-54FADF41385C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-6936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44D7DF-0876-F56C-FABA-9C7106F0812B}"/>
              </a:ext>
            </a:extLst>
          </p:cNvPr>
          <p:cNvSpPr txBox="1"/>
          <p:nvPr/>
        </p:nvSpPr>
        <p:spPr>
          <a:xfrm>
            <a:off x="8950249" y="4528436"/>
            <a:ext cx="172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EB3C-32BC-4284-0A72-DC16AC67846C}"/>
              </a:ext>
            </a:extLst>
          </p:cNvPr>
          <p:cNvSpPr txBox="1"/>
          <p:nvPr/>
        </p:nvSpPr>
        <p:spPr>
          <a:xfrm>
            <a:off x="1577940" y="143487"/>
            <a:ext cx="9361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Just to remind you: SOTS Support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41B09-694B-F2EF-509C-ED2352A55C80}"/>
              </a:ext>
            </a:extLst>
          </p:cNvPr>
          <p:cNvSpPr txBox="1"/>
          <p:nvPr/>
        </p:nvSpPr>
        <p:spPr>
          <a:xfrm>
            <a:off x="9391904" y="2901640"/>
            <a:ext cx="213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</a:pPr>
            <a:r>
              <a:rPr lang="en-US" sz="20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anda"/>
                <a:cs typeface="Rockwell"/>
              </a:rPr>
              <a:t>860-509-6111</a:t>
            </a:r>
            <a:endParaRPr lang="en-US" sz="2000">
              <a:latin typeface="Veranda"/>
              <a:cs typeface="Rockwell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B9889E2-B50C-BD35-7C39-2BDE167E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1EA2-117A-47DD-9718-9E7AD701F53D}" type="datetime1">
              <a:rPr lang="en-US" smtClean="0"/>
              <a:t>9/6/2023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A2E5-4127-43C6-C353-6D535151C833}"/>
              </a:ext>
            </a:extLst>
          </p:cNvPr>
          <p:cNvSpPr txBox="1"/>
          <p:nvPr/>
        </p:nvSpPr>
        <p:spPr>
          <a:xfrm>
            <a:off x="9815088" y="4335134"/>
            <a:ext cx="151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anda"/>
              </a:rPr>
              <a:t>“Report a Problem”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9CD1BD-CFE6-1B4C-BA15-2E42EE0F2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8" y="2281313"/>
            <a:ext cx="5708807" cy="333519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514923C-477C-7178-4A27-260848C034D0}"/>
              </a:ext>
            </a:extLst>
          </p:cNvPr>
          <p:cNvSpPr/>
          <p:nvPr/>
        </p:nvSpPr>
        <p:spPr>
          <a:xfrm>
            <a:off x="4353120" y="3831480"/>
            <a:ext cx="1828800" cy="18288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EADE92-B93A-6342-17ED-188989F95242}"/>
                  </a:ext>
                </a:extLst>
              </p14:cNvPr>
              <p14:cNvContentPartPr/>
              <p14:nvPr/>
            </p14:nvContentPartPr>
            <p14:xfrm>
              <a:off x="6650062" y="2833862"/>
              <a:ext cx="360" cy="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EADE92-B93A-6342-17ED-188989F95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3942" y="2828762"/>
                <a:ext cx="126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FE231-07A6-2E0C-3703-86E5154AA530}"/>
                  </a:ext>
                </a:extLst>
              </p14:cNvPr>
              <p14:cNvContentPartPr/>
              <p14:nvPr/>
            </p14:nvContentPartPr>
            <p14:xfrm>
              <a:off x="6548182" y="1496102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FE231-07A6-2E0C-3703-86E5154AA5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2062" y="148998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5916934-6DC7-F939-6D7C-D458DD08E368}"/>
              </a:ext>
            </a:extLst>
          </p:cNvPr>
          <p:cNvSpPr txBox="1"/>
          <p:nvPr/>
        </p:nvSpPr>
        <p:spPr>
          <a:xfrm>
            <a:off x="6373368" y="2203704"/>
            <a:ext cx="53643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Do you have questions or need support? We are here to help:</a:t>
            </a: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EMS Help Desk before 8 p.m. on Primary Day: (860) 509-6100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EMS Help Desk after 8 p.m. on Primary Day: (860) 509-6111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Forgot your login or password? Use Report a Problem or get help from the EMS home page.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Our email is also available: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LEAD@ct.gov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39625" y="-6936"/>
            <a:ext cx="12231625" cy="1205572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44D7DF-0876-F56C-FABA-9C7106F0812B}"/>
              </a:ext>
            </a:extLst>
          </p:cNvPr>
          <p:cNvSpPr txBox="1"/>
          <p:nvPr/>
        </p:nvSpPr>
        <p:spPr>
          <a:xfrm>
            <a:off x="8950249" y="4528436"/>
            <a:ext cx="172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Click</a:t>
            </a:r>
            <a:r>
              <a:rPr lang="en-US" sz="18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 </a:t>
            </a:r>
            <a:r>
              <a:rPr lang="en-US" sz="1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ckwell"/>
              </a:rPr>
              <a:t>Submit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Rockwel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4EB3C-32BC-4284-0A72-DC16AC67846C}"/>
              </a:ext>
            </a:extLst>
          </p:cNvPr>
          <p:cNvSpPr txBox="1"/>
          <p:nvPr/>
        </p:nvSpPr>
        <p:spPr>
          <a:xfrm>
            <a:off x="2930652" y="295394"/>
            <a:ext cx="6117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Verdana" panose="020B0604030504040204" pitchFamily="34" charset="0"/>
                <a:ea typeface="Verdana" panose="020B0604030504040204" pitchFamily="34" charset="0"/>
              </a:rPr>
              <a:t>SOTS Support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41B09-694B-F2EF-509C-ED2352A55C80}"/>
              </a:ext>
            </a:extLst>
          </p:cNvPr>
          <p:cNvSpPr txBox="1"/>
          <p:nvPr/>
        </p:nvSpPr>
        <p:spPr>
          <a:xfrm>
            <a:off x="9391904" y="2901640"/>
            <a:ext cx="2131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</a:pPr>
            <a:r>
              <a:rPr lang="en-US" sz="2000" u="sng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anda"/>
                <a:cs typeface="Rockwell"/>
              </a:rPr>
              <a:t>860-509-6111</a:t>
            </a:r>
            <a:endParaRPr lang="en-US" sz="2000">
              <a:latin typeface="Veranda"/>
              <a:cs typeface="Rockwell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B9889E2-B50C-BD35-7C39-2BDE167E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1EA2-117A-47DD-9718-9E7AD701F53D}" type="datetime1">
              <a:rPr lang="en-US" smtClean="0"/>
              <a:t>9/6/2023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A2E5-4127-43C6-C353-6D535151C833}"/>
              </a:ext>
            </a:extLst>
          </p:cNvPr>
          <p:cNvSpPr txBox="1"/>
          <p:nvPr/>
        </p:nvSpPr>
        <p:spPr>
          <a:xfrm>
            <a:off x="9815088" y="4335134"/>
            <a:ext cx="151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Veranda"/>
              </a:rPr>
              <a:t>“Report a Problem”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9CD1BD-CFE6-1B4C-BA15-2E42EE0F2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8" y="2281313"/>
            <a:ext cx="5708807" cy="333519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514923C-477C-7178-4A27-260848C034D0}"/>
              </a:ext>
            </a:extLst>
          </p:cNvPr>
          <p:cNvSpPr/>
          <p:nvPr/>
        </p:nvSpPr>
        <p:spPr>
          <a:xfrm>
            <a:off x="4353120" y="3831480"/>
            <a:ext cx="1828800" cy="18288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EADE92-B93A-6342-17ED-188989F95242}"/>
                  </a:ext>
                </a:extLst>
              </p14:cNvPr>
              <p14:cNvContentPartPr/>
              <p14:nvPr/>
            </p14:nvContentPartPr>
            <p14:xfrm>
              <a:off x="6650062" y="2833862"/>
              <a:ext cx="360" cy="1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EADE92-B93A-6342-17ED-188989F95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3942" y="2828762"/>
                <a:ext cx="126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FE231-07A6-2E0C-3703-86E5154AA530}"/>
                  </a:ext>
                </a:extLst>
              </p14:cNvPr>
              <p14:cNvContentPartPr/>
              <p14:nvPr/>
            </p14:nvContentPartPr>
            <p14:xfrm>
              <a:off x="6548182" y="1496102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FE231-07A6-2E0C-3703-86E5154AA5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2062" y="148998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5916934-6DC7-F939-6D7C-D458DD08E368}"/>
              </a:ext>
            </a:extLst>
          </p:cNvPr>
          <p:cNvSpPr txBox="1"/>
          <p:nvPr/>
        </p:nvSpPr>
        <p:spPr>
          <a:xfrm>
            <a:off x="6373368" y="2203704"/>
            <a:ext cx="53643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Do you have questions or need support? We are here to help:</a:t>
            </a: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EMS Help Desk before 8 p.m. on Primary Day: (860) 509-6100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EMS Help Desk after 8 p.m. on Primary Day: (860) 509-6111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Forgot your login or password? Use Report a Problem or get help from the EMS home page.</a:t>
            </a:r>
            <a:b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Our email is also available: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LEAD@ct.gov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6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29563-CF86-84F8-934B-EC5B55CB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0FE24-F6DA-4079-8EC8-6EDDF15F5E86}"/>
              </a:ext>
            </a:extLst>
          </p:cNvPr>
          <p:cNvSpPr txBox="1"/>
          <p:nvPr/>
        </p:nvSpPr>
        <p:spPr>
          <a:xfrm>
            <a:off x="3549445" y="884304"/>
            <a:ext cx="8682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Election Management System</a:t>
            </a:r>
          </a:p>
          <a:p>
            <a:r>
              <a:rPr lang="en-US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ROV Role and Responsibilities</a:t>
            </a:r>
          </a:p>
        </p:txBody>
      </p:sp>
      <p:pic>
        <p:nvPicPr>
          <p:cNvPr id="11" name="Picture 10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44F8502-FC40-05F5-85A7-1B004993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17F4C-983A-BF33-9AA1-A5621AEB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25" y="2247680"/>
            <a:ext cx="7280188" cy="432416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772CCA-3F2E-4AF2-8B15-1C1BB18B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FBB4-1D45-4F6A-9EAB-DDE79A99142D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29563-CF86-84F8-934B-EC5B55CB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0FE24-F6DA-4079-8EC8-6EDDF15F5E86}"/>
              </a:ext>
            </a:extLst>
          </p:cNvPr>
          <p:cNvSpPr txBox="1"/>
          <p:nvPr/>
        </p:nvSpPr>
        <p:spPr>
          <a:xfrm>
            <a:off x="3529588" y="1089191"/>
            <a:ext cx="87444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Verdana"/>
                <a:ea typeface="Verdana"/>
              </a:rPr>
              <a:t>Preparing for the Primary</a:t>
            </a:r>
            <a:endParaRPr lang="en-US" sz="3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emblem, symbol, text, logo&#10;&#10;Description automatically generated">
            <a:extLst>
              <a:ext uri="{FF2B5EF4-FFF2-40B4-BE49-F238E27FC236}">
                <a16:creationId xmlns:a16="http://schemas.microsoft.com/office/drawing/2014/main" id="{144F8502-FC40-05F5-85A7-1B004993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92" y="796314"/>
            <a:ext cx="1170528" cy="1170528"/>
          </a:xfrm>
          <a:prstGeom prst="rect">
            <a:avLst/>
          </a:prstGeom>
        </p:spPr>
      </p:pic>
      <p:sp>
        <p:nvSpPr>
          <p:cNvPr id="25" name="object 3">
            <a:extLst>
              <a:ext uri="{FF2B5EF4-FFF2-40B4-BE49-F238E27FC236}">
                <a16:creationId xmlns:a16="http://schemas.microsoft.com/office/drawing/2014/main" id="{3A4CB040-0C84-EAFF-D686-4EF4791759BF}"/>
              </a:ext>
            </a:extLst>
          </p:cNvPr>
          <p:cNvSpPr txBox="1"/>
          <p:nvPr/>
        </p:nvSpPr>
        <p:spPr>
          <a:xfrm>
            <a:off x="668320" y="2278819"/>
            <a:ext cx="3429000" cy="2070182"/>
          </a:xfrm>
          <a:prstGeom prst="rect">
            <a:avLst/>
          </a:prstGeom>
          <a:solidFill>
            <a:srgbClr val="4182D9"/>
          </a:solidFill>
          <a:ln w="26425">
            <a:solidFill>
              <a:schemeClr val="bg1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79375" marR="109220">
              <a:lnSpc>
                <a:spcPts val="2180"/>
              </a:lnSpc>
              <a:spcBef>
                <a:spcPts val="590"/>
              </a:spcBef>
            </a:pPr>
            <a:r>
              <a:rPr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Assign</a:t>
            </a:r>
            <a:r>
              <a:rPr sz="21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Polling</a:t>
            </a:r>
            <a:r>
              <a:rPr sz="2100" spc="-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Places</a:t>
            </a:r>
            <a:r>
              <a:rPr sz="2100" spc="-1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21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 </a:t>
            </a:r>
            <a:r>
              <a:rPr lang="en-US"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Each</a:t>
            </a:r>
            <a:r>
              <a:rPr sz="21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1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sz="21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rimary</a:t>
            </a:r>
            <a:endParaRPr sz="21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50825" marR="187325" indent="-171450">
              <a:lnSpc>
                <a:spcPct val="85600"/>
              </a:lnSpc>
              <a:spcBef>
                <a:spcPts val="860"/>
              </a:spcBef>
              <a:buFont typeface="Arial"/>
              <a:buChar char="•"/>
              <a:tabLst>
                <a:tab pos="250825" algn="l"/>
                <a:tab pos="252095" algn="l"/>
              </a:tabLst>
            </a:pP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	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Add</a:t>
            </a:r>
            <a:r>
              <a:rPr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</a:t>
            </a:r>
            <a:r>
              <a:rPr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change</a:t>
            </a:r>
            <a:r>
              <a:rPr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polling locations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if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necessary.</a:t>
            </a:r>
            <a:r>
              <a:rPr sz="1600" spc="36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Make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sure</a:t>
            </a:r>
            <a:r>
              <a:rPr sz="1600" spc="-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</a:t>
            </a:r>
            <a:r>
              <a:rPr sz="1600" spc="-4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notify SOTS.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50825" marR="97790" indent="-171450">
              <a:lnSpc>
                <a:spcPts val="1700"/>
              </a:lnSpc>
              <a:spcBef>
                <a:spcPts val="215"/>
              </a:spcBef>
              <a:buFont typeface="Arial"/>
              <a:buChar char="•"/>
              <a:tabLst>
                <a:tab pos="250825" algn="l"/>
                <a:tab pos="252095" algn="l"/>
              </a:tabLst>
            </a:pP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	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Assign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polling</a:t>
            </a:r>
            <a:r>
              <a:rPr sz="1600" spc="-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locations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Democratic</a:t>
            </a:r>
            <a:r>
              <a:rPr lang="en-US"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</a:t>
            </a:r>
            <a:r>
              <a:rPr sz="1600" spc="-3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Republican</a:t>
            </a:r>
            <a:r>
              <a:rPr sz="16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1600" spc="-1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Primaries</a:t>
            </a:r>
            <a:endParaRPr sz="160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8DD2EB5B-20F6-1154-EADD-F2524B27C976}"/>
              </a:ext>
            </a:extLst>
          </p:cNvPr>
          <p:cNvSpPr txBox="1"/>
          <p:nvPr/>
        </p:nvSpPr>
        <p:spPr>
          <a:xfrm>
            <a:off x="4410860" y="2273046"/>
            <a:ext cx="3429000" cy="2057400"/>
          </a:xfrm>
          <a:prstGeom prst="rect">
            <a:avLst/>
          </a:prstGeom>
          <a:solidFill>
            <a:schemeClr val="bg2"/>
          </a:solidFill>
          <a:ln w="264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lang="en-US" sz="2100">
              <a:latin typeface="Times New Roman"/>
              <a:cs typeface="Times New Roman"/>
            </a:endParaRPr>
          </a:p>
          <a:p>
            <a:pPr marL="1224915" marR="386715" indent="-830580">
              <a:lnSpc>
                <a:spcPts val="2180"/>
              </a:lnSpc>
              <a:spcBef>
                <a:spcPts val="5"/>
              </a:spcBef>
            </a:pP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Ente</a:t>
            </a:r>
            <a:r>
              <a:rPr lang="en-US" sz="21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10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>
                <a:solidFill>
                  <a:srgbClr val="FFFFFF"/>
                </a:solidFill>
                <a:latin typeface="Arial"/>
                <a:cs typeface="Arial"/>
              </a:rPr>
              <a:t>Ballot</a:t>
            </a:r>
            <a:r>
              <a:rPr lang="en-US" sz="2100" spc="-10">
                <a:solidFill>
                  <a:srgbClr val="FFFFFF"/>
                </a:solidFill>
                <a:latin typeface="Arial"/>
                <a:cs typeface="Arial"/>
              </a:rPr>
              <a:t> Ordered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CAC2E-B98E-F7AB-54FB-67CA406309DA}"/>
              </a:ext>
            </a:extLst>
          </p:cNvPr>
          <p:cNvSpPr/>
          <p:nvPr/>
        </p:nvSpPr>
        <p:spPr>
          <a:xfrm>
            <a:off x="4410860" y="2273046"/>
            <a:ext cx="3429000" cy="2075955"/>
          </a:xfrm>
          <a:prstGeom prst="rect">
            <a:avLst/>
          </a:prstGeom>
          <a:solidFill>
            <a:srgbClr val="42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D2B32C-1E9C-1ADB-BCB5-DD658EE37849}"/>
              </a:ext>
            </a:extLst>
          </p:cNvPr>
          <p:cNvSpPr txBox="1"/>
          <p:nvPr/>
        </p:nvSpPr>
        <p:spPr>
          <a:xfrm>
            <a:off x="4872296" y="2944894"/>
            <a:ext cx="2554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 Amount of </a:t>
            </a:r>
            <a:br>
              <a:rPr lang="en-US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Ballots Ordered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A278C3-0600-F173-439F-9ADBF69172CB}"/>
              </a:ext>
            </a:extLst>
          </p:cNvPr>
          <p:cNvSpPr/>
          <p:nvPr/>
        </p:nvSpPr>
        <p:spPr>
          <a:xfrm>
            <a:off x="8094680" y="2273046"/>
            <a:ext cx="3429000" cy="2075955"/>
          </a:xfrm>
          <a:prstGeom prst="rect">
            <a:avLst/>
          </a:prstGeom>
          <a:solidFill>
            <a:srgbClr val="42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8FC573-44E5-C67E-DCFF-975FF3051B4D}"/>
              </a:ext>
            </a:extLst>
          </p:cNvPr>
          <p:cNvSpPr txBox="1"/>
          <p:nvPr/>
        </p:nvSpPr>
        <p:spPr>
          <a:xfrm>
            <a:off x="8374907" y="2555937"/>
            <a:ext cx="255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 Moderators to the Municipal Primary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CB207D-A079-48DA-9F1D-75B2D9AE2FE8}"/>
              </a:ext>
            </a:extLst>
          </p:cNvPr>
          <p:cNvSpPr/>
          <p:nvPr/>
        </p:nvSpPr>
        <p:spPr>
          <a:xfrm>
            <a:off x="2720328" y="4584954"/>
            <a:ext cx="3429000" cy="2099310"/>
          </a:xfrm>
          <a:prstGeom prst="rect">
            <a:avLst/>
          </a:prstGeom>
          <a:solidFill>
            <a:srgbClr val="428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9CEEA2-FEBB-AB57-8C14-D86E291EA542}"/>
              </a:ext>
            </a:extLst>
          </p:cNvPr>
          <p:cNvSpPr txBox="1"/>
          <p:nvPr/>
        </p:nvSpPr>
        <p:spPr>
          <a:xfrm>
            <a:off x="2696360" y="495617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ROV provides username and password to Head Moderators, data entry, etc.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6353E1-C0E1-C731-6AAB-94B8E3F55203}"/>
              </a:ext>
            </a:extLst>
          </p:cNvPr>
          <p:cNvSpPr/>
          <p:nvPr/>
        </p:nvSpPr>
        <p:spPr>
          <a:xfrm>
            <a:off x="6574940" y="4610691"/>
            <a:ext cx="3429000" cy="2075955"/>
          </a:xfrm>
          <a:prstGeom prst="rect">
            <a:avLst/>
          </a:prstGeom>
          <a:solidFill>
            <a:srgbClr val="42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E13798-968C-7F85-9340-CA355E66BBE3}"/>
              </a:ext>
            </a:extLst>
          </p:cNvPr>
          <p:cNvSpPr txBox="1"/>
          <p:nvPr/>
        </p:nvSpPr>
        <p:spPr>
          <a:xfrm>
            <a:off x="6574940" y="4791055"/>
            <a:ext cx="3429000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100">
                <a:solidFill>
                  <a:schemeClr val="bg1"/>
                </a:solidFill>
                <a:latin typeface="Verdana"/>
                <a:ea typeface="Verdana"/>
              </a:rPr>
              <a:t>Email your List of Moderators, List of Polling Locations, and Ballot Order to your assigned election officer</a:t>
            </a:r>
            <a:endParaRPr lang="en-US" sz="21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DBEA0690-C09C-98BD-6A2E-3345C904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34D5-972D-4FF9-A116-798820F21720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-1" y="0"/>
            <a:ext cx="2880361" cy="6858000"/>
          </a:xfrm>
          <a:prstGeom prst="rect">
            <a:avLst/>
          </a:prstGeom>
          <a:solidFill>
            <a:srgbClr val="4182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2">
            <a:extLst>
              <a:ext uri="{FF2B5EF4-FFF2-40B4-BE49-F238E27FC236}">
                <a16:creationId xmlns:a16="http://schemas.microsoft.com/office/drawing/2014/main" id="{4EBD932D-FF36-8EFF-8C65-F4C32BB0BE04}"/>
              </a:ext>
            </a:extLst>
          </p:cNvPr>
          <p:cNvSpPr txBox="1">
            <a:spLocks/>
          </p:cNvSpPr>
          <p:nvPr/>
        </p:nvSpPr>
        <p:spPr>
          <a:xfrm>
            <a:off x="4111306" y="552916"/>
            <a:ext cx="4499701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0">
                <a:latin typeface="Veranda"/>
              </a:rPr>
              <a:t>Assigning</a:t>
            </a:r>
            <a:r>
              <a:rPr lang="en-US" sz="3200" spc="-165">
                <a:latin typeface="Veranda"/>
              </a:rPr>
              <a:t> </a:t>
            </a:r>
            <a:r>
              <a:rPr lang="en-US" sz="3200" spc="-95">
                <a:latin typeface="Veranda"/>
                <a:ea typeface="Verdana" panose="020B0604030504040204" pitchFamily="34" charset="0"/>
              </a:rPr>
              <a:t>Polling</a:t>
            </a:r>
            <a:r>
              <a:rPr lang="en-US" sz="3200" spc="-165">
                <a:latin typeface="Veranda"/>
              </a:rPr>
              <a:t> </a:t>
            </a:r>
            <a:r>
              <a:rPr lang="en-US" sz="3200" spc="-55">
                <a:latin typeface="Veranda"/>
              </a:rPr>
              <a:t>Locations</a:t>
            </a:r>
            <a:endParaRPr lang="en-US" sz="3200">
              <a:latin typeface="Veranda"/>
            </a:endParaRPr>
          </a:p>
        </p:txBody>
      </p:sp>
      <p:grpSp>
        <p:nvGrpSpPr>
          <p:cNvPr id="33" name="object 3">
            <a:extLst>
              <a:ext uri="{FF2B5EF4-FFF2-40B4-BE49-F238E27FC236}">
                <a16:creationId xmlns:a16="http://schemas.microsoft.com/office/drawing/2014/main" id="{511C0F9D-D69E-F485-C6BC-C8B5375C1025}"/>
              </a:ext>
            </a:extLst>
          </p:cNvPr>
          <p:cNvGrpSpPr/>
          <p:nvPr/>
        </p:nvGrpSpPr>
        <p:grpSpPr>
          <a:xfrm>
            <a:off x="3447378" y="1300592"/>
            <a:ext cx="6214745" cy="4865370"/>
            <a:chOff x="3330420" y="1549556"/>
            <a:chExt cx="6214745" cy="4865370"/>
          </a:xfrm>
        </p:grpSpPr>
        <p:pic>
          <p:nvPicPr>
            <p:cNvPr id="34" name="object 4">
              <a:extLst>
                <a:ext uri="{FF2B5EF4-FFF2-40B4-BE49-F238E27FC236}">
                  <a16:creationId xmlns:a16="http://schemas.microsoft.com/office/drawing/2014/main" id="{0FF576F9-52F3-D934-D8E4-AFD0B27EC5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143" y="1549556"/>
              <a:ext cx="6049109" cy="4865222"/>
            </a:xfrm>
            <a:prstGeom prst="rect">
              <a:avLst/>
            </a:prstGeom>
          </p:spPr>
        </p:pic>
        <p:sp>
          <p:nvSpPr>
            <p:cNvPr id="35" name="object 5">
              <a:extLst>
                <a:ext uri="{FF2B5EF4-FFF2-40B4-BE49-F238E27FC236}">
                  <a16:creationId xmlns:a16="http://schemas.microsoft.com/office/drawing/2014/main" id="{3C5B301A-0980-8538-AE1A-59C332404375}"/>
                </a:ext>
              </a:extLst>
            </p:cNvPr>
            <p:cNvSpPr/>
            <p:nvPr/>
          </p:nvSpPr>
          <p:spPr>
            <a:xfrm>
              <a:off x="4152524" y="2493337"/>
              <a:ext cx="1711960" cy="457200"/>
            </a:xfrm>
            <a:custGeom>
              <a:avLst/>
              <a:gdLst/>
              <a:ahLst/>
              <a:cxnLst/>
              <a:rect l="l" t="t" r="r" b="b"/>
              <a:pathLst>
                <a:path w="1711960" h="457200">
                  <a:moveTo>
                    <a:pt x="0" y="228600"/>
                  </a:moveTo>
                  <a:lnTo>
                    <a:pt x="11200" y="191519"/>
                  </a:lnTo>
                  <a:lnTo>
                    <a:pt x="43628" y="156344"/>
                  </a:lnTo>
                  <a:lnTo>
                    <a:pt x="95521" y="123545"/>
                  </a:lnTo>
                  <a:lnTo>
                    <a:pt x="165116" y="93591"/>
                  </a:lnTo>
                  <a:lnTo>
                    <a:pt x="206002" y="79829"/>
                  </a:lnTo>
                  <a:lnTo>
                    <a:pt x="250653" y="66955"/>
                  </a:lnTo>
                  <a:lnTo>
                    <a:pt x="298849" y="55028"/>
                  </a:lnTo>
                  <a:lnTo>
                    <a:pt x="350369" y="44106"/>
                  </a:lnTo>
                  <a:lnTo>
                    <a:pt x="404993" y="34249"/>
                  </a:lnTo>
                  <a:lnTo>
                    <a:pt x="462502" y="25515"/>
                  </a:lnTo>
                  <a:lnTo>
                    <a:pt x="522674" y="17964"/>
                  </a:lnTo>
                  <a:lnTo>
                    <a:pt x="585290" y="11654"/>
                  </a:lnTo>
                  <a:lnTo>
                    <a:pt x="650129" y="6643"/>
                  </a:lnTo>
                  <a:lnTo>
                    <a:pt x="716972" y="2991"/>
                  </a:lnTo>
                  <a:lnTo>
                    <a:pt x="785597" y="757"/>
                  </a:lnTo>
                  <a:lnTo>
                    <a:pt x="855785" y="0"/>
                  </a:lnTo>
                  <a:lnTo>
                    <a:pt x="925972" y="757"/>
                  </a:lnTo>
                  <a:lnTo>
                    <a:pt x="994597" y="2991"/>
                  </a:lnTo>
                  <a:lnTo>
                    <a:pt x="1061440" y="6643"/>
                  </a:lnTo>
                  <a:lnTo>
                    <a:pt x="1126279" y="11654"/>
                  </a:lnTo>
                  <a:lnTo>
                    <a:pt x="1188895" y="17964"/>
                  </a:lnTo>
                  <a:lnTo>
                    <a:pt x="1249067" y="25515"/>
                  </a:lnTo>
                  <a:lnTo>
                    <a:pt x="1306576" y="34249"/>
                  </a:lnTo>
                  <a:lnTo>
                    <a:pt x="1361200" y="44106"/>
                  </a:lnTo>
                  <a:lnTo>
                    <a:pt x="1412720" y="55028"/>
                  </a:lnTo>
                  <a:lnTo>
                    <a:pt x="1460916" y="66955"/>
                  </a:lnTo>
                  <a:lnTo>
                    <a:pt x="1505567" y="79829"/>
                  </a:lnTo>
                  <a:lnTo>
                    <a:pt x="1546453" y="93591"/>
                  </a:lnTo>
                  <a:lnTo>
                    <a:pt x="1583353" y="108183"/>
                  </a:lnTo>
                  <a:lnTo>
                    <a:pt x="1644318" y="139618"/>
                  </a:lnTo>
                  <a:lnTo>
                    <a:pt x="1686698" y="173664"/>
                  </a:lnTo>
                  <a:lnTo>
                    <a:pt x="1708733" y="209851"/>
                  </a:lnTo>
                  <a:lnTo>
                    <a:pt x="1711570" y="228600"/>
                  </a:lnTo>
                  <a:lnTo>
                    <a:pt x="1708733" y="247348"/>
                  </a:lnTo>
                  <a:lnTo>
                    <a:pt x="1686698" y="283535"/>
                  </a:lnTo>
                  <a:lnTo>
                    <a:pt x="1644318" y="317581"/>
                  </a:lnTo>
                  <a:lnTo>
                    <a:pt x="1583353" y="349016"/>
                  </a:lnTo>
                  <a:lnTo>
                    <a:pt x="1546453" y="363608"/>
                  </a:lnTo>
                  <a:lnTo>
                    <a:pt x="1505567" y="377370"/>
                  </a:lnTo>
                  <a:lnTo>
                    <a:pt x="1460916" y="390244"/>
                  </a:lnTo>
                  <a:lnTo>
                    <a:pt x="1412720" y="402171"/>
                  </a:lnTo>
                  <a:lnTo>
                    <a:pt x="1361200" y="413093"/>
                  </a:lnTo>
                  <a:lnTo>
                    <a:pt x="1306576" y="422950"/>
                  </a:lnTo>
                  <a:lnTo>
                    <a:pt x="1249067" y="431684"/>
                  </a:lnTo>
                  <a:lnTo>
                    <a:pt x="1188895" y="439235"/>
                  </a:lnTo>
                  <a:lnTo>
                    <a:pt x="1126279" y="445545"/>
                  </a:lnTo>
                  <a:lnTo>
                    <a:pt x="1061440" y="450556"/>
                  </a:lnTo>
                  <a:lnTo>
                    <a:pt x="994597" y="454208"/>
                  </a:lnTo>
                  <a:lnTo>
                    <a:pt x="925972" y="456442"/>
                  </a:lnTo>
                  <a:lnTo>
                    <a:pt x="855785" y="457200"/>
                  </a:lnTo>
                  <a:lnTo>
                    <a:pt x="785597" y="456442"/>
                  </a:lnTo>
                  <a:lnTo>
                    <a:pt x="716972" y="454208"/>
                  </a:lnTo>
                  <a:lnTo>
                    <a:pt x="650129" y="450556"/>
                  </a:lnTo>
                  <a:lnTo>
                    <a:pt x="585290" y="445545"/>
                  </a:lnTo>
                  <a:lnTo>
                    <a:pt x="522674" y="439235"/>
                  </a:lnTo>
                  <a:lnTo>
                    <a:pt x="462502" y="431684"/>
                  </a:lnTo>
                  <a:lnTo>
                    <a:pt x="404993" y="422950"/>
                  </a:lnTo>
                  <a:lnTo>
                    <a:pt x="350369" y="413093"/>
                  </a:lnTo>
                  <a:lnTo>
                    <a:pt x="298849" y="402171"/>
                  </a:lnTo>
                  <a:lnTo>
                    <a:pt x="250653" y="390244"/>
                  </a:lnTo>
                  <a:lnTo>
                    <a:pt x="206002" y="377370"/>
                  </a:lnTo>
                  <a:lnTo>
                    <a:pt x="165116" y="363608"/>
                  </a:lnTo>
                  <a:lnTo>
                    <a:pt x="128216" y="349016"/>
                  </a:lnTo>
                  <a:lnTo>
                    <a:pt x="67251" y="317581"/>
                  </a:lnTo>
                  <a:lnTo>
                    <a:pt x="24871" y="283535"/>
                  </a:lnTo>
                  <a:lnTo>
                    <a:pt x="2836" y="247348"/>
                  </a:lnTo>
                  <a:lnTo>
                    <a:pt x="0" y="228600"/>
                  </a:lnTo>
                  <a:close/>
                </a:path>
              </a:pathLst>
            </a:custGeom>
            <a:ln w="264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3E932AE3-BCCE-3443-7632-43A264096FAD}"/>
                </a:ext>
              </a:extLst>
            </p:cNvPr>
            <p:cNvSpPr/>
            <p:nvPr/>
          </p:nvSpPr>
          <p:spPr>
            <a:xfrm>
              <a:off x="3343633" y="2950537"/>
              <a:ext cx="808990" cy="2063750"/>
            </a:xfrm>
            <a:custGeom>
              <a:avLst/>
              <a:gdLst/>
              <a:ahLst/>
              <a:cxnLst/>
              <a:rect l="l" t="t" r="r" b="b"/>
              <a:pathLst>
                <a:path w="808989" h="2063750">
                  <a:moveTo>
                    <a:pt x="0" y="1031630"/>
                  </a:moveTo>
                  <a:lnTo>
                    <a:pt x="860" y="963800"/>
                  </a:lnTo>
                  <a:lnTo>
                    <a:pt x="3405" y="897141"/>
                  </a:lnTo>
                  <a:lnTo>
                    <a:pt x="7582" y="831790"/>
                  </a:lnTo>
                  <a:lnTo>
                    <a:pt x="13338" y="767883"/>
                  </a:lnTo>
                  <a:lnTo>
                    <a:pt x="20618" y="705555"/>
                  </a:lnTo>
                  <a:lnTo>
                    <a:pt x="29371" y="644942"/>
                  </a:lnTo>
                  <a:lnTo>
                    <a:pt x="39542" y="586180"/>
                  </a:lnTo>
                  <a:lnTo>
                    <a:pt x="51079" y="529406"/>
                  </a:lnTo>
                  <a:lnTo>
                    <a:pt x="63927" y="474755"/>
                  </a:lnTo>
                  <a:lnTo>
                    <a:pt x="78034" y="422362"/>
                  </a:lnTo>
                  <a:lnTo>
                    <a:pt x="93347" y="372365"/>
                  </a:lnTo>
                  <a:lnTo>
                    <a:pt x="109811" y="324899"/>
                  </a:lnTo>
                  <a:lnTo>
                    <a:pt x="127375" y="280099"/>
                  </a:lnTo>
                  <a:lnTo>
                    <a:pt x="145984" y="238102"/>
                  </a:lnTo>
                  <a:lnTo>
                    <a:pt x="165585" y="199044"/>
                  </a:lnTo>
                  <a:lnTo>
                    <a:pt x="186125" y="163061"/>
                  </a:lnTo>
                  <a:lnTo>
                    <a:pt x="207551" y="130288"/>
                  </a:lnTo>
                  <a:lnTo>
                    <a:pt x="252846" y="74918"/>
                  </a:lnTo>
                  <a:lnTo>
                    <a:pt x="301044" y="34022"/>
                  </a:lnTo>
                  <a:lnTo>
                    <a:pt x="351719" y="8686"/>
                  </a:lnTo>
                  <a:lnTo>
                    <a:pt x="404445" y="0"/>
                  </a:lnTo>
                  <a:lnTo>
                    <a:pt x="431037" y="2194"/>
                  </a:lnTo>
                  <a:lnTo>
                    <a:pt x="482791" y="19341"/>
                  </a:lnTo>
                  <a:lnTo>
                    <a:pt x="532281" y="52593"/>
                  </a:lnTo>
                  <a:lnTo>
                    <a:pt x="579081" y="100862"/>
                  </a:lnTo>
                  <a:lnTo>
                    <a:pt x="622765" y="163061"/>
                  </a:lnTo>
                  <a:lnTo>
                    <a:pt x="643305" y="199044"/>
                  </a:lnTo>
                  <a:lnTo>
                    <a:pt x="662906" y="238102"/>
                  </a:lnTo>
                  <a:lnTo>
                    <a:pt x="681515" y="280099"/>
                  </a:lnTo>
                  <a:lnTo>
                    <a:pt x="699079" y="324899"/>
                  </a:lnTo>
                  <a:lnTo>
                    <a:pt x="715543" y="372365"/>
                  </a:lnTo>
                  <a:lnTo>
                    <a:pt x="730856" y="422362"/>
                  </a:lnTo>
                  <a:lnTo>
                    <a:pt x="744963" y="474755"/>
                  </a:lnTo>
                  <a:lnTo>
                    <a:pt x="757811" y="529406"/>
                  </a:lnTo>
                  <a:lnTo>
                    <a:pt x="769348" y="586180"/>
                  </a:lnTo>
                  <a:lnTo>
                    <a:pt x="779519" y="644942"/>
                  </a:lnTo>
                  <a:lnTo>
                    <a:pt x="788272" y="705555"/>
                  </a:lnTo>
                  <a:lnTo>
                    <a:pt x="795552" y="767883"/>
                  </a:lnTo>
                  <a:lnTo>
                    <a:pt x="801308" y="831790"/>
                  </a:lnTo>
                  <a:lnTo>
                    <a:pt x="805485" y="897141"/>
                  </a:lnTo>
                  <a:lnTo>
                    <a:pt x="808030" y="963800"/>
                  </a:lnTo>
                  <a:lnTo>
                    <a:pt x="808891" y="1031630"/>
                  </a:lnTo>
                  <a:lnTo>
                    <a:pt x="808030" y="1099460"/>
                  </a:lnTo>
                  <a:lnTo>
                    <a:pt x="805485" y="1166118"/>
                  </a:lnTo>
                  <a:lnTo>
                    <a:pt x="801308" y="1231469"/>
                  </a:lnTo>
                  <a:lnTo>
                    <a:pt x="795552" y="1295377"/>
                  </a:lnTo>
                  <a:lnTo>
                    <a:pt x="788272" y="1357705"/>
                  </a:lnTo>
                  <a:lnTo>
                    <a:pt x="779519" y="1418318"/>
                  </a:lnTo>
                  <a:lnTo>
                    <a:pt x="769348" y="1477079"/>
                  </a:lnTo>
                  <a:lnTo>
                    <a:pt x="757811" y="1533854"/>
                  </a:lnTo>
                  <a:lnTo>
                    <a:pt x="744963" y="1588505"/>
                  </a:lnTo>
                  <a:lnTo>
                    <a:pt x="730856" y="1640897"/>
                  </a:lnTo>
                  <a:lnTo>
                    <a:pt x="715543" y="1690895"/>
                  </a:lnTo>
                  <a:lnTo>
                    <a:pt x="699079" y="1738361"/>
                  </a:lnTo>
                  <a:lnTo>
                    <a:pt x="681515" y="1783161"/>
                  </a:lnTo>
                  <a:lnTo>
                    <a:pt x="662906" y="1825158"/>
                  </a:lnTo>
                  <a:lnTo>
                    <a:pt x="643305" y="1864216"/>
                  </a:lnTo>
                  <a:lnTo>
                    <a:pt x="622765" y="1900199"/>
                  </a:lnTo>
                  <a:lnTo>
                    <a:pt x="601339" y="1932972"/>
                  </a:lnTo>
                  <a:lnTo>
                    <a:pt x="556044" y="1988342"/>
                  </a:lnTo>
                  <a:lnTo>
                    <a:pt x="507846" y="2029238"/>
                  </a:lnTo>
                  <a:lnTo>
                    <a:pt x="457170" y="2054574"/>
                  </a:lnTo>
                  <a:lnTo>
                    <a:pt x="404445" y="2063261"/>
                  </a:lnTo>
                  <a:lnTo>
                    <a:pt x="377853" y="2061066"/>
                  </a:lnTo>
                  <a:lnTo>
                    <a:pt x="326099" y="2043919"/>
                  </a:lnTo>
                  <a:lnTo>
                    <a:pt x="276609" y="2010667"/>
                  </a:lnTo>
                  <a:lnTo>
                    <a:pt x="229809" y="1962398"/>
                  </a:lnTo>
                  <a:lnTo>
                    <a:pt x="186125" y="1900199"/>
                  </a:lnTo>
                  <a:lnTo>
                    <a:pt x="165585" y="1864216"/>
                  </a:lnTo>
                  <a:lnTo>
                    <a:pt x="145984" y="1825158"/>
                  </a:lnTo>
                  <a:lnTo>
                    <a:pt x="127375" y="1783161"/>
                  </a:lnTo>
                  <a:lnTo>
                    <a:pt x="109811" y="1738361"/>
                  </a:lnTo>
                  <a:lnTo>
                    <a:pt x="93347" y="1690895"/>
                  </a:lnTo>
                  <a:lnTo>
                    <a:pt x="78034" y="1640897"/>
                  </a:lnTo>
                  <a:lnTo>
                    <a:pt x="63927" y="1588505"/>
                  </a:lnTo>
                  <a:lnTo>
                    <a:pt x="51079" y="1533854"/>
                  </a:lnTo>
                  <a:lnTo>
                    <a:pt x="39542" y="1477079"/>
                  </a:lnTo>
                  <a:lnTo>
                    <a:pt x="29371" y="1418318"/>
                  </a:lnTo>
                  <a:lnTo>
                    <a:pt x="20618" y="1357705"/>
                  </a:lnTo>
                  <a:lnTo>
                    <a:pt x="13338" y="1295377"/>
                  </a:lnTo>
                  <a:lnTo>
                    <a:pt x="7582" y="1231469"/>
                  </a:lnTo>
                  <a:lnTo>
                    <a:pt x="3405" y="1166118"/>
                  </a:lnTo>
                  <a:lnTo>
                    <a:pt x="860" y="1099460"/>
                  </a:lnTo>
                  <a:lnTo>
                    <a:pt x="0" y="1031630"/>
                  </a:lnTo>
                  <a:close/>
                </a:path>
              </a:pathLst>
            </a:custGeom>
            <a:ln w="264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7">
              <a:extLst>
                <a:ext uri="{FF2B5EF4-FFF2-40B4-BE49-F238E27FC236}">
                  <a16:creationId xmlns:a16="http://schemas.microsoft.com/office/drawing/2014/main" id="{3395242C-49E1-CCEA-0528-D4D1072A1C72}"/>
                </a:ext>
              </a:extLst>
            </p:cNvPr>
            <p:cNvSpPr/>
            <p:nvPr/>
          </p:nvSpPr>
          <p:spPr>
            <a:xfrm>
              <a:off x="7871176" y="4705375"/>
              <a:ext cx="1661160" cy="395605"/>
            </a:xfrm>
            <a:custGeom>
              <a:avLst/>
              <a:gdLst/>
              <a:ahLst/>
              <a:cxnLst/>
              <a:rect l="l" t="t" r="r" b="b"/>
              <a:pathLst>
                <a:path w="1661159" h="395604">
                  <a:moveTo>
                    <a:pt x="0" y="197653"/>
                  </a:moveTo>
                  <a:lnTo>
                    <a:pt x="26683" y="147758"/>
                  </a:lnTo>
                  <a:lnTo>
                    <a:pt x="72043" y="117003"/>
                  </a:lnTo>
                  <a:lnTo>
                    <a:pt x="137134" y="88809"/>
                  </a:lnTo>
                  <a:lnTo>
                    <a:pt x="176455" y="75821"/>
                  </a:lnTo>
                  <a:lnTo>
                    <a:pt x="219961" y="63650"/>
                  </a:lnTo>
                  <a:lnTo>
                    <a:pt x="267403" y="52358"/>
                  </a:lnTo>
                  <a:lnTo>
                    <a:pt x="318531" y="42002"/>
                  </a:lnTo>
                  <a:lnTo>
                    <a:pt x="373097" y="32642"/>
                  </a:lnTo>
                  <a:lnTo>
                    <a:pt x="430850" y="24338"/>
                  </a:lnTo>
                  <a:lnTo>
                    <a:pt x="491542" y="17148"/>
                  </a:lnTo>
                  <a:lnTo>
                    <a:pt x="554923" y="11133"/>
                  </a:lnTo>
                  <a:lnTo>
                    <a:pt x="620745" y="6351"/>
                  </a:lnTo>
                  <a:lnTo>
                    <a:pt x="688757" y="2862"/>
                  </a:lnTo>
                  <a:lnTo>
                    <a:pt x="758711" y="725"/>
                  </a:lnTo>
                  <a:lnTo>
                    <a:pt x="830358" y="0"/>
                  </a:lnTo>
                  <a:lnTo>
                    <a:pt x="902005" y="725"/>
                  </a:lnTo>
                  <a:lnTo>
                    <a:pt x="971959" y="2862"/>
                  </a:lnTo>
                  <a:lnTo>
                    <a:pt x="1039971" y="6351"/>
                  </a:lnTo>
                  <a:lnTo>
                    <a:pt x="1105793" y="11133"/>
                  </a:lnTo>
                  <a:lnTo>
                    <a:pt x="1169174" y="17148"/>
                  </a:lnTo>
                  <a:lnTo>
                    <a:pt x="1229866" y="24338"/>
                  </a:lnTo>
                  <a:lnTo>
                    <a:pt x="1287619" y="32642"/>
                  </a:lnTo>
                  <a:lnTo>
                    <a:pt x="1342185" y="42002"/>
                  </a:lnTo>
                  <a:lnTo>
                    <a:pt x="1393313" y="52358"/>
                  </a:lnTo>
                  <a:lnTo>
                    <a:pt x="1440755" y="63650"/>
                  </a:lnTo>
                  <a:lnTo>
                    <a:pt x="1484261" y="75821"/>
                  </a:lnTo>
                  <a:lnTo>
                    <a:pt x="1523582" y="88809"/>
                  </a:lnTo>
                  <a:lnTo>
                    <a:pt x="1588673" y="117003"/>
                  </a:lnTo>
                  <a:lnTo>
                    <a:pt x="1634033" y="147758"/>
                  </a:lnTo>
                  <a:lnTo>
                    <a:pt x="1657669" y="180598"/>
                  </a:lnTo>
                  <a:lnTo>
                    <a:pt x="1660717" y="197653"/>
                  </a:lnTo>
                  <a:lnTo>
                    <a:pt x="1657669" y="214707"/>
                  </a:lnTo>
                  <a:lnTo>
                    <a:pt x="1634033" y="247547"/>
                  </a:lnTo>
                  <a:lnTo>
                    <a:pt x="1588673" y="278302"/>
                  </a:lnTo>
                  <a:lnTo>
                    <a:pt x="1523582" y="306496"/>
                  </a:lnTo>
                  <a:lnTo>
                    <a:pt x="1484261" y="319484"/>
                  </a:lnTo>
                  <a:lnTo>
                    <a:pt x="1440755" y="331655"/>
                  </a:lnTo>
                  <a:lnTo>
                    <a:pt x="1393313" y="342947"/>
                  </a:lnTo>
                  <a:lnTo>
                    <a:pt x="1342185" y="353303"/>
                  </a:lnTo>
                  <a:lnTo>
                    <a:pt x="1287619" y="362663"/>
                  </a:lnTo>
                  <a:lnTo>
                    <a:pt x="1229866" y="370967"/>
                  </a:lnTo>
                  <a:lnTo>
                    <a:pt x="1169174" y="378157"/>
                  </a:lnTo>
                  <a:lnTo>
                    <a:pt x="1105793" y="384172"/>
                  </a:lnTo>
                  <a:lnTo>
                    <a:pt x="1039971" y="388954"/>
                  </a:lnTo>
                  <a:lnTo>
                    <a:pt x="971959" y="392443"/>
                  </a:lnTo>
                  <a:lnTo>
                    <a:pt x="902005" y="394580"/>
                  </a:lnTo>
                  <a:lnTo>
                    <a:pt x="830358" y="395306"/>
                  </a:lnTo>
                  <a:lnTo>
                    <a:pt x="758711" y="394580"/>
                  </a:lnTo>
                  <a:lnTo>
                    <a:pt x="688757" y="392443"/>
                  </a:lnTo>
                  <a:lnTo>
                    <a:pt x="620745" y="388954"/>
                  </a:lnTo>
                  <a:lnTo>
                    <a:pt x="554923" y="384172"/>
                  </a:lnTo>
                  <a:lnTo>
                    <a:pt x="491542" y="378157"/>
                  </a:lnTo>
                  <a:lnTo>
                    <a:pt x="430850" y="370967"/>
                  </a:lnTo>
                  <a:lnTo>
                    <a:pt x="373097" y="362663"/>
                  </a:lnTo>
                  <a:lnTo>
                    <a:pt x="318531" y="353303"/>
                  </a:lnTo>
                  <a:lnTo>
                    <a:pt x="267403" y="342947"/>
                  </a:lnTo>
                  <a:lnTo>
                    <a:pt x="219961" y="331655"/>
                  </a:lnTo>
                  <a:lnTo>
                    <a:pt x="176455" y="319484"/>
                  </a:lnTo>
                  <a:lnTo>
                    <a:pt x="137134" y="306496"/>
                  </a:lnTo>
                  <a:lnTo>
                    <a:pt x="72043" y="278302"/>
                  </a:lnTo>
                  <a:lnTo>
                    <a:pt x="26683" y="247547"/>
                  </a:lnTo>
                  <a:lnTo>
                    <a:pt x="3047" y="214707"/>
                  </a:lnTo>
                  <a:lnTo>
                    <a:pt x="0" y="197653"/>
                  </a:lnTo>
                  <a:close/>
                </a:path>
              </a:pathLst>
            </a:custGeom>
            <a:ln w="264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3">
            <a:extLst>
              <a:ext uri="{FF2B5EF4-FFF2-40B4-BE49-F238E27FC236}">
                <a16:creationId xmlns:a16="http://schemas.microsoft.com/office/drawing/2014/main" id="{48DF0D1A-21B1-03DF-E190-A1B60AF2BA39}"/>
              </a:ext>
            </a:extLst>
          </p:cNvPr>
          <p:cNvSpPr txBox="1"/>
          <p:nvPr/>
        </p:nvSpPr>
        <p:spPr>
          <a:xfrm>
            <a:off x="646986" y="3102811"/>
            <a:ext cx="2571331" cy="1143775"/>
          </a:xfrm>
          <a:prstGeom prst="rect">
            <a:avLst/>
          </a:prstGeom>
          <a:solidFill>
            <a:srgbClr val="4182D9"/>
          </a:solidFill>
          <a:ln>
            <a:solidFill>
              <a:schemeClr val="bg1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225425" algn="ctr">
              <a:lnSpc>
                <a:spcPct val="99400"/>
              </a:lnSpc>
              <a:spcBef>
                <a:spcPts val="365"/>
              </a:spcBef>
            </a:pP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spc="-4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polling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by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checking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beside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polling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name.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E6A9FC4-F3E7-C7C1-435B-3E0A9F35458B}"/>
              </a:ext>
            </a:extLst>
          </p:cNvPr>
          <p:cNvSpPr txBox="1"/>
          <p:nvPr/>
        </p:nvSpPr>
        <p:spPr>
          <a:xfrm>
            <a:off x="9599929" y="4171555"/>
            <a:ext cx="2592070" cy="955390"/>
          </a:xfrm>
          <a:prstGeom prst="rect">
            <a:avLst/>
          </a:prstGeom>
          <a:solidFill>
            <a:srgbClr val="4182D9"/>
          </a:solidFill>
          <a:ln>
            <a:solidFill>
              <a:schemeClr val="bg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99085" marR="291465" indent="133985" algn="ctr">
              <a:lnSpc>
                <a:spcPct val="100000"/>
              </a:lnSpc>
              <a:spcBef>
                <a:spcPts val="250"/>
              </a:spcBef>
            </a:pP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>
                <a:solidFill>
                  <a:srgbClr val="FFFFFF"/>
                </a:solidFill>
                <a:latin typeface="Arial"/>
                <a:cs typeface="Arial"/>
              </a:rPr>
              <a:t>Assign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Polling</a:t>
            </a:r>
            <a:r>
              <a:rPr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5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>
                <a:solidFill>
                  <a:srgbClr val="FFFFFF"/>
                </a:solidFill>
                <a:latin typeface="Arial"/>
                <a:cs typeface="Arial"/>
              </a:rPr>
              <a:t>lection</a:t>
            </a:r>
            <a:r>
              <a:rPr lang="en-US" sz="2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51806712-7F19-4370-579F-573E8F91F721}"/>
              </a:ext>
            </a:extLst>
          </p:cNvPr>
          <p:cNvSpPr txBox="1"/>
          <p:nvPr/>
        </p:nvSpPr>
        <p:spPr>
          <a:xfrm>
            <a:off x="612408" y="5157332"/>
            <a:ext cx="2687955" cy="870175"/>
          </a:xfrm>
          <a:prstGeom prst="rect">
            <a:avLst/>
          </a:prstGeom>
          <a:solidFill>
            <a:srgbClr val="4182D9"/>
          </a:solidFill>
          <a:ln>
            <a:solidFill>
              <a:schemeClr val="bg1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9710" marR="211454" indent="-635" algn="ctr">
              <a:lnSpc>
                <a:spcPct val="99400"/>
              </a:lnSpc>
              <a:spcBef>
                <a:spcPts val="370"/>
              </a:spcBef>
            </a:pP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spc="-30">
                <a:solidFill>
                  <a:srgbClr val="FFFFFF"/>
                </a:solidFill>
                <a:latin typeface="Arial"/>
                <a:cs typeface="Arial"/>
              </a:rPr>
              <a:t>assigned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polling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10">
                <a:solidFill>
                  <a:srgbClr val="FFFFFF"/>
                </a:solidFill>
                <a:latin typeface="Arial"/>
                <a:cs typeface="Arial"/>
              </a:rPr>
              <a:t>bottom.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970E21-CAB3-AF3D-BA8E-3C9F73DBC341}"/>
              </a:ext>
            </a:extLst>
          </p:cNvPr>
          <p:cNvSpPr/>
          <p:nvPr/>
        </p:nvSpPr>
        <p:spPr>
          <a:xfrm>
            <a:off x="727714" y="1339058"/>
            <a:ext cx="2490603" cy="1019006"/>
          </a:xfrm>
          <a:prstGeom prst="rect">
            <a:avLst/>
          </a:prstGeom>
          <a:solidFill>
            <a:srgbClr val="418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the election. </a:t>
            </a:r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DB5E6376-3C53-F72E-123E-FE085B69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CB2C-5592-4793-8BC9-14CA5AC46731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8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499CB8-FC71-B09B-A512-F430D20F9E87}"/>
              </a:ext>
            </a:extLst>
          </p:cNvPr>
          <p:cNvSpPr/>
          <p:nvPr/>
        </p:nvSpPr>
        <p:spPr>
          <a:xfrm>
            <a:off x="0" y="-182025"/>
            <a:ext cx="12192000" cy="1200372"/>
          </a:xfrm>
          <a:prstGeom prst="rect">
            <a:avLst/>
          </a:prstGeom>
          <a:solidFill>
            <a:srgbClr val="4182D9"/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1393318" y="-55714"/>
            <a:ext cx="667816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Order Ballots 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2E5B792F-930D-B1DA-5F03-9808212C80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3989" y="2924273"/>
            <a:ext cx="4797482" cy="3503637"/>
          </a:xfrm>
          <a:prstGeom prst="rect">
            <a:avLst/>
          </a:prstGeom>
          <a:pattFill prst="pct5">
            <a:fgClr>
              <a:srgbClr val="4182D9"/>
            </a:fgClr>
            <a:bgClr>
              <a:srgbClr val="4182D9"/>
            </a:bgClr>
          </a:pattFill>
          <a:ln>
            <a:solidFill>
              <a:schemeClr val="accent1"/>
            </a:solidFill>
          </a:ln>
        </p:spPr>
      </p:pic>
      <p:grpSp>
        <p:nvGrpSpPr>
          <p:cNvPr id="12" name="object 5">
            <a:extLst>
              <a:ext uri="{FF2B5EF4-FFF2-40B4-BE49-F238E27FC236}">
                <a16:creationId xmlns:a16="http://schemas.microsoft.com/office/drawing/2014/main" id="{9F621938-B5BA-215A-C9E8-7006D2D60BB3}"/>
              </a:ext>
            </a:extLst>
          </p:cNvPr>
          <p:cNvGrpSpPr/>
          <p:nvPr/>
        </p:nvGrpSpPr>
        <p:grpSpPr>
          <a:xfrm>
            <a:off x="590550" y="2901568"/>
            <a:ext cx="4850130" cy="3361312"/>
            <a:chOff x="468922" y="3177800"/>
            <a:chExt cx="5675630" cy="3435350"/>
          </a:xfrm>
        </p:grpSpPr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E3D3E6CD-C4F3-6578-0ECD-9537FDFB32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922" y="3177800"/>
              <a:ext cx="5363307" cy="3435150"/>
            </a:xfrm>
            <a:prstGeom prst="rect">
              <a:avLst/>
            </a:prstGeom>
          </p:spPr>
        </p:pic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C13BEC96-E52E-B050-219F-B00E72DA093D}"/>
                </a:ext>
              </a:extLst>
            </p:cNvPr>
            <p:cNvSpPr/>
            <p:nvPr/>
          </p:nvSpPr>
          <p:spPr>
            <a:xfrm>
              <a:off x="2110153" y="4438177"/>
              <a:ext cx="1711960" cy="457200"/>
            </a:xfrm>
            <a:custGeom>
              <a:avLst/>
              <a:gdLst/>
              <a:ahLst/>
              <a:cxnLst/>
              <a:rect l="l" t="t" r="r" b="b"/>
              <a:pathLst>
                <a:path w="1711960" h="457200">
                  <a:moveTo>
                    <a:pt x="0" y="228600"/>
                  </a:moveTo>
                  <a:lnTo>
                    <a:pt x="11200" y="191519"/>
                  </a:lnTo>
                  <a:lnTo>
                    <a:pt x="43628" y="156344"/>
                  </a:lnTo>
                  <a:lnTo>
                    <a:pt x="95521" y="123545"/>
                  </a:lnTo>
                  <a:lnTo>
                    <a:pt x="165116" y="93591"/>
                  </a:lnTo>
                  <a:lnTo>
                    <a:pt x="206002" y="79829"/>
                  </a:lnTo>
                  <a:lnTo>
                    <a:pt x="250653" y="66955"/>
                  </a:lnTo>
                  <a:lnTo>
                    <a:pt x="298849" y="55028"/>
                  </a:lnTo>
                  <a:lnTo>
                    <a:pt x="350369" y="44106"/>
                  </a:lnTo>
                  <a:lnTo>
                    <a:pt x="404993" y="34249"/>
                  </a:lnTo>
                  <a:lnTo>
                    <a:pt x="462502" y="25515"/>
                  </a:lnTo>
                  <a:lnTo>
                    <a:pt x="522674" y="17964"/>
                  </a:lnTo>
                  <a:lnTo>
                    <a:pt x="585290" y="11654"/>
                  </a:lnTo>
                  <a:lnTo>
                    <a:pt x="650129" y="6643"/>
                  </a:lnTo>
                  <a:lnTo>
                    <a:pt x="716972" y="2991"/>
                  </a:lnTo>
                  <a:lnTo>
                    <a:pt x="785597" y="757"/>
                  </a:lnTo>
                  <a:lnTo>
                    <a:pt x="855785" y="0"/>
                  </a:lnTo>
                  <a:lnTo>
                    <a:pt x="925972" y="757"/>
                  </a:lnTo>
                  <a:lnTo>
                    <a:pt x="994597" y="2991"/>
                  </a:lnTo>
                  <a:lnTo>
                    <a:pt x="1061440" y="6643"/>
                  </a:lnTo>
                  <a:lnTo>
                    <a:pt x="1126279" y="11654"/>
                  </a:lnTo>
                  <a:lnTo>
                    <a:pt x="1188895" y="17964"/>
                  </a:lnTo>
                  <a:lnTo>
                    <a:pt x="1249067" y="25515"/>
                  </a:lnTo>
                  <a:lnTo>
                    <a:pt x="1306576" y="34249"/>
                  </a:lnTo>
                  <a:lnTo>
                    <a:pt x="1361200" y="44106"/>
                  </a:lnTo>
                  <a:lnTo>
                    <a:pt x="1412720" y="55028"/>
                  </a:lnTo>
                  <a:lnTo>
                    <a:pt x="1460916" y="66955"/>
                  </a:lnTo>
                  <a:lnTo>
                    <a:pt x="1505567" y="79829"/>
                  </a:lnTo>
                  <a:lnTo>
                    <a:pt x="1546453" y="93591"/>
                  </a:lnTo>
                  <a:lnTo>
                    <a:pt x="1583353" y="108183"/>
                  </a:lnTo>
                  <a:lnTo>
                    <a:pt x="1644318" y="139618"/>
                  </a:lnTo>
                  <a:lnTo>
                    <a:pt x="1686698" y="173664"/>
                  </a:lnTo>
                  <a:lnTo>
                    <a:pt x="1708733" y="209851"/>
                  </a:lnTo>
                  <a:lnTo>
                    <a:pt x="1711570" y="228600"/>
                  </a:lnTo>
                  <a:lnTo>
                    <a:pt x="1708733" y="247348"/>
                  </a:lnTo>
                  <a:lnTo>
                    <a:pt x="1686698" y="283535"/>
                  </a:lnTo>
                  <a:lnTo>
                    <a:pt x="1644318" y="317581"/>
                  </a:lnTo>
                  <a:lnTo>
                    <a:pt x="1583353" y="349016"/>
                  </a:lnTo>
                  <a:lnTo>
                    <a:pt x="1546453" y="363608"/>
                  </a:lnTo>
                  <a:lnTo>
                    <a:pt x="1505567" y="377370"/>
                  </a:lnTo>
                  <a:lnTo>
                    <a:pt x="1460916" y="390244"/>
                  </a:lnTo>
                  <a:lnTo>
                    <a:pt x="1412720" y="402171"/>
                  </a:lnTo>
                  <a:lnTo>
                    <a:pt x="1361200" y="413093"/>
                  </a:lnTo>
                  <a:lnTo>
                    <a:pt x="1306576" y="422950"/>
                  </a:lnTo>
                  <a:lnTo>
                    <a:pt x="1249067" y="431684"/>
                  </a:lnTo>
                  <a:lnTo>
                    <a:pt x="1188895" y="439235"/>
                  </a:lnTo>
                  <a:lnTo>
                    <a:pt x="1126279" y="445545"/>
                  </a:lnTo>
                  <a:lnTo>
                    <a:pt x="1061440" y="450556"/>
                  </a:lnTo>
                  <a:lnTo>
                    <a:pt x="994597" y="454208"/>
                  </a:lnTo>
                  <a:lnTo>
                    <a:pt x="925972" y="456442"/>
                  </a:lnTo>
                  <a:lnTo>
                    <a:pt x="855785" y="457200"/>
                  </a:lnTo>
                  <a:lnTo>
                    <a:pt x="785597" y="456442"/>
                  </a:lnTo>
                  <a:lnTo>
                    <a:pt x="716972" y="454208"/>
                  </a:lnTo>
                  <a:lnTo>
                    <a:pt x="650129" y="450556"/>
                  </a:lnTo>
                  <a:lnTo>
                    <a:pt x="585290" y="445545"/>
                  </a:lnTo>
                  <a:lnTo>
                    <a:pt x="522674" y="439235"/>
                  </a:lnTo>
                  <a:lnTo>
                    <a:pt x="462502" y="431684"/>
                  </a:lnTo>
                  <a:lnTo>
                    <a:pt x="404993" y="422950"/>
                  </a:lnTo>
                  <a:lnTo>
                    <a:pt x="350369" y="413093"/>
                  </a:lnTo>
                  <a:lnTo>
                    <a:pt x="298849" y="402171"/>
                  </a:lnTo>
                  <a:lnTo>
                    <a:pt x="250653" y="390244"/>
                  </a:lnTo>
                  <a:lnTo>
                    <a:pt x="206002" y="377370"/>
                  </a:lnTo>
                  <a:lnTo>
                    <a:pt x="165116" y="363608"/>
                  </a:lnTo>
                  <a:lnTo>
                    <a:pt x="128216" y="349016"/>
                  </a:lnTo>
                  <a:lnTo>
                    <a:pt x="67251" y="317581"/>
                  </a:lnTo>
                  <a:lnTo>
                    <a:pt x="24871" y="283535"/>
                  </a:lnTo>
                  <a:lnTo>
                    <a:pt x="2836" y="247348"/>
                  </a:lnTo>
                  <a:lnTo>
                    <a:pt x="0" y="228600"/>
                  </a:lnTo>
                  <a:close/>
                </a:path>
              </a:pathLst>
            </a:custGeom>
            <a:ln w="264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83F6EE6E-73C8-870B-CB95-4CC8747210D4}"/>
                </a:ext>
              </a:extLst>
            </p:cNvPr>
            <p:cNvSpPr/>
            <p:nvPr/>
          </p:nvSpPr>
          <p:spPr>
            <a:xfrm>
              <a:off x="4419598" y="5568462"/>
              <a:ext cx="1711960" cy="457200"/>
            </a:xfrm>
            <a:custGeom>
              <a:avLst/>
              <a:gdLst/>
              <a:ahLst/>
              <a:cxnLst/>
              <a:rect l="l" t="t" r="r" b="b"/>
              <a:pathLst>
                <a:path w="1711960" h="457200">
                  <a:moveTo>
                    <a:pt x="0" y="228600"/>
                  </a:moveTo>
                  <a:lnTo>
                    <a:pt x="11200" y="191519"/>
                  </a:lnTo>
                  <a:lnTo>
                    <a:pt x="43628" y="156344"/>
                  </a:lnTo>
                  <a:lnTo>
                    <a:pt x="95521" y="123545"/>
                  </a:lnTo>
                  <a:lnTo>
                    <a:pt x="165116" y="93591"/>
                  </a:lnTo>
                  <a:lnTo>
                    <a:pt x="206002" y="79829"/>
                  </a:lnTo>
                  <a:lnTo>
                    <a:pt x="250653" y="66955"/>
                  </a:lnTo>
                  <a:lnTo>
                    <a:pt x="298849" y="55028"/>
                  </a:lnTo>
                  <a:lnTo>
                    <a:pt x="350369" y="44106"/>
                  </a:lnTo>
                  <a:lnTo>
                    <a:pt x="404993" y="34249"/>
                  </a:lnTo>
                  <a:lnTo>
                    <a:pt x="462502" y="25515"/>
                  </a:lnTo>
                  <a:lnTo>
                    <a:pt x="522674" y="17964"/>
                  </a:lnTo>
                  <a:lnTo>
                    <a:pt x="585290" y="11654"/>
                  </a:lnTo>
                  <a:lnTo>
                    <a:pt x="650129" y="6643"/>
                  </a:lnTo>
                  <a:lnTo>
                    <a:pt x="716972" y="2991"/>
                  </a:lnTo>
                  <a:lnTo>
                    <a:pt x="785597" y="757"/>
                  </a:lnTo>
                  <a:lnTo>
                    <a:pt x="855785" y="0"/>
                  </a:lnTo>
                  <a:lnTo>
                    <a:pt x="925972" y="757"/>
                  </a:lnTo>
                  <a:lnTo>
                    <a:pt x="994597" y="2991"/>
                  </a:lnTo>
                  <a:lnTo>
                    <a:pt x="1061440" y="6643"/>
                  </a:lnTo>
                  <a:lnTo>
                    <a:pt x="1126279" y="11654"/>
                  </a:lnTo>
                  <a:lnTo>
                    <a:pt x="1188895" y="17964"/>
                  </a:lnTo>
                  <a:lnTo>
                    <a:pt x="1249067" y="25515"/>
                  </a:lnTo>
                  <a:lnTo>
                    <a:pt x="1306576" y="34249"/>
                  </a:lnTo>
                  <a:lnTo>
                    <a:pt x="1361200" y="44106"/>
                  </a:lnTo>
                  <a:lnTo>
                    <a:pt x="1412720" y="55028"/>
                  </a:lnTo>
                  <a:lnTo>
                    <a:pt x="1460916" y="66955"/>
                  </a:lnTo>
                  <a:lnTo>
                    <a:pt x="1505567" y="79829"/>
                  </a:lnTo>
                  <a:lnTo>
                    <a:pt x="1546453" y="93591"/>
                  </a:lnTo>
                  <a:lnTo>
                    <a:pt x="1583353" y="108183"/>
                  </a:lnTo>
                  <a:lnTo>
                    <a:pt x="1644318" y="139618"/>
                  </a:lnTo>
                  <a:lnTo>
                    <a:pt x="1686698" y="173664"/>
                  </a:lnTo>
                  <a:lnTo>
                    <a:pt x="1708733" y="209851"/>
                  </a:lnTo>
                  <a:lnTo>
                    <a:pt x="1711570" y="228600"/>
                  </a:lnTo>
                  <a:lnTo>
                    <a:pt x="1708733" y="247348"/>
                  </a:lnTo>
                  <a:lnTo>
                    <a:pt x="1686698" y="283535"/>
                  </a:lnTo>
                  <a:lnTo>
                    <a:pt x="1644318" y="317581"/>
                  </a:lnTo>
                  <a:lnTo>
                    <a:pt x="1583353" y="349016"/>
                  </a:lnTo>
                  <a:lnTo>
                    <a:pt x="1546453" y="363608"/>
                  </a:lnTo>
                  <a:lnTo>
                    <a:pt x="1505567" y="377370"/>
                  </a:lnTo>
                  <a:lnTo>
                    <a:pt x="1460916" y="390244"/>
                  </a:lnTo>
                  <a:lnTo>
                    <a:pt x="1412720" y="402171"/>
                  </a:lnTo>
                  <a:lnTo>
                    <a:pt x="1361200" y="413093"/>
                  </a:lnTo>
                  <a:lnTo>
                    <a:pt x="1306576" y="422950"/>
                  </a:lnTo>
                  <a:lnTo>
                    <a:pt x="1249067" y="431684"/>
                  </a:lnTo>
                  <a:lnTo>
                    <a:pt x="1188895" y="439235"/>
                  </a:lnTo>
                  <a:lnTo>
                    <a:pt x="1126279" y="445545"/>
                  </a:lnTo>
                  <a:lnTo>
                    <a:pt x="1061440" y="450556"/>
                  </a:lnTo>
                  <a:lnTo>
                    <a:pt x="994597" y="454208"/>
                  </a:lnTo>
                  <a:lnTo>
                    <a:pt x="925972" y="456442"/>
                  </a:lnTo>
                  <a:lnTo>
                    <a:pt x="855785" y="457200"/>
                  </a:lnTo>
                  <a:lnTo>
                    <a:pt x="785597" y="456442"/>
                  </a:lnTo>
                  <a:lnTo>
                    <a:pt x="716972" y="454208"/>
                  </a:lnTo>
                  <a:lnTo>
                    <a:pt x="650129" y="450556"/>
                  </a:lnTo>
                  <a:lnTo>
                    <a:pt x="585290" y="445545"/>
                  </a:lnTo>
                  <a:lnTo>
                    <a:pt x="522674" y="439235"/>
                  </a:lnTo>
                  <a:lnTo>
                    <a:pt x="462502" y="431684"/>
                  </a:lnTo>
                  <a:lnTo>
                    <a:pt x="404993" y="422950"/>
                  </a:lnTo>
                  <a:lnTo>
                    <a:pt x="350369" y="413093"/>
                  </a:lnTo>
                  <a:lnTo>
                    <a:pt x="298849" y="402171"/>
                  </a:lnTo>
                  <a:lnTo>
                    <a:pt x="250653" y="390244"/>
                  </a:lnTo>
                  <a:lnTo>
                    <a:pt x="206002" y="377370"/>
                  </a:lnTo>
                  <a:lnTo>
                    <a:pt x="165116" y="363608"/>
                  </a:lnTo>
                  <a:lnTo>
                    <a:pt x="128216" y="349016"/>
                  </a:lnTo>
                  <a:lnTo>
                    <a:pt x="67251" y="317581"/>
                  </a:lnTo>
                  <a:lnTo>
                    <a:pt x="24871" y="283535"/>
                  </a:lnTo>
                  <a:lnTo>
                    <a:pt x="2836" y="247348"/>
                  </a:lnTo>
                  <a:lnTo>
                    <a:pt x="0" y="228600"/>
                  </a:lnTo>
                  <a:close/>
                </a:path>
              </a:pathLst>
            </a:custGeom>
            <a:ln w="264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9">
            <a:extLst>
              <a:ext uri="{FF2B5EF4-FFF2-40B4-BE49-F238E27FC236}">
                <a16:creationId xmlns:a16="http://schemas.microsoft.com/office/drawing/2014/main" id="{4B4A54EE-04A5-9647-6194-991BDC172850}"/>
              </a:ext>
            </a:extLst>
          </p:cNvPr>
          <p:cNvSpPr txBox="1"/>
          <p:nvPr/>
        </p:nvSpPr>
        <p:spPr>
          <a:xfrm>
            <a:off x="771525" y="1425295"/>
            <a:ext cx="4579620" cy="8118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265" indent="-456565">
              <a:lnSpc>
                <a:spcPts val="3335"/>
              </a:lnSpc>
              <a:spcBef>
                <a:spcPts val="100"/>
              </a:spcBef>
              <a:buChar char="•"/>
              <a:tabLst>
                <a:tab pos="469265" algn="l"/>
              </a:tabLst>
            </a:pPr>
            <a:r>
              <a:rPr lang="en-US">
                <a:latin typeface="Verdana"/>
                <a:ea typeface="Verdana"/>
                <a:cs typeface="Arial"/>
              </a:rPr>
              <a:t>Select</a:t>
            </a:r>
            <a:r>
              <a:rPr lang="en-US" spc="-45">
                <a:latin typeface="Verdana"/>
                <a:ea typeface="Verdana"/>
                <a:cs typeface="Arial"/>
              </a:rPr>
              <a:t> </a:t>
            </a:r>
            <a:r>
              <a:rPr lang="en-US" spc="-10">
                <a:latin typeface="Verdana"/>
                <a:ea typeface="Verdana"/>
                <a:cs typeface="Arial"/>
              </a:rPr>
              <a:t>Election</a:t>
            </a:r>
            <a:endParaRPr lang="en-US">
              <a:latin typeface="Verdana"/>
              <a:ea typeface="Verdana"/>
              <a:cs typeface="Arial"/>
            </a:endParaRPr>
          </a:p>
          <a:p>
            <a:pPr marL="469265" indent="-456565">
              <a:lnSpc>
                <a:spcPts val="3335"/>
              </a:lnSpc>
              <a:buChar char="•"/>
              <a:tabLst>
                <a:tab pos="469265" algn="l"/>
              </a:tabLst>
            </a:pPr>
            <a:r>
              <a:rPr lang="en-US">
                <a:latin typeface="Verdana"/>
                <a:ea typeface="Verdana"/>
                <a:cs typeface="Arial"/>
              </a:rPr>
              <a:t>Click</a:t>
            </a:r>
            <a:r>
              <a:rPr lang="en-US" spc="-45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on</a:t>
            </a:r>
            <a:r>
              <a:rPr lang="en-US" spc="-35">
                <a:latin typeface="Verdana"/>
                <a:ea typeface="Verdana"/>
                <a:cs typeface="Arial"/>
              </a:rPr>
              <a:t> E</a:t>
            </a:r>
            <a:r>
              <a:rPr lang="en-US">
                <a:latin typeface="Verdana"/>
                <a:ea typeface="Verdana"/>
                <a:cs typeface="Arial"/>
              </a:rPr>
              <a:t>nter</a:t>
            </a:r>
            <a:r>
              <a:rPr lang="en-US" spc="-35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Ballot</a:t>
            </a:r>
            <a:r>
              <a:rPr lang="en-US" spc="-45">
                <a:latin typeface="Verdana"/>
                <a:ea typeface="Verdana"/>
                <a:cs typeface="Arial"/>
              </a:rPr>
              <a:t> </a:t>
            </a:r>
            <a:r>
              <a:rPr lang="en-US" spc="-10">
                <a:latin typeface="Verdana"/>
                <a:ea typeface="Verdana"/>
                <a:cs typeface="Arial"/>
              </a:rPr>
              <a:t>Order</a:t>
            </a:r>
            <a:endParaRPr lang="en-US">
              <a:latin typeface="Verdana"/>
              <a:ea typeface="Verdana"/>
              <a:cs typeface="Arial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DCCEDB57-4C1F-923E-2E71-C68E9F17EAC9}"/>
              </a:ext>
            </a:extLst>
          </p:cNvPr>
          <p:cNvSpPr txBox="1"/>
          <p:nvPr/>
        </p:nvSpPr>
        <p:spPr>
          <a:xfrm>
            <a:off x="6680982" y="1159344"/>
            <a:ext cx="3767943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marR="5080" indent="-285750"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lang="en-US">
                <a:latin typeface="Verdana"/>
                <a:ea typeface="Verdana"/>
                <a:cs typeface="Arial"/>
              </a:rPr>
              <a:t>Enter</a:t>
            </a:r>
            <a:r>
              <a:rPr lang="en-US" spc="-60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the</a:t>
            </a:r>
            <a:r>
              <a:rPr lang="en-US" spc="-50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number</a:t>
            </a:r>
            <a:r>
              <a:rPr lang="en-US" spc="-55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of</a:t>
            </a:r>
            <a:r>
              <a:rPr lang="en-US" spc="-60">
                <a:latin typeface="Verdana"/>
                <a:ea typeface="Verdana"/>
                <a:cs typeface="Arial"/>
              </a:rPr>
              <a:t> </a:t>
            </a:r>
            <a:r>
              <a:rPr lang="en-US">
                <a:latin typeface="Verdana"/>
                <a:ea typeface="Verdana"/>
                <a:cs typeface="Arial"/>
              </a:rPr>
              <a:t>ballots</a:t>
            </a:r>
            <a:r>
              <a:rPr lang="en-US" spc="-55">
                <a:latin typeface="Verdana"/>
                <a:ea typeface="Verdana"/>
                <a:cs typeface="Arial"/>
              </a:rPr>
              <a:t> </a:t>
            </a:r>
            <a:r>
              <a:rPr lang="en-US" spc="-10">
                <a:latin typeface="Verdana"/>
                <a:ea typeface="Verdana"/>
                <a:cs typeface="Arial"/>
              </a:rPr>
              <a:t>ordered </a:t>
            </a:r>
            <a:r>
              <a:rPr lang="en-US">
                <a:latin typeface="Verdana"/>
                <a:ea typeface="Verdana"/>
                <a:cs typeface="Arial"/>
              </a:rPr>
              <a:t>for</a:t>
            </a:r>
            <a:r>
              <a:rPr lang="en-US" spc="-25">
                <a:latin typeface="Verdana"/>
                <a:ea typeface="Verdana"/>
                <a:cs typeface="Arial"/>
              </a:rPr>
              <a:t> each </a:t>
            </a:r>
            <a:r>
              <a:rPr lang="en-US" spc="-10">
                <a:latin typeface="Verdana"/>
                <a:ea typeface="Verdana"/>
                <a:cs typeface="Arial"/>
              </a:rPr>
              <a:t>polling location for the past two like election cycles</a:t>
            </a:r>
            <a:br>
              <a:rPr lang="en-US" spc="-10">
                <a:latin typeface="Verdana"/>
                <a:ea typeface="Verdana"/>
                <a:cs typeface="Arial"/>
              </a:rPr>
            </a:br>
            <a:endParaRPr lang="en-US" spc="-10">
              <a:latin typeface="Verdana"/>
              <a:ea typeface="Verdana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lang="en-US" spc="-10">
                <a:latin typeface="Verdana"/>
                <a:ea typeface="Verdana"/>
                <a:cs typeface="Arial"/>
              </a:rPr>
              <a:t>Click Certify</a:t>
            </a:r>
            <a:endParaRPr lang="en-US">
              <a:latin typeface="Verdana"/>
              <a:ea typeface="Verdana"/>
              <a:cs typeface="Arial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6897A928-0312-A2D4-6218-FF7432B9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7D8E-4CA8-4044-B65A-6C9EECAAAE04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E512001-9F65-9F69-0EC4-8C3B23FE91ED}"/>
              </a:ext>
            </a:extLst>
          </p:cNvPr>
          <p:cNvSpPr/>
          <p:nvPr/>
        </p:nvSpPr>
        <p:spPr>
          <a:xfrm>
            <a:off x="0" y="2973"/>
            <a:ext cx="12192000" cy="1371232"/>
          </a:xfrm>
          <a:prstGeom prst="rect">
            <a:avLst/>
          </a:prstGeom>
          <a:solidFill>
            <a:srgbClr val="4182D9"/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627632" y="136525"/>
            <a:ext cx="13139928" cy="876193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Maintain Moderator/Head Moderator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4E8D0-ED21-F18F-D9FB-B719C7C007BA}"/>
              </a:ext>
            </a:extLst>
          </p:cNvPr>
          <p:cNvSpPr txBox="1"/>
          <p:nvPr/>
        </p:nvSpPr>
        <p:spPr>
          <a:xfrm>
            <a:off x="397396" y="1616435"/>
            <a:ext cx="491261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Enter</a:t>
            </a:r>
            <a:r>
              <a:rPr lang="en-US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</a:t>
            </a:r>
            <a:r>
              <a:rPr lang="en-US" spc="-4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information and/or Data Entry Clerk</a:t>
            </a:r>
          </a:p>
          <a:p>
            <a:pPr marL="29209">
              <a:lnSpc>
                <a:spcPct val="100000"/>
              </a:lnSpc>
              <a:spcBef>
                <a:spcPts val="100"/>
              </a:spcBef>
            </a:pPr>
            <a:endParaRPr lang="en-US" spc="-1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Assign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oderator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polls Status-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Active</a:t>
            </a:r>
          </a:p>
          <a:p>
            <a:pPr marL="29209">
              <a:lnSpc>
                <a:spcPct val="100000"/>
              </a:lnSpc>
              <a:spcBef>
                <a:spcPts val="100"/>
              </a:spcBef>
            </a:pPr>
            <a:endParaRPr lang="en-US" spc="-1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 status codes </a:t>
            </a:r>
          </a:p>
          <a:p>
            <a:pPr marL="372109" indent="-342900">
              <a:lnSpc>
                <a:spcPct val="100000"/>
              </a:lnSpc>
              <a:spcBef>
                <a:spcPts val="100"/>
              </a:spcBef>
              <a:buClr>
                <a:srgbClr val="4182D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 - Active</a:t>
            </a:r>
          </a:p>
          <a:p>
            <a:pPr marL="372109" indent="-342900">
              <a:lnSpc>
                <a:spcPct val="100000"/>
              </a:lnSpc>
              <a:spcBef>
                <a:spcPts val="100"/>
              </a:spcBef>
              <a:buClr>
                <a:srgbClr val="4182D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 - Inactive</a:t>
            </a:r>
          </a:p>
          <a:p>
            <a:pPr marL="372109" indent="-342900">
              <a:lnSpc>
                <a:spcPct val="100000"/>
              </a:lnSpc>
              <a:spcBef>
                <a:spcPts val="100"/>
              </a:spcBef>
              <a:buClr>
                <a:srgbClr val="4182D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 - Expired </a:t>
            </a: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9209">
              <a:lnSpc>
                <a:spcPct val="100000"/>
              </a:lnSpc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Select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Election</a:t>
            </a:r>
            <a:r>
              <a:rPr lang="en-US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Type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84150" marR="5080" indent="-171450">
              <a:lnSpc>
                <a:spcPts val="1700"/>
              </a:lnSpc>
              <a:spcBef>
                <a:spcPts val="1775"/>
              </a:spcBef>
              <a:buFont typeface="Arial"/>
              <a:buChar char="•"/>
              <a:tabLst>
                <a:tab pos="184150" algn="l"/>
                <a:tab pos="185420" algn="l"/>
              </a:tabLst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	</a:t>
            </a: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Sharing</a:t>
            </a:r>
            <a:r>
              <a:rPr lang="en-US" i="1" spc="-4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i="1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moderator-</a:t>
            </a:r>
            <a:r>
              <a:rPr lang="en-US" i="1"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select</a:t>
            </a:r>
            <a:r>
              <a:rPr lang="en-US" i="1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Democratic</a:t>
            </a:r>
            <a:r>
              <a:rPr lang="en-US" i="1" spc="-3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i="1" spc="-5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&amp; </a:t>
            </a:r>
            <a:r>
              <a:rPr lang="en-US" i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Republican </a:t>
            </a:r>
            <a:r>
              <a:rPr lang="en-US" i="1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Primar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y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9209" marR="392430">
              <a:lnSpc>
                <a:spcPts val="1700"/>
              </a:lnSpc>
              <a:spcBef>
                <a:spcPts val="1810"/>
              </a:spcBef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working</a:t>
            </a:r>
            <a:r>
              <a:rPr lang="en-US" spc="-1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P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oll</a:t>
            </a:r>
            <a:r>
              <a:rPr lang="en-US" spc="-1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oderator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oderator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end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night</a:t>
            </a:r>
            <a:r>
              <a:rPr lang="en-US"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85420" indent="-172720">
              <a:lnSpc>
                <a:spcPts val="1910"/>
              </a:lnSpc>
              <a:spcBef>
                <a:spcPts val="630"/>
              </a:spcBef>
              <a:buChar char="•"/>
              <a:tabLst>
                <a:tab pos="185420" algn="l"/>
              </a:tabLst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Role – Regular 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85420" indent="-172720">
              <a:lnSpc>
                <a:spcPts val="1910"/>
              </a:lnSpc>
              <a:buChar char="•"/>
              <a:tabLst>
                <a:tab pos="185420" algn="l"/>
              </a:tabLst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“Select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</a:t>
            </a:r>
            <a:r>
              <a:rPr lang="en-US" spc="-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Moderator”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object 29">
            <a:extLst>
              <a:ext uri="{FF2B5EF4-FFF2-40B4-BE49-F238E27FC236}">
                <a16:creationId xmlns:a16="http://schemas.microsoft.com/office/drawing/2014/main" id="{90764B94-2415-9764-F8ED-6AA233140412}"/>
              </a:ext>
            </a:extLst>
          </p:cNvPr>
          <p:cNvGrpSpPr/>
          <p:nvPr/>
        </p:nvGrpSpPr>
        <p:grpSpPr>
          <a:xfrm>
            <a:off x="6238240" y="1755977"/>
            <a:ext cx="5115560" cy="4030979"/>
            <a:chOff x="6838122" y="1829818"/>
            <a:chExt cx="5115560" cy="4030979"/>
          </a:xfrm>
        </p:grpSpPr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id="{EEBFF98F-31C7-F7BB-A72C-967C4BA3E9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8122" y="1829818"/>
              <a:ext cx="4826339" cy="4030698"/>
            </a:xfrm>
            <a:prstGeom prst="rect">
              <a:avLst/>
            </a:prstGeom>
          </p:spPr>
        </p:pic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B1C4E992-F1A2-51C5-7DD9-EC002AC0B0E6}"/>
                </a:ext>
              </a:extLst>
            </p:cNvPr>
            <p:cNvSpPr/>
            <p:nvPr/>
          </p:nvSpPr>
          <p:spPr>
            <a:xfrm>
              <a:off x="8147537" y="3938954"/>
              <a:ext cx="2040255" cy="328295"/>
            </a:xfrm>
            <a:custGeom>
              <a:avLst/>
              <a:gdLst/>
              <a:ahLst/>
              <a:cxnLst/>
              <a:rect l="l" t="t" r="r" b="b"/>
              <a:pathLst>
                <a:path w="2040254" h="328295">
                  <a:moveTo>
                    <a:pt x="0" y="164123"/>
                  </a:moveTo>
                  <a:lnTo>
                    <a:pt x="24585" y="128142"/>
                  </a:lnTo>
                  <a:lnTo>
                    <a:pt x="66650" y="105641"/>
                  </a:lnTo>
                  <a:lnTo>
                    <a:pt x="127413" y="84627"/>
                  </a:lnTo>
                  <a:lnTo>
                    <a:pt x="164313" y="74756"/>
                  </a:lnTo>
                  <a:lnTo>
                    <a:pt x="205296" y="65352"/>
                  </a:lnTo>
                  <a:lnTo>
                    <a:pt x="250166" y="56446"/>
                  </a:lnTo>
                  <a:lnTo>
                    <a:pt x="298724" y="48070"/>
                  </a:lnTo>
                  <a:lnTo>
                    <a:pt x="350773" y="40256"/>
                  </a:lnTo>
                  <a:lnTo>
                    <a:pt x="406116" y="33036"/>
                  </a:lnTo>
                  <a:lnTo>
                    <a:pt x="464557" y="26441"/>
                  </a:lnTo>
                  <a:lnTo>
                    <a:pt x="525897" y="20503"/>
                  </a:lnTo>
                  <a:lnTo>
                    <a:pt x="589940" y="15254"/>
                  </a:lnTo>
                  <a:lnTo>
                    <a:pt x="656488" y="10725"/>
                  </a:lnTo>
                  <a:lnTo>
                    <a:pt x="725345" y="6948"/>
                  </a:lnTo>
                  <a:lnTo>
                    <a:pt x="796312" y="3956"/>
                  </a:lnTo>
                  <a:lnTo>
                    <a:pt x="869193" y="1779"/>
                  </a:lnTo>
                  <a:lnTo>
                    <a:pt x="943791" y="450"/>
                  </a:lnTo>
                  <a:lnTo>
                    <a:pt x="1019908" y="0"/>
                  </a:lnTo>
                  <a:lnTo>
                    <a:pt x="1096024" y="450"/>
                  </a:lnTo>
                  <a:lnTo>
                    <a:pt x="1170622" y="1779"/>
                  </a:lnTo>
                  <a:lnTo>
                    <a:pt x="1243503" y="3956"/>
                  </a:lnTo>
                  <a:lnTo>
                    <a:pt x="1314471" y="6948"/>
                  </a:lnTo>
                  <a:lnTo>
                    <a:pt x="1383327" y="10725"/>
                  </a:lnTo>
                  <a:lnTo>
                    <a:pt x="1449875" y="15254"/>
                  </a:lnTo>
                  <a:lnTo>
                    <a:pt x="1513918" y="20503"/>
                  </a:lnTo>
                  <a:lnTo>
                    <a:pt x="1575258" y="26441"/>
                  </a:lnTo>
                  <a:lnTo>
                    <a:pt x="1633699" y="33036"/>
                  </a:lnTo>
                  <a:lnTo>
                    <a:pt x="1689042" y="40256"/>
                  </a:lnTo>
                  <a:lnTo>
                    <a:pt x="1741092" y="48070"/>
                  </a:lnTo>
                  <a:lnTo>
                    <a:pt x="1789649" y="56446"/>
                  </a:lnTo>
                  <a:lnTo>
                    <a:pt x="1834519" y="65352"/>
                  </a:lnTo>
                  <a:lnTo>
                    <a:pt x="1875502" y="74756"/>
                  </a:lnTo>
                  <a:lnTo>
                    <a:pt x="1912403" y="84627"/>
                  </a:lnTo>
                  <a:lnTo>
                    <a:pt x="1973166" y="105641"/>
                  </a:lnTo>
                  <a:lnTo>
                    <a:pt x="2015230" y="128142"/>
                  </a:lnTo>
                  <a:lnTo>
                    <a:pt x="2039816" y="164123"/>
                  </a:lnTo>
                  <a:lnTo>
                    <a:pt x="2037018" y="176371"/>
                  </a:lnTo>
                  <a:lnTo>
                    <a:pt x="1996634" y="211523"/>
                  </a:lnTo>
                  <a:lnTo>
                    <a:pt x="1945023" y="233313"/>
                  </a:lnTo>
                  <a:lnTo>
                    <a:pt x="1875502" y="253489"/>
                  </a:lnTo>
                  <a:lnTo>
                    <a:pt x="1834519" y="262893"/>
                  </a:lnTo>
                  <a:lnTo>
                    <a:pt x="1789649" y="271799"/>
                  </a:lnTo>
                  <a:lnTo>
                    <a:pt x="1741092" y="280175"/>
                  </a:lnTo>
                  <a:lnTo>
                    <a:pt x="1689042" y="287989"/>
                  </a:lnTo>
                  <a:lnTo>
                    <a:pt x="1633699" y="295209"/>
                  </a:lnTo>
                  <a:lnTo>
                    <a:pt x="1575258" y="301804"/>
                  </a:lnTo>
                  <a:lnTo>
                    <a:pt x="1513918" y="307742"/>
                  </a:lnTo>
                  <a:lnTo>
                    <a:pt x="1449875" y="312991"/>
                  </a:lnTo>
                  <a:lnTo>
                    <a:pt x="1383327" y="317520"/>
                  </a:lnTo>
                  <a:lnTo>
                    <a:pt x="1314471" y="321297"/>
                  </a:lnTo>
                  <a:lnTo>
                    <a:pt x="1243503" y="324289"/>
                  </a:lnTo>
                  <a:lnTo>
                    <a:pt x="1170622" y="326466"/>
                  </a:lnTo>
                  <a:lnTo>
                    <a:pt x="1096024" y="327795"/>
                  </a:lnTo>
                  <a:lnTo>
                    <a:pt x="1019908" y="328246"/>
                  </a:lnTo>
                  <a:lnTo>
                    <a:pt x="943791" y="327795"/>
                  </a:lnTo>
                  <a:lnTo>
                    <a:pt x="869193" y="326466"/>
                  </a:lnTo>
                  <a:lnTo>
                    <a:pt x="796312" y="324289"/>
                  </a:lnTo>
                  <a:lnTo>
                    <a:pt x="725345" y="321297"/>
                  </a:lnTo>
                  <a:lnTo>
                    <a:pt x="656488" y="317520"/>
                  </a:lnTo>
                  <a:lnTo>
                    <a:pt x="589940" y="312991"/>
                  </a:lnTo>
                  <a:lnTo>
                    <a:pt x="525897" y="307742"/>
                  </a:lnTo>
                  <a:lnTo>
                    <a:pt x="464557" y="301804"/>
                  </a:lnTo>
                  <a:lnTo>
                    <a:pt x="406116" y="295209"/>
                  </a:lnTo>
                  <a:lnTo>
                    <a:pt x="350773" y="287989"/>
                  </a:lnTo>
                  <a:lnTo>
                    <a:pt x="298724" y="280175"/>
                  </a:lnTo>
                  <a:lnTo>
                    <a:pt x="250166" y="271799"/>
                  </a:lnTo>
                  <a:lnTo>
                    <a:pt x="205296" y="262893"/>
                  </a:lnTo>
                  <a:lnTo>
                    <a:pt x="164313" y="253489"/>
                  </a:lnTo>
                  <a:lnTo>
                    <a:pt x="127413" y="243618"/>
                  </a:lnTo>
                  <a:lnTo>
                    <a:pt x="66650" y="222604"/>
                  </a:lnTo>
                  <a:lnTo>
                    <a:pt x="24585" y="200103"/>
                  </a:lnTo>
                  <a:lnTo>
                    <a:pt x="0" y="16412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62F7D426-2FD2-F5B7-FC64-2FFD9CDEC003}"/>
                </a:ext>
              </a:extLst>
            </p:cNvPr>
            <p:cNvSpPr/>
            <p:nvPr/>
          </p:nvSpPr>
          <p:spPr>
            <a:xfrm>
              <a:off x="10152184" y="3845167"/>
              <a:ext cx="1782445" cy="422275"/>
            </a:xfrm>
            <a:custGeom>
              <a:avLst/>
              <a:gdLst/>
              <a:ahLst/>
              <a:cxnLst/>
              <a:rect l="l" t="t" r="r" b="b"/>
              <a:pathLst>
                <a:path w="1782445" h="422275">
                  <a:moveTo>
                    <a:pt x="0" y="211015"/>
                  </a:moveTo>
                  <a:lnTo>
                    <a:pt x="25893" y="160306"/>
                  </a:lnTo>
                  <a:lnTo>
                    <a:pt x="70015" y="128878"/>
                  </a:lnTo>
                  <a:lnTo>
                    <a:pt x="133485" y="99861"/>
                  </a:lnTo>
                  <a:lnTo>
                    <a:pt x="171902" y="86392"/>
                  </a:lnTo>
                  <a:lnTo>
                    <a:pt x="214468" y="73688"/>
                  </a:lnTo>
                  <a:lnTo>
                    <a:pt x="260954" y="61805"/>
                  </a:lnTo>
                  <a:lnTo>
                    <a:pt x="311130" y="50795"/>
                  </a:lnTo>
                  <a:lnTo>
                    <a:pt x="364768" y="40713"/>
                  </a:lnTo>
                  <a:lnTo>
                    <a:pt x="421637" y="31614"/>
                  </a:lnTo>
                  <a:lnTo>
                    <a:pt x="481509" y="23553"/>
                  </a:lnTo>
                  <a:lnTo>
                    <a:pt x="544154" y="16582"/>
                  </a:lnTo>
                  <a:lnTo>
                    <a:pt x="609343" y="10757"/>
                  </a:lnTo>
                  <a:lnTo>
                    <a:pt x="676847" y="6132"/>
                  </a:lnTo>
                  <a:lnTo>
                    <a:pt x="746436" y="2761"/>
                  </a:lnTo>
                  <a:lnTo>
                    <a:pt x="817881" y="699"/>
                  </a:lnTo>
                  <a:lnTo>
                    <a:pt x="890954" y="0"/>
                  </a:lnTo>
                  <a:lnTo>
                    <a:pt x="964026" y="699"/>
                  </a:lnTo>
                  <a:lnTo>
                    <a:pt x="1035471" y="2761"/>
                  </a:lnTo>
                  <a:lnTo>
                    <a:pt x="1105060" y="6132"/>
                  </a:lnTo>
                  <a:lnTo>
                    <a:pt x="1172564" y="10757"/>
                  </a:lnTo>
                  <a:lnTo>
                    <a:pt x="1237753" y="16582"/>
                  </a:lnTo>
                  <a:lnTo>
                    <a:pt x="1300398" y="23553"/>
                  </a:lnTo>
                  <a:lnTo>
                    <a:pt x="1360270" y="31614"/>
                  </a:lnTo>
                  <a:lnTo>
                    <a:pt x="1417139" y="40713"/>
                  </a:lnTo>
                  <a:lnTo>
                    <a:pt x="1470777" y="50795"/>
                  </a:lnTo>
                  <a:lnTo>
                    <a:pt x="1520953" y="61805"/>
                  </a:lnTo>
                  <a:lnTo>
                    <a:pt x="1567439" y="73688"/>
                  </a:lnTo>
                  <a:lnTo>
                    <a:pt x="1610005" y="86392"/>
                  </a:lnTo>
                  <a:lnTo>
                    <a:pt x="1648422" y="99861"/>
                  </a:lnTo>
                  <a:lnTo>
                    <a:pt x="1711892" y="128878"/>
                  </a:lnTo>
                  <a:lnTo>
                    <a:pt x="1756014" y="160306"/>
                  </a:lnTo>
                  <a:lnTo>
                    <a:pt x="1778954" y="193708"/>
                  </a:lnTo>
                  <a:lnTo>
                    <a:pt x="1781908" y="211015"/>
                  </a:lnTo>
                  <a:lnTo>
                    <a:pt x="1778954" y="228322"/>
                  </a:lnTo>
                  <a:lnTo>
                    <a:pt x="1756014" y="261724"/>
                  </a:lnTo>
                  <a:lnTo>
                    <a:pt x="1711892" y="293152"/>
                  </a:lnTo>
                  <a:lnTo>
                    <a:pt x="1648422" y="322169"/>
                  </a:lnTo>
                  <a:lnTo>
                    <a:pt x="1610005" y="335638"/>
                  </a:lnTo>
                  <a:lnTo>
                    <a:pt x="1567439" y="348342"/>
                  </a:lnTo>
                  <a:lnTo>
                    <a:pt x="1520953" y="360225"/>
                  </a:lnTo>
                  <a:lnTo>
                    <a:pt x="1470777" y="371235"/>
                  </a:lnTo>
                  <a:lnTo>
                    <a:pt x="1417139" y="381317"/>
                  </a:lnTo>
                  <a:lnTo>
                    <a:pt x="1360270" y="390416"/>
                  </a:lnTo>
                  <a:lnTo>
                    <a:pt x="1300398" y="398477"/>
                  </a:lnTo>
                  <a:lnTo>
                    <a:pt x="1237753" y="405448"/>
                  </a:lnTo>
                  <a:lnTo>
                    <a:pt x="1172564" y="411273"/>
                  </a:lnTo>
                  <a:lnTo>
                    <a:pt x="1105060" y="415898"/>
                  </a:lnTo>
                  <a:lnTo>
                    <a:pt x="1035471" y="419269"/>
                  </a:lnTo>
                  <a:lnTo>
                    <a:pt x="964026" y="421331"/>
                  </a:lnTo>
                  <a:lnTo>
                    <a:pt x="890954" y="422031"/>
                  </a:lnTo>
                  <a:lnTo>
                    <a:pt x="817881" y="421331"/>
                  </a:lnTo>
                  <a:lnTo>
                    <a:pt x="746436" y="419269"/>
                  </a:lnTo>
                  <a:lnTo>
                    <a:pt x="676847" y="415898"/>
                  </a:lnTo>
                  <a:lnTo>
                    <a:pt x="609343" y="411273"/>
                  </a:lnTo>
                  <a:lnTo>
                    <a:pt x="544154" y="405448"/>
                  </a:lnTo>
                  <a:lnTo>
                    <a:pt x="481509" y="398477"/>
                  </a:lnTo>
                  <a:lnTo>
                    <a:pt x="421637" y="390416"/>
                  </a:lnTo>
                  <a:lnTo>
                    <a:pt x="364768" y="381317"/>
                  </a:lnTo>
                  <a:lnTo>
                    <a:pt x="311130" y="371235"/>
                  </a:lnTo>
                  <a:lnTo>
                    <a:pt x="260954" y="360225"/>
                  </a:lnTo>
                  <a:lnTo>
                    <a:pt x="214468" y="348342"/>
                  </a:lnTo>
                  <a:lnTo>
                    <a:pt x="171902" y="335638"/>
                  </a:lnTo>
                  <a:lnTo>
                    <a:pt x="133485" y="322169"/>
                  </a:lnTo>
                  <a:lnTo>
                    <a:pt x="70015" y="293152"/>
                  </a:lnTo>
                  <a:lnTo>
                    <a:pt x="25893" y="261724"/>
                  </a:lnTo>
                  <a:lnTo>
                    <a:pt x="2953" y="228322"/>
                  </a:lnTo>
                  <a:lnTo>
                    <a:pt x="0" y="21101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109F3945-A3C6-D615-B8BA-7092C9DB1FD2}"/>
                </a:ext>
              </a:extLst>
            </p:cNvPr>
            <p:cNvSpPr/>
            <p:nvPr/>
          </p:nvSpPr>
          <p:spPr>
            <a:xfrm>
              <a:off x="10914184" y="2321168"/>
              <a:ext cx="621665" cy="504190"/>
            </a:xfrm>
            <a:custGeom>
              <a:avLst/>
              <a:gdLst/>
              <a:ahLst/>
              <a:cxnLst/>
              <a:rect l="l" t="t" r="r" b="b"/>
              <a:pathLst>
                <a:path w="621665" h="504189">
                  <a:moveTo>
                    <a:pt x="0" y="252046"/>
                  </a:moveTo>
                  <a:lnTo>
                    <a:pt x="4066" y="211162"/>
                  </a:lnTo>
                  <a:lnTo>
                    <a:pt x="15837" y="172379"/>
                  </a:lnTo>
                  <a:lnTo>
                    <a:pt x="34675" y="136216"/>
                  </a:lnTo>
                  <a:lnTo>
                    <a:pt x="59939" y="103190"/>
                  </a:lnTo>
                  <a:lnTo>
                    <a:pt x="90990" y="73822"/>
                  </a:lnTo>
                  <a:lnTo>
                    <a:pt x="127188" y="48630"/>
                  </a:lnTo>
                  <a:lnTo>
                    <a:pt x="167894" y="28132"/>
                  </a:lnTo>
                  <a:lnTo>
                    <a:pt x="212468" y="12849"/>
                  </a:lnTo>
                  <a:lnTo>
                    <a:pt x="260270" y="3298"/>
                  </a:lnTo>
                  <a:lnTo>
                    <a:pt x="310661" y="0"/>
                  </a:lnTo>
                  <a:lnTo>
                    <a:pt x="361052" y="3298"/>
                  </a:lnTo>
                  <a:lnTo>
                    <a:pt x="408854" y="12849"/>
                  </a:lnTo>
                  <a:lnTo>
                    <a:pt x="453428" y="28132"/>
                  </a:lnTo>
                  <a:lnTo>
                    <a:pt x="494134" y="48630"/>
                  </a:lnTo>
                  <a:lnTo>
                    <a:pt x="530332" y="73822"/>
                  </a:lnTo>
                  <a:lnTo>
                    <a:pt x="561383" y="103190"/>
                  </a:lnTo>
                  <a:lnTo>
                    <a:pt x="586647" y="136216"/>
                  </a:lnTo>
                  <a:lnTo>
                    <a:pt x="605485" y="172379"/>
                  </a:lnTo>
                  <a:lnTo>
                    <a:pt x="617256" y="211162"/>
                  </a:lnTo>
                  <a:lnTo>
                    <a:pt x="621323" y="252046"/>
                  </a:lnTo>
                  <a:lnTo>
                    <a:pt x="617256" y="292929"/>
                  </a:lnTo>
                  <a:lnTo>
                    <a:pt x="605485" y="331712"/>
                  </a:lnTo>
                  <a:lnTo>
                    <a:pt x="586647" y="367875"/>
                  </a:lnTo>
                  <a:lnTo>
                    <a:pt x="561383" y="400901"/>
                  </a:lnTo>
                  <a:lnTo>
                    <a:pt x="530332" y="430269"/>
                  </a:lnTo>
                  <a:lnTo>
                    <a:pt x="494134" y="455461"/>
                  </a:lnTo>
                  <a:lnTo>
                    <a:pt x="453428" y="475959"/>
                  </a:lnTo>
                  <a:lnTo>
                    <a:pt x="408854" y="491242"/>
                  </a:lnTo>
                  <a:lnTo>
                    <a:pt x="361052" y="500793"/>
                  </a:lnTo>
                  <a:lnTo>
                    <a:pt x="310661" y="504092"/>
                  </a:lnTo>
                  <a:lnTo>
                    <a:pt x="260270" y="500793"/>
                  </a:lnTo>
                  <a:lnTo>
                    <a:pt x="212468" y="491242"/>
                  </a:lnTo>
                  <a:lnTo>
                    <a:pt x="167894" y="475959"/>
                  </a:lnTo>
                  <a:lnTo>
                    <a:pt x="127188" y="455461"/>
                  </a:lnTo>
                  <a:lnTo>
                    <a:pt x="90990" y="430269"/>
                  </a:lnTo>
                  <a:lnTo>
                    <a:pt x="59939" y="400901"/>
                  </a:lnTo>
                  <a:lnTo>
                    <a:pt x="34675" y="367875"/>
                  </a:lnTo>
                  <a:lnTo>
                    <a:pt x="15837" y="331712"/>
                  </a:lnTo>
                  <a:lnTo>
                    <a:pt x="4066" y="292929"/>
                  </a:lnTo>
                  <a:lnTo>
                    <a:pt x="0" y="25204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D9FBF97B-3150-D926-FFAF-6A2F40108116}"/>
                </a:ext>
              </a:extLst>
            </p:cNvPr>
            <p:cNvSpPr/>
            <p:nvPr/>
          </p:nvSpPr>
          <p:spPr>
            <a:xfrm>
              <a:off x="9894275" y="5111262"/>
              <a:ext cx="2040255" cy="516255"/>
            </a:xfrm>
            <a:custGeom>
              <a:avLst/>
              <a:gdLst/>
              <a:ahLst/>
              <a:cxnLst/>
              <a:rect l="l" t="t" r="r" b="b"/>
              <a:pathLst>
                <a:path w="2040254" h="516254">
                  <a:moveTo>
                    <a:pt x="0" y="257907"/>
                  </a:moveTo>
                  <a:lnTo>
                    <a:pt x="22529" y="203743"/>
                  </a:lnTo>
                  <a:lnTo>
                    <a:pt x="61143" y="169745"/>
                  </a:lnTo>
                  <a:lnTo>
                    <a:pt x="117022" y="137844"/>
                  </a:lnTo>
                  <a:lnTo>
                    <a:pt x="188786" y="108388"/>
                  </a:lnTo>
                  <a:lnTo>
                    <a:pt x="230193" y="94686"/>
                  </a:lnTo>
                  <a:lnTo>
                    <a:pt x="275053" y="81727"/>
                  </a:lnTo>
                  <a:lnTo>
                    <a:pt x="323193" y="69553"/>
                  </a:lnTo>
                  <a:lnTo>
                    <a:pt x="374442" y="58209"/>
                  </a:lnTo>
                  <a:lnTo>
                    <a:pt x="428626" y="47739"/>
                  </a:lnTo>
                  <a:lnTo>
                    <a:pt x="485574" y="38185"/>
                  </a:lnTo>
                  <a:lnTo>
                    <a:pt x="545111" y="29591"/>
                  </a:lnTo>
                  <a:lnTo>
                    <a:pt x="607067" y="22002"/>
                  </a:lnTo>
                  <a:lnTo>
                    <a:pt x="671267" y="15461"/>
                  </a:lnTo>
                  <a:lnTo>
                    <a:pt x="737541" y="10011"/>
                  </a:lnTo>
                  <a:lnTo>
                    <a:pt x="805714" y="5697"/>
                  </a:lnTo>
                  <a:lnTo>
                    <a:pt x="875614" y="2561"/>
                  </a:lnTo>
                  <a:lnTo>
                    <a:pt x="947070" y="647"/>
                  </a:lnTo>
                  <a:lnTo>
                    <a:pt x="1019908" y="0"/>
                  </a:lnTo>
                  <a:lnTo>
                    <a:pt x="1092745" y="647"/>
                  </a:lnTo>
                  <a:lnTo>
                    <a:pt x="1164201" y="2561"/>
                  </a:lnTo>
                  <a:lnTo>
                    <a:pt x="1234101" y="5697"/>
                  </a:lnTo>
                  <a:lnTo>
                    <a:pt x="1302275" y="10011"/>
                  </a:lnTo>
                  <a:lnTo>
                    <a:pt x="1368548" y="15461"/>
                  </a:lnTo>
                  <a:lnTo>
                    <a:pt x="1432748" y="22002"/>
                  </a:lnTo>
                  <a:lnTo>
                    <a:pt x="1494704" y="29591"/>
                  </a:lnTo>
                  <a:lnTo>
                    <a:pt x="1554241" y="38185"/>
                  </a:lnTo>
                  <a:lnTo>
                    <a:pt x="1611189" y="47739"/>
                  </a:lnTo>
                  <a:lnTo>
                    <a:pt x="1665373" y="58209"/>
                  </a:lnTo>
                  <a:lnTo>
                    <a:pt x="1716622" y="69553"/>
                  </a:lnTo>
                  <a:lnTo>
                    <a:pt x="1764763" y="81727"/>
                  </a:lnTo>
                  <a:lnTo>
                    <a:pt x="1809623" y="94686"/>
                  </a:lnTo>
                  <a:lnTo>
                    <a:pt x="1851029" y="108388"/>
                  </a:lnTo>
                  <a:lnTo>
                    <a:pt x="1888810" y="122788"/>
                  </a:lnTo>
                  <a:lnTo>
                    <a:pt x="1952804" y="153511"/>
                  </a:lnTo>
                  <a:lnTo>
                    <a:pt x="2000223" y="186504"/>
                  </a:lnTo>
                  <a:lnTo>
                    <a:pt x="2029687" y="221419"/>
                  </a:lnTo>
                  <a:lnTo>
                    <a:pt x="2039816" y="257907"/>
                  </a:lnTo>
                  <a:lnTo>
                    <a:pt x="2037255" y="276326"/>
                  </a:lnTo>
                  <a:lnTo>
                    <a:pt x="2017286" y="312071"/>
                  </a:lnTo>
                  <a:lnTo>
                    <a:pt x="1978672" y="346069"/>
                  </a:lnTo>
                  <a:lnTo>
                    <a:pt x="1922793" y="377970"/>
                  </a:lnTo>
                  <a:lnTo>
                    <a:pt x="1851029" y="407426"/>
                  </a:lnTo>
                  <a:lnTo>
                    <a:pt x="1809623" y="421128"/>
                  </a:lnTo>
                  <a:lnTo>
                    <a:pt x="1764763" y="434087"/>
                  </a:lnTo>
                  <a:lnTo>
                    <a:pt x="1716622" y="446261"/>
                  </a:lnTo>
                  <a:lnTo>
                    <a:pt x="1665373" y="457605"/>
                  </a:lnTo>
                  <a:lnTo>
                    <a:pt x="1611189" y="468076"/>
                  </a:lnTo>
                  <a:lnTo>
                    <a:pt x="1554241" y="477629"/>
                  </a:lnTo>
                  <a:lnTo>
                    <a:pt x="1494704" y="486223"/>
                  </a:lnTo>
                  <a:lnTo>
                    <a:pt x="1432748" y="493812"/>
                  </a:lnTo>
                  <a:lnTo>
                    <a:pt x="1368548" y="500353"/>
                  </a:lnTo>
                  <a:lnTo>
                    <a:pt x="1302275" y="505803"/>
                  </a:lnTo>
                  <a:lnTo>
                    <a:pt x="1234101" y="510117"/>
                  </a:lnTo>
                  <a:lnTo>
                    <a:pt x="1164201" y="513253"/>
                  </a:lnTo>
                  <a:lnTo>
                    <a:pt x="1092745" y="515167"/>
                  </a:lnTo>
                  <a:lnTo>
                    <a:pt x="1019908" y="515815"/>
                  </a:lnTo>
                  <a:lnTo>
                    <a:pt x="947070" y="515167"/>
                  </a:lnTo>
                  <a:lnTo>
                    <a:pt x="875614" y="513253"/>
                  </a:lnTo>
                  <a:lnTo>
                    <a:pt x="805714" y="510117"/>
                  </a:lnTo>
                  <a:lnTo>
                    <a:pt x="737541" y="505803"/>
                  </a:lnTo>
                  <a:lnTo>
                    <a:pt x="671267" y="500353"/>
                  </a:lnTo>
                  <a:lnTo>
                    <a:pt x="607067" y="493812"/>
                  </a:lnTo>
                  <a:lnTo>
                    <a:pt x="545111" y="486223"/>
                  </a:lnTo>
                  <a:lnTo>
                    <a:pt x="485574" y="477629"/>
                  </a:lnTo>
                  <a:lnTo>
                    <a:pt x="428626" y="468076"/>
                  </a:lnTo>
                  <a:lnTo>
                    <a:pt x="374442" y="457605"/>
                  </a:lnTo>
                  <a:lnTo>
                    <a:pt x="323193" y="446261"/>
                  </a:lnTo>
                  <a:lnTo>
                    <a:pt x="275053" y="434087"/>
                  </a:lnTo>
                  <a:lnTo>
                    <a:pt x="230193" y="421128"/>
                  </a:lnTo>
                  <a:lnTo>
                    <a:pt x="188786" y="407426"/>
                  </a:lnTo>
                  <a:lnTo>
                    <a:pt x="151005" y="393026"/>
                  </a:lnTo>
                  <a:lnTo>
                    <a:pt x="87011" y="362303"/>
                  </a:lnTo>
                  <a:lnTo>
                    <a:pt x="39592" y="329310"/>
                  </a:lnTo>
                  <a:lnTo>
                    <a:pt x="10128" y="294395"/>
                  </a:lnTo>
                  <a:lnTo>
                    <a:pt x="0" y="25790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7F840576-A536-4E66-0808-4A397470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46E-8400-4313-93DE-3D96451C590F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579FA19-36EC-20EB-4D03-2628BD19C2DF}"/>
              </a:ext>
            </a:extLst>
          </p:cNvPr>
          <p:cNvSpPr/>
          <p:nvPr/>
        </p:nvSpPr>
        <p:spPr>
          <a:xfrm>
            <a:off x="0" y="2972"/>
            <a:ext cx="12192000" cy="1663475"/>
          </a:xfrm>
          <a:prstGeom prst="rect">
            <a:avLst/>
          </a:prstGeom>
          <a:solidFill>
            <a:srgbClr val="4182D9"/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9" name="Content Placeholder 8" descr="A blue circle with a crest and text">
            <a:extLst>
              <a:ext uri="{FF2B5EF4-FFF2-40B4-BE49-F238E27FC236}">
                <a16:creationId xmlns:a16="http://schemas.microsoft.com/office/drawing/2014/main" id="{AF9DD932-E2AE-DEB3-C99D-9570BA94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60" y="5638182"/>
            <a:ext cx="1019285" cy="10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27A1D20-6B71-0B9C-5070-470CC16B8A36}"/>
              </a:ext>
            </a:extLst>
          </p:cNvPr>
          <p:cNvSpPr txBox="1">
            <a:spLocks/>
          </p:cNvSpPr>
          <p:nvPr/>
        </p:nvSpPr>
        <p:spPr>
          <a:xfrm>
            <a:off x="-1597226" y="-36966"/>
            <a:ext cx="13139928" cy="1566125"/>
          </a:xfrm>
          <a:prstGeom prst="rect">
            <a:avLst/>
          </a:prstGeom>
        </p:spPr>
        <p:txBody>
          <a:bodyPr vert="horz" wrap="square" lIns="0" tIns="19715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solidFill>
                  <a:srgbClr val="D223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To-Do List</a:t>
            </a:r>
          </a:p>
          <a:p>
            <a:pPr marL="248031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latin typeface="Verdana" panose="020B0604030504040204" pitchFamily="34" charset="0"/>
                <a:ea typeface="Verdana" panose="020B0604030504040204" pitchFamily="34" charset="0"/>
              </a:rPr>
              <a:t>A week before the Primary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CAD1BDED-E1E5-09F6-5C6C-6C896C4E3973}"/>
              </a:ext>
            </a:extLst>
          </p:cNvPr>
          <p:cNvSpPr txBox="1"/>
          <p:nvPr/>
        </p:nvSpPr>
        <p:spPr>
          <a:xfrm>
            <a:off x="1061645" y="1946368"/>
            <a:ext cx="10332760" cy="16501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275"/>
              </a:spcBef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Review and Print your Tally Sheet Template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nd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er</a:t>
            </a:r>
            <a:r>
              <a:rPr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reports.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75"/>
              </a:spcBef>
              <a:buChar char="•"/>
              <a:tabLst>
                <a:tab pos="240665" algn="l"/>
              </a:tabLst>
            </a:pP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polling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places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</a:t>
            </a:r>
            <a:r>
              <a:rPr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correct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ts val="3215"/>
              </a:lnSpc>
              <a:spcBef>
                <a:spcPts val="75"/>
              </a:spcBef>
              <a:buChar char="•"/>
              <a:tabLst>
                <a:tab pos="240665" algn="l"/>
              </a:tabLst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Check that offices</a:t>
            </a:r>
            <a:r>
              <a:rPr spc="-7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</a:t>
            </a:r>
            <a:r>
              <a:rPr spc="-5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correctly</a:t>
            </a:r>
            <a:r>
              <a:rPr spc="-5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assigned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40665" indent="-227965">
              <a:lnSpc>
                <a:spcPts val="3215"/>
              </a:lnSpc>
              <a:buChar char="•"/>
              <a:tabLst>
                <a:tab pos="240665" algn="l"/>
              </a:tabLst>
            </a:pP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heck that c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andidates</a:t>
            </a:r>
            <a:r>
              <a:rPr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correct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order</a:t>
            </a:r>
            <a:r>
              <a:rPr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&amp;</a:t>
            </a:r>
            <a:r>
              <a:rPr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*</a:t>
            </a:r>
            <a:r>
              <a:rPr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</a:t>
            </a:r>
            <a:r>
              <a:rPr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endorsed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candidate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2" name="object 17">
            <a:extLst>
              <a:ext uri="{FF2B5EF4-FFF2-40B4-BE49-F238E27FC236}">
                <a16:creationId xmlns:a16="http://schemas.microsoft.com/office/drawing/2014/main" id="{EAC73C8E-56F2-CC8C-D9D1-20ED85FB2C2D}"/>
              </a:ext>
            </a:extLst>
          </p:cNvPr>
          <p:cNvSpPr txBox="1"/>
          <p:nvPr/>
        </p:nvSpPr>
        <p:spPr>
          <a:xfrm>
            <a:off x="1061645" y="3791439"/>
            <a:ext cx="103576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Review</a:t>
            </a:r>
            <a:r>
              <a:rPr spc="-3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&amp;</a:t>
            </a:r>
            <a:r>
              <a:rPr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Print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blank</a:t>
            </a:r>
            <a:r>
              <a:rPr spc="-2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</a:t>
            </a:r>
            <a:r>
              <a:rPr spc="-25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Moderator’s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Return </a:t>
            </a:r>
            <a:r>
              <a:rPr lang="en-US" i="1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under</a:t>
            </a:r>
            <a:r>
              <a:rPr lang="en-US" spc="-1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Reports</a:t>
            </a:r>
            <a:endParaRPr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D59F347C-DEFF-3689-A5B9-D3B71F136780}"/>
              </a:ext>
            </a:extLst>
          </p:cNvPr>
          <p:cNvSpPr txBox="1"/>
          <p:nvPr/>
        </p:nvSpPr>
        <p:spPr>
          <a:xfrm>
            <a:off x="1061645" y="4151060"/>
            <a:ext cx="9243060" cy="291458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heavy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Plan “B” 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for primary night if there is a system failure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Please manually fill out a paper backup of the Moderator’s Return (e.g., the blank return you printed for your town or the generic template SOTS emailed you).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Email the paper backup to </a:t>
            </a:r>
            <a:r>
              <a:rPr lang="en-US" sz="1800" u="heavy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Moriah.Moriarty@ct.gov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u="sng" kern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LEAD@ct.gov</a:t>
            </a:r>
            <a:r>
              <a:rPr lang="en-US" sz="1800" ker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18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8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41300" marR="5080" indent="-228600">
              <a:lnSpc>
                <a:spcPct val="86300"/>
              </a:lnSpc>
              <a:spcBef>
                <a:spcPts val="1620"/>
              </a:spcBef>
              <a:buChar char="•"/>
              <a:tabLst>
                <a:tab pos="241300" algn="l"/>
                <a:tab pos="8657590" algn="l"/>
              </a:tabLst>
            </a:pPr>
            <a:endParaRPr lang="en-US" sz="2700" spc="-10">
              <a:latin typeface="Arial"/>
              <a:cs typeface="Arial"/>
            </a:endParaRP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3C9F229-9115-B8BC-1512-FA0C3426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18F-BB9A-4F07-9FE3-54FADF41385C}" type="datetime1">
              <a:rPr lang="en-US" smtClean="0"/>
              <a:t>9/6/2023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16214C"/>
      </a:dk1>
      <a:lt1>
        <a:sysClr val="window" lastClr="FFFFFF"/>
      </a:lt1>
      <a:dk2>
        <a:srgbClr val="A91416"/>
      </a:dk2>
      <a:lt2>
        <a:srgbClr val="4182D9"/>
      </a:lt2>
      <a:accent1>
        <a:srgbClr val="000000"/>
      </a:accent1>
      <a:accent2>
        <a:srgbClr val="E7790B"/>
      </a:accent2>
      <a:accent3>
        <a:srgbClr val="FFC000"/>
      </a:accent3>
      <a:accent4>
        <a:srgbClr val="4182D9"/>
      </a:accent4>
      <a:accent5>
        <a:srgbClr val="FFFFFF"/>
      </a:accent5>
      <a:accent6>
        <a:srgbClr val="FFFFFF"/>
      </a:accent6>
      <a:hlink>
        <a:srgbClr val="4182D9"/>
      </a:hlink>
      <a:folHlink>
        <a:srgbClr val="A9141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2023 ROV and Head Moderator Primary Training for 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</vt:lpstr>
      <vt:lpstr>PowerPoint Presentation</vt:lpstr>
      <vt:lpstr>PowerPoint Presentation</vt:lpstr>
      <vt:lpstr>PowerPoint Presentation</vt:lpstr>
      <vt:lpstr>PowerPoint Presentation</vt:lpstr>
      <vt:lpstr>Click on View/Enter Stats from the dashboard.</vt:lpstr>
      <vt:lpstr>Click on View/Enter Stats from the dashboard.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Office of the Secretary of the State</dc:title>
  <dc:creator>Satterlee, Eliza</dc:creator>
  <cp:revision>1</cp:revision>
  <dcterms:created xsi:type="dcterms:W3CDTF">2023-04-04T19:49:26Z</dcterms:created>
  <dcterms:modified xsi:type="dcterms:W3CDTF">2023-09-06T17:17:08Z</dcterms:modified>
</cp:coreProperties>
</file>