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4" r:id="rId1"/>
  </p:sldMasterIdLst>
  <p:sldIdLst>
    <p:sldId id="256" r:id="rId2"/>
    <p:sldId id="257" r:id="rId3"/>
    <p:sldId id="258" r:id="rId4"/>
    <p:sldId id="259" r:id="rId5"/>
    <p:sldId id="260" r:id="rId6"/>
    <p:sldId id="265" r:id="rId7"/>
    <p:sldId id="266" r:id="rId8"/>
    <p:sldId id="267" r:id="rId9"/>
    <p:sldId id="268" r:id="rId10"/>
    <p:sldId id="261" r:id="rId11"/>
    <p:sldId id="262" r:id="rId12"/>
    <p:sldId id="263" r:id="rId13"/>
    <p:sldId id="264"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42FABE-85EE-4DD7-A8D9-0CD7819CD161}" v="13" dt="2022-04-05T14:35:29.3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omley, Ted" userId="cb13e5c1-b325-4eeb-96d6-293808480a0d" providerId="ADAL" clId="{AE42FABE-85EE-4DD7-A8D9-0CD7819CD161}"/>
    <pc:docChg chg="undo custSel addSld delSld modSld">
      <pc:chgData name="Bromley, Ted" userId="cb13e5c1-b325-4eeb-96d6-293808480a0d" providerId="ADAL" clId="{AE42FABE-85EE-4DD7-A8D9-0CD7819CD161}" dt="2022-04-05T14:39:46.711" v="8004" actId="6549"/>
      <pc:docMkLst>
        <pc:docMk/>
      </pc:docMkLst>
      <pc:sldChg chg="modSp">
        <pc:chgData name="Bromley, Ted" userId="cb13e5c1-b325-4eeb-96d6-293808480a0d" providerId="ADAL" clId="{AE42FABE-85EE-4DD7-A8D9-0CD7819CD161}" dt="2022-04-05T12:55:26.559" v="12"/>
        <pc:sldMkLst>
          <pc:docMk/>
          <pc:sldMk cId="0" sldId="256"/>
        </pc:sldMkLst>
        <pc:spChg chg="mod">
          <ac:chgData name="Bromley, Ted" userId="cb13e5c1-b325-4eeb-96d6-293808480a0d" providerId="ADAL" clId="{AE42FABE-85EE-4DD7-A8D9-0CD7819CD161}" dt="2022-04-05T12:55:26.559" v="12"/>
          <ac:spMkLst>
            <pc:docMk/>
            <pc:sldMk cId="0" sldId="256"/>
            <ac:spMk id="2" creationId="{00000000-0000-0000-0000-000000000000}"/>
          </ac:spMkLst>
        </pc:spChg>
        <pc:spChg chg="mod">
          <ac:chgData name="Bromley, Ted" userId="cb13e5c1-b325-4eeb-96d6-293808480a0d" providerId="ADAL" clId="{AE42FABE-85EE-4DD7-A8D9-0CD7819CD161}" dt="2022-04-05T12:55:26.559" v="12"/>
          <ac:spMkLst>
            <pc:docMk/>
            <pc:sldMk cId="0" sldId="256"/>
            <ac:spMk id="3" creationId="{00000000-0000-0000-0000-000000000000}"/>
          </ac:spMkLst>
        </pc:spChg>
      </pc:sldChg>
      <pc:sldChg chg="modSp mod">
        <pc:chgData name="Bromley, Ted" userId="cb13e5c1-b325-4eeb-96d6-293808480a0d" providerId="ADAL" clId="{AE42FABE-85EE-4DD7-A8D9-0CD7819CD161}" dt="2022-04-05T12:56:03.306" v="99" actId="6549"/>
        <pc:sldMkLst>
          <pc:docMk/>
          <pc:sldMk cId="0" sldId="257"/>
        </pc:sldMkLst>
        <pc:spChg chg="mod">
          <ac:chgData name="Bromley, Ted" userId="cb13e5c1-b325-4eeb-96d6-293808480a0d" providerId="ADAL" clId="{AE42FABE-85EE-4DD7-A8D9-0CD7819CD161}" dt="2022-04-05T12:55:26.559" v="12"/>
          <ac:spMkLst>
            <pc:docMk/>
            <pc:sldMk cId="0" sldId="257"/>
            <ac:spMk id="2" creationId="{00000000-0000-0000-0000-000000000000}"/>
          </ac:spMkLst>
        </pc:spChg>
        <pc:spChg chg="mod">
          <ac:chgData name="Bromley, Ted" userId="cb13e5c1-b325-4eeb-96d6-293808480a0d" providerId="ADAL" clId="{AE42FABE-85EE-4DD7-A8D9-0CD7819CD161}" dt="2022-04-05T12:56:03.306" v="99" actId="6549"/>
          <ac:spMkLst>
            <pc:docMk/>
            <pc:sldMk cId="0" sldId="257"/>
            <ac:spMk id="3" creationId="{00000000-0000-0000-0000-000000000000}"/>
          </ac:spMkLst>
        </pc:spChg>
      </pc:sldChg>
      <pc:sldChg chg="modSp mod">
        <pc:chgData name="Bromley, Ted" userId="cb13e5c1-b325-4eeb-96d6-293808480a0d" providerId="ADAL" clId="{AE42FABE-85EE-4DD7-A8D9-0CD7819CD161}" dt="2022-04-05T12:55:26.643" v="14" actId="27636"/>
        <pc:sldMkLst>
          <pc:docMk/>
          <pc:sldMk cId="0" sldId="258"/>
        </pc:sldMkLst>
        <pc:spChg chg="mod">
          <ac:chgData name="Bromley, Ted" userId="cb13e5c1-b325-4eeb-96d6-293808480a0d" providerId="ADAL" clId="{AE42FABE-85EE-4DD7-A8D9-0CD7819CD161}" dt="2022-04-05T12:55:26.559" v="12"/>
          <ac:spMkLst>
            <pc:docMk/>
            <pc:sldMk cId="0" sldId="258"/>
            <ac:spMk id="2" creationId="{00000000-0000-0000-0000-000000000000}"/>
          </ac:spMkLst>
        </pc:spChg>
        <pc:spChg chg="mod">
          <ac:chgData name="Bromley, Ted" userId="cb13e5c1-b325-4eeb-96d6-293808480a0d" providerId="ADAL" clId="{AE42FABE-85EE-4DD7-A8D9-0CD7819CD161}" dt="2022-04-05T12:55:26.643" v="14" actId="27636"/>
          <ac:spMkLst>
            <pc:docMk/>
            <pc:sldMk cId="0" sldId="258"/>
            <ac:spMk id="3" creationId="{00000000-0000-0000-0000-000000000000}"/>
          </ac:spMkLst>
        </pc:spChg>
      </pc:sldChg>
      <pc:sldChg chg="modSp mod">
        <pc:chgData name="Bromley, Ted" userId="cb13e5c1-b325-4eeb-96d6-293808480a0d" providerId="ADAL" clId="{AE42FABE-85EE-4DD7-A8D9-0CD7819CD161}" dt="2022-04-05T12:55:26.559" v="12"/>
        <pc:sldMkLst>
          <pc:docMk/>
          <pc:sldMk cId="0" sldId="259"/>
        </pc:sldMkLst>
        <pc:spChg chg="mod">
          <ac:chgData name="Bromley, Ted" userId="cb13e5c1-b325-4eeb-96d6-293808480a0d" providerId="ADAL" clId="{AE42FABE-85EE-4DD7-A8D9-0CD7819CD161}" dt="2022-04-05T12:55:26.559" v="12"/>
          <ac:spMkLst>
            <pc:docMk/>
            <pc:sldMk cId="0" sldId="259"/>
            <ac:spMk id="2" creationId="{00000000-0000-0000-0000-000000000000}"/>
          </ac:spMkLst>
        </pc:spChg>
        <pc:spChg chg="mod">
          <ac:chgData name="Bromley, Ted" userId="cb13e5c1-b325-4eeb-96d6-293808480a0d" providerId="ADAL" clId="{AE42FABE-85EE-4DD7-A8D9-0CD7819CD161}" dt="2022-04-05T12:55:26.559" v="12"/>
          <ac:spMkLst>
            <pc:docMk/>
            <pc:sldMk cId="0" sldId="259"/>
            <ac:spMk id="3" creationId="{00000000-0000-0000-0000-000000000000}"/>
          </ac:spMkLst>
        </pc:spChg>
      </pc:sldChg>
      <pc:sldChg chg="modSp mod">
        <pc:chgData name="Bromley, Ted" userId="cb13e5c1-b325-4eeb-96d6-293808480a0d" providerId="ADAL" clId="{AE42FABE-85EE-4DD7-A8D9-0CD7819CD161}" dt="2022-04-05T12:57:42.398" v="111" actId="6549"/>
        <pc:sldMkLst>
          <pc:docMk/>
          <pc:sldMk cId="0" sldId="260"/>
        </pc:sldMkLst>
        <pc:spChg chg="mod">
          <ac:chgData name="Bromley, Ted" userId="cb13e5c1-b325-4eeb-96d6-293808480a0d" providerId="ADAL" clId="{AE42FABE-85EE-4DD7-A8D9-0CD7819CD161}" dt="2022-04-05T12:55:26.559" v="12"/>
          <ac:spMkLst>
            <pc:docMk/>
            <pc:sldMk cId="0" sldId="260"/>
            <ac:spMk id="2" creationId="{00000000-0000-0000-0000-000000000000}"/>
          </ac:spMkLst>
        </pc:spChg>
        <pc:spChg chg="mod">
          <ac:chgData name="Bromley, Ted" userId="cb13e5c1-b325-4eeb-96d6-293808480a0d" providerId="ADAL" clId="{AE42FABE-85EE-4DD7-A8D9-0CD7819CD161}" dt="2022-04-05T12:57:42.398" v="111" actId="6549"/>
          <ac:spMkLst>
            <pc:docMk/>
            <pc:sldMk cId="0" sldId="260"/>
            <ac:spMk id="3" creationId="{00000000-0000-0000-0000-000000000000}"/>
          </ac:spMkLst>
        </pc:spChg>
      </pc:sldChg>
      <pc:sldChg chg="modSp mod">
        <pc:chgData name="Bromley, Ted" userId="cb13e5c1-b325-4eeb-96d6-293808480a0d" providerId="ADAL" clId="{AE42FABE-85EE-4DD7-A8D9-0CD7819CD161}" dt="2022-04-05T12:55:26.674" v="18" actId="27636"/>
        <pc:sldMkLst>
          <pc:docMk/>
          <pc:sldMk cId="0" sldId="261"/>
        </pc:sldMkLst>
        <pc:spChg chg="mod">
          <ac:chgData name="Bromley, Ted" userId="cb13e5c1-b325-4eeb-96d6-293808480a0d" providerId="ADAL" clId="{AE42FABE-85EE-4DD7-A8D9-0CD7819CD161}" dt="2022-04-05T12:55:26.559" v="12"/>
          <ac:spMkLst>
            <pc:docMk/>
            <pc:sldMk cId="0" sldId="261"/>
            <ac:spMk id="2" creationId="{00000000-0000-0000-0000-000000000000}"/>
          </ac:spMkLst>
        </pc:spChg>
        <pc:spChg chg="mod">
          <ac:chgData name="Bromley, Ted" userId="cb13e5c1-b325-4eeb-96d6-293808480a0d" providerId="ADAL" clId="{AE42FABE-85EE-4DD7-A8D9-0CD7819CD161}" dt="2022-04-05T12:55:26.674" v="18" actId="27636"/>
          <ac:spMkLst>
            <pc:docMk/>
            <pc:sldMk cId="0" sldId="261"/>
            <ac:spMk id="3" creationId="{00000000-0000-0000-0000-000000000000}"/>
          </ac:spMkLst>
        </pc:spChg>
      </pc:sldChg>
      <pc:sldChg chg="modSp mod">
        <pc:chgData name="Bromley, Ted" userId="cb13e5c1-b325-4eeb-96d6-293808480a0d" providerId="ADAL" clId="{AE42FABE-85EE-4DD7-A8D9-0CD7819CD161}" dt="2022-04-05T12:55:26.690" v="19" actId="27636"/>
        <pc:sldMkLst>
          <pc:docMk/>
          <pc:sldMk cId="0" sldId="262"/>
        </pc:sldMkLst>
        <pc:spChg chg="mod">
          <ac:chgData name="Bromley, Ted" userId="cb13e5c1-b325-4eeb-96d6-293808480a0d" providerId="ADAL" clId="{AE42FABE-85EE-4DD7-A8D9-0CD7819CD161}" dt="2022-04-05T12:55:26.559" v="12"/>
          <ac:spMkLst>
            <pc:docMk/>
            <pc:sldMk cId="0" sldId="262"/>
            <ac:spMk id="2" creationId="{00000000-0000-0000-0000-000000000000}"/>
          </ac:spMkLst>
        </pc:spChg>
        <pc:spChg chg="mod">
          <ac:chgData name="Bromley, Ted" userId="cb13e5c1-b325-4eeb-96d6-293808480a0d" providerId="ADAL" clId="{AE42FABE-85EE-4DD7-A8D9-0CD7819CD161}" dt="2022-04-05T12:55:26.690" v="19" actId="27636"/>
          <ac:spMkLst>
            <pc:docMk/>
            <pc:sldMk cId="0" sldId="262"/>
            <ac:spMk id="3" creationId="{00000000-0000-0000-0000-000000000000}"/>
          </ac:spMkLst>
        </pc:spChg>
      </pc:sldChg>
      <pc:sldChg chg="modSp mod">
        <pc:chgData name="Bromley, Ted" userId="cb13e5c1-b325-4eeb-96d6-293808480a0d" providerId="ADAL" clId="{AE42FABE-85EE-4DD7-A8D9-0CD7819CD161}" dt="2022-04-05T13:00:57.747" v="353" actId="27636"/>
        <pc:sldMkLst>
          <pc:docMk/>
          <pc:sldMk cId="0" sldId="263"/>
        </pc:sldMkLst>
        <pc:spChg chg="mod">
          <ac:chgData name="Bromley, Ted" userId="cb13e5c1-b325-4eeb-96d6-293808480a0d" providerId="ADAL" clId="{AE42FABE-85EE-4DD7-A8D9-0CD7819CD161}" dt="2022-04-05T12:55:26.559" v="12"/>
          <ac:spMkLst>
            <pc:docMk/>
            <pc:sldMk cId="0" sldId="263"/>
            <ac:spMk id="2" creationId="{00000000-0000-0000-0000-000000000000}"/>
          </ac:spMkLst>
        </pc:spChg>
        <pc:spChg chg="mod">
          <ac:chgData name="Bromley, Ted" userId="cb13e5c1-b325-4eeb-96d6-293808480a0d" providerId="ADAL" clId="{AE42FABE-85EE-4DD7-A8D9-0CD7819CD161}" dt="2022-04-05T13:00:57.747" v="353" actId="27636"/>
          <ac:spMkLst>
            <pc:docMk/>
            <pc:sldMk cId="0" sldId="263"/>
            <ac:spMk id="3" creationId="{00000000-0000-0000-0000-000000000000}"/>
          </ac:spMkLst>
        </pc:spChg>
      </pc:sldChg>
      <pc:sldChg chg="modSp">
        <pc:chgData name="Bromley, Ted" userId="cb13e5c1-b325-4eeb-96d6-293808480a0d" providerId="ADAL" clId="{AE42FABE-85EE-4DD7-A8D9-0CD7819CD161}" dt="2022-04-05T12:55:26.559" v="12"/>
        <pc:sldMkLst>
          <pc:docMk/>
          <pc:sldMk cId="0" sldId="264"/>
        </pc:sldMkLst>
        <pc:spChg chg="mod">
          <ac:chgData name="Bromley, Ted" userId="cb13e5c1-b325-4eeb-96d6-293808480a0d" providerId="ADAL" clId="{AE42FABE-85EE-4DD7-A8D9-0CD7819CD161}" dt="2022-04-05T12:55:26.559" v="12"/>
          <ac:spMkLst>
            <pc:docMk/>
            <pc:sldMk cId="0" sldId="264"/>
            <ac:spMk id="2" creationId="{00000000-0000-0000-0000-000000000000}"/>
          </ac:spMkLst>
        </pc:spChg>
        <pc:spChg chg="mod">
          <ac:chgData name="Bromley, Ted" userId="cb13e5c1-b325-4eeb-96d6-293808480a0d" providerId="ADAL" clId="{AE42FABE-85EE-4DD7-A8D9-0CD7819CD161}" dt="2022-04-05T12:55:26.559" v="12"/>
          <ac:spMkLst>
            <pc:docMk/>
            <pc:sldMk cId="0" sldId="264"/>
            <ac:spMk id="3" creationId="{00000000-0000-0000-0000-000000000000}"/>
          </ac:spMkLst>
        </pc:spChg>
      </pc:sldChg>
      <pc:sldChg chg="modSp mod">
        <pc:chgData name="Bromley, Ted" userId="cb13e5c1-b325-4eeb-96d6-293808480a0d" providerId="ADAL" clId="{AE42FABE-85EE-4DD7-A8D9-0CD7819CD161}" dt="2022-04-05T12:59:27.353" v="337" actId="6549"/>
        <pc:sldMkLst>
          <pc:docMk/>
          <pc:sldMk cId="501431335" sldId="265"/>
        </pc:sldMkLst>
        <pc:spChg chg="mod">
          <ac:chgData name="Bromley, Ted" userId="cb13e5c1-b325-4eeb-96d6-293808480a0d" providerId="ADAL" clId="{AE42FABE-85EE-4DD7-A8D9-0CD7819CD161}" dt="2022-04-05T12:55:26.559" v="12"/>
          <ac:spMkLst>
            <pc:docMk/>
            <pc:sldMk cId="501431335" sldId="265"/>
            <ac:spMk id="2" creationId="{00000000-0000-0000-0000-000000000000}"/>
          </ac:spMkLst>
        </pc:spChg>
        <pc:spChg chg="mod">
          <ac:chgData name="Bromley, Ted" userId="cb13e5c1-b325-4eeb-96d6-293808480a0d" providerId="ADAL" clId="{AE42FABE-85EE-4DD7-A8D9-0CD7819CD161}" dt="2022-04-05T12:59:27.353" v="337" actId="6549"/>
          <ac:spMkLst>
            <pc:docMk/>
            <pc:sldMk cId="501431335" sldId="265"/>
            <ac:spMk id="3" creationId="{00000000-0000-0000-0000-000000000000}"/>
          </ac:spMkLst>
        </pc:spChg>
      </pc:sldChg>
      <pc:sldChg chg="modSp mod">
        <pc:chgData name="Bromley, Ted" userId="cb13e5c1-b325-4eeb-96d6-293808480a0d" providerId="ADAL" clId="{AE42FABE-85EE-4DD7-A8D9-0CD7819CD161}" dt="2022-04-05T13:00:00.136" v="351" actId="20577"/>
        <pc:sldMkLst>
          <pc:docMk/>
          <pc:sldMk cId="3735104950" sldId="266"/>
        </pc:sldMkLst>
        <pc:spChg chg="mod">
          <ac:chgData name="Bromley, Ted" userId="cb13e5c1-b325-4eeb-96d6-293808480a0d" providerId="ADAL" clId="{AE42FABE-85EE-4DD7-A8D9-0CD7819CD161}" dt="2022-04-05T12:55:26.559" v="12"/>
          <ac:spMkLst>
            <pc:docMk/>
            <pc:sldMk cId="3735104950" sldId="266"/>
            <ac:spMk id="2" creationId="{00000000-0000-0000-0000-000000000000}"/>
          </ac:spMkLst>
        </pc:spChg>
        <pc:spChg chg="mod">
          <ac:chgData name="Bromley, Ted" userId="cb13e5c1-b325-4eeb-96d6-293808480a0d" providerId="ADAL" clId="{AE42FABE-85EE-4DD7-A8D9-0CD7819CD161}" dt="2022-04-05T13:00:00.136" v="351" actId="20577"/>
          <ac:spMkLst>
            <pc:docMk/>
            <pc:sldMk cId="3735104950" sldId="266"/>
            <ac:spMk id="3" creationId="{00000000-0000-0000-0000-000000000000}"/>
          </ac:spMkLst>
        </pc:spChg>
      </pc:sldChg>
      <pc:sldChg chg="modSp mod">
        <pc:chgData name="Bromley, Ted" userId="cb13e5c1-b325-4eeb-96d6-293808480a0d" providerId="ADAL" clId="{AE42FABE-85EE-4DD7-A8D9-0CD7819CD161}" dt="2022-04-05T12:55:26.674" v="16" actId="27636"/>
        <pc:sldMkLst>
          <pc:docMk/>
          <pc:sldMk cId="1325803046" sldId="267"/>
        </pc:sldMkLst>
        <pc:spChg chg="mod">
          <ac:chgData name="Bromley, Ted" userId="cb13e5c1-b325-4eeb-96d6-293808480a0d" providerId="ADAL" clId="{AE42FABE-85EE-4DD7-A8D9-0CD7819CD161}" dt="2022-04-05T12:55:26.559" v="12"/>
          <ac:spMkLst>
            <pc:docMk/>
            <pc:sldMk cId="1325803046" sldId="267"/>
            <ac:spMk id="2" creationId="{00000000-0000-0000-0000-000000000000}"/>
          </ac:spMkLst>
        </pc:spChg>
        <pc:spChg chg="mod">
          <ac:chgData name="Bromley, Ted" userId="cb13e5c1-b325-4eeb-96d6-293808480a0d" providerId="ADAL" clId="{AE42FABE-85EE-4DD7-A8D9-0CD7819CD161}" dt="2022-04-05T12:55:26.674" v="16" actId="27636"/>
          <ac:spMkLst>
            <pc:docMk/>
            <pc:sldMk cId="1325803046" sldId="267"/>
            <ac:spMk id="3" creationId="{00000000-0000-0000-0000-000000000000}"/>
          </ac:spMkLst>
        </pc:spChg>
      </pc:sldChg>
      <pc:sldChg chg="modSp mod">
        <pc:chgData name="Bromley, Ted" userId="cb13e5c1-b325-4eeb-96d6-293808480a0d" providerId="ADAL" clId="{AE42FABE-85EE-4DD7-A8D9-0CD7819CD161}" dt="2022-04-05T12:55:26.674" v="17" actId="27636"/>
        <pc:sldMkLst>
          <pc:docMk/>
          <pc:sldMk cId="823353315" sldId="268"/>
        </pc:sldMkLst>
        <pc:spChg chg="mod">
          <ac:chgData name="Bromley, Ted" userId="cb13e5c1-b325-4eeb-96d6-293808480a0d" providerId="ADAL" clId="{AE42FABE-85EE-4DD7-A8D9-0CD7819CD161}" dt="2022-04-05T12:55:26.559" v="12"/>
          <ac:spMkLst>
            <pc:docMk/>
            <pc:sldMk cId="823353315" sldId="268"/>
            <ac:spMk id="2" creationId="{00000000-0000-0000-0000-000000000000}"/>
          </ac:spMkLst>
        </pc:spChg>
        <pc:spChg chg="mod">
          <ac:chgData name="Bromley, Ted" userId="cb13e5c1-b325-4eeb-96d6-293808480a0d" providerId="ADAL" clId="{AE42FABE-85EE-4DD7-A8D9-0CD7819CD161}" dt="2022-04-05T12:55:26.674" v="17" actId="27636"/>
          <ac:spMkLst>
            <pc:docMk/>
            <pc:sldMk cId="823353315" sldId="268"/>
            <ac:spMk id="3" creationId="{00000000-0000-0000-0000-000000000000}"/>
          </ac:spMkLst>
        </pc:spChg>
      </pc:sldChg>
      <pc:sldChg chg="addSp modSp new mod">
        <pc:chgData name="Bromley, Ted" userId="cb13e5c1-b325-4eeb-96d6-293808480a0d" providerId="ADAL" clId="{AE42FABE-85EE-4DD7-A8D9-0CD7819CD161}" dt="2022-04-05T13:06:05.274" v="1207" actId="13926"/>
        <pc:sldMkLst>
          <pc:docMk/>
          <pc:sldMk cId="4229571964" sldId="269"/>
        </pc:sldMkLst>
        <pc:spChg chg="mod">
          <ac:chgData name="Bromley, Ted" userId="cb13e5c1-b325-4eeb-96d6-293808480a0d" providerId="ADAL" clId="{AE42FABE-85EE-4DD7-A8D9-0CD7819CD161}" dt="2022-04-05T13:02:40.936" v="393" actId="20577"/>
          <ac:spMkLst>
            <pc:docMk/>
            <pc:sldMk cId="4229571964" sldId="269"/>
            <ac:spMk id="2" creationId="{6359ABBD-4C6F-4BAE-B66E-3E705D4C6857}"/>
          </ac:spMkLst>
        </pc:spChg>
        <pc:spChg chg="add mod">
          <ac:chgData name="Bromley, Ted" userId="cb13e5c1-b325-4eeb-96d6-293808480a0d" providerId="ADAL" clId="{AE42FABE-85EE-4DD7-A8D9-0CD7819CD161}" dt="2022-04-05T13:06:05.274" v="1207" actId="13926"/>
          <ac:spMkLst>
            <pc:docMk/>
            <pc:sldMk cId="4229571964" sldId="269"/>
            <ac:spMk id="4" creationId="{9C9103FE-57F2-40DD-B16A-B3D0C42022BB}"/>
          </ac:spMkLst>
        </pc:spChg>
      </pc:sldChg>
      <pc:sldChg chg="addSp modSp new mod">
        <pc:chgData name="Bromley, Ted" userId="cb13e5c1-b325-4eeb-96d6-293808480a0d" providerId="ADAL" clId="{AE42FABE-85EE-4DD7-A8D9-0CD7819CD161}" dt="2022-04-05T13:08:00.324" v="1322" actId="2711"/>
        <pc:sldMkLst>
          <pc:docMk/>
          <pc:sldMk cId="1075050150" sldId="270"/>
        </pc:sldMkLst>
        <pc:spChg chg="mod">
          <ac:chgData name="Bromley, Ted" userId="cb13e5c1-b325-4eeb-96d6-293808480a0d" providerId="ADAL" clId="{AE42FABE-85EE-4DD7-A8D9-0CD7819CD161}" dt="2022-04-05T13:06:44.364" v="1212"/>
          <ac:spMkLst>
            <pc:docMk/>
            <pc:sldMk cId="1075050150" sldId="270"/>
            <ac:spMk id="2" creationId="{43F3C348-521B-4DE0-8F30-F7B4FA65C9C8}"/>
          </ac:spMkLst>
        </pc:spChg>
        <pc:spChg chg="add mod">
          <ac:chgData name="Bromley, Ted" userId="cb13e5c1-b325-4eeb-96d6-293808480a0d" providerId="ADAL" clId="{AE42FABE-85EE-4DD7-A8D9-0CD7819CD161}" dt="2022-04-05T13:08:00.324" v="1322" actId="2711"/>
          <ac:spMkLst>
            <pc:docMk/>
            <pc:sldMk cId="1075050150" sldId="270"/>
            <ac:spMk id="4" creationId="{774F8A6F-ACE5-4929-9464-3C648827AB62}"/>
          </ac:spMkLst>
        </pc:spChg>
      </pc:sldChg>
      <pc:sldChg chg="addSp modSp new mod">
        <pc:chgData name="Bromley, Ted" userId="cb13e5c1-b325-4eeb-96d6-293808480a0d" providerId="ADAL" clId="{AE42FABE-85EE-4DD7-A8D9-0CD7819CD161}" dt="2022-04-05T13:08:59.760" v="1331" actId="20577"/>
        <pc:sldMkLst>
          <pc:docMk/>
          <pc:sldMk cId="173606211" sldId="271"/>
        </pc:sldMkLst>
        <pc:spChg chg="mod">
          <ac:chgData name="Bromley, Ted" userId="cb13e5c1-b325-4eeb-96d6-293808480a0d" providerId="ADAL" clId="{AE42FABE-85EE-4DD7-A8D9-0CD7819CD161}" dt="2022-04-05T13:08:36.825" v="1328"/>
          <ac:spMkLst>
            <pc:docMk/>
            <pc:sldMk cId="173606211" sldId="271"/>
            <ac:spMk id="2" creationId="{E867D658-ECFE-40C1-A34F-2D8CD5C6CF05}"/>
          </ac:spMkLst>
        </pc:spChg>
        <pc:spChg chg="add mod">
          <ac:chgData name="Bromley, Ted" userId="cb13e5c1-b325-4eeb-96d6-293808480a0d" providerId="ADAL" clId="{AE42FABE-85EE-4DD7-A8D9-0CD7819CD161}" dt="2022-04-05T13:08:59.760" v="1331" actId="20577"/>
          <ac:spMkLst>
            <pc:docMk/>
            <pc:sldMk cId="173606211" sldId="271"/>
            <ac:spMk id="4" creationId="{41871A75-C910-4E47-9BC6-4F108DA62EBF}"/>
          </ac:spMkLst>
        </pc:spChg>
      </pc:sldChg>
      <pc:sldChg chg="addSp modSp new mod">
        <pc:chgData name="Bromley, Ted" userId="cb13e5c1-b325-4eeb-96d6-293808480a0d" providerId="ADAL" clId="{AE42FABE-85EE-4DD7-A8D9-0CD7819CD161}" dt="2022-04-05T13:11:16.724" v="1450"/>
        <pc:sldMkLst>
          <pc:docMk/>
          <pc:sldMk cId="3272419077" sldId="272"/>
        </pc:sldMkLst>
        <pc:spChg chg="mod">
          <ac:chgData name="Bromley, Ted" userId="cb13e5c1-b325-4eeb-96d6-293808480a0d" providerId="ADAL" clId="{AE42FABE-85EE-4DD7-A8D9-0CD7819CD161}" dt="2022-04-05T13:11:16.724" v="1450"/>
          <ac:spMkLst>
            <pc:docMk/>
            <pc:sldMk cId="3272419077" sldId="272"/>
            <ac:spMk id="2" creationId="{B7790374-C790-4253-9405-D0E069F23814}"/>
          </ac:spMkLst>
        </pc:spChg>
        <pc:spChg chg="add mod">
          <ac:chgData name="Bromley, Ted" userId="cb13e5c1-b325-4eeb-96d6-293808480a0d" providerId="ADAL" clId="{AE42FABE-85EE-4DD7-A8D9-0CD7819CD161}" dt="2022-04-05T13:11:08.964" v="1449" actId="1076"/>
          <ac:spMkLst>
            <pc:docMk/>
            <pc:sldMk cId="3272419077" sldId="272"/>
            <ac:spMk id="4" creationId="{7DB85145-FD4C-4165-A2DD-57430454571F}"/>
          </ac:spMkLst>
        </pc:spChg>
      </pc:sldChg>
      <pc:sldChg chg="addSp modSp new mod">
        <pc:chgData name="Bromley, Ted" userId="cb13e5c1-b325-4eeb-96d6-293808480a0d" providerId="ADAL" clId="{AE42FABE-85EE-4DD7-A8D9-0CD7819CD161}" dt="2022-04-05T13:13:35.540" v="1732" actId="20577"/>
        <pc:sldMkLst>
          <pc:docMk/>
          <pc:sldMk cId="4068283546" sldId="273"/>
        </pc:sldMkLst>
        <pc:spChg chg="mod">
          <ac:chgData name="Bromley, Ted" userId="cb13e5c1-b325-4eeb-96d6-293808480a0d" providerId="ADAL" clId="{AE42FABE-85EE-4DD7-A8D9-0CD7819CD161}" dt="2022-04-05T13:11:22.955" v="1452"/>
          <ac:spMkLst>
            <pc:docMk/>
            <pc:sldMk cId="4068283546" sldId="273"/>
            <ac:spMk id="2" creationId="{8E3B3801-EE7C-4418-BBC9-8B531B4F3596}"/>
          </ac:spMkLst>
        </pc:spChg>
        <pc:spChg chg="add mod">
          <ac:chgData name="Bromley, Ted" userId="cb13e5c1-b325-4eeb-96d6-293808480a0d" providerId="ADAL" clId="{AE42FABE-85EE-4DD7-A8D9-0CD7819CD161}" dt="2022-04-05T13:13:35.540" v="1732" actId="20577"/>
          <ac:spMkLst>
            <pc:docMk/>
            <pc:sldMk cId="4068283546" sldId="273"/>
            <ac:spMk id="4" creationId="{D616E683-FD3D-4484-81A5-D592F8C3C7F9}"/>
          </ac:spMkLst>
        </pc:spChg>
      </pc:sldChg>
      <pc:sldChg chg="addSp modSp new mod">
        <pc:chgData name="Bromley, Ted" userId="cb13e5c1-b325-4eeb-96d6-293808480a0d" providerId="ADAL" clId="{AE42FABE-85EE-4DD7-A8D9-0CD7819CD161}" dt="2022-04-05T13:16:29.470" v="2156" actId="20577"/>
        <pc:sldMkLst>
          <pc:docMk/>
          <pc:sldMk cId="1163151980" sldId="274"/>
        </pc:sldMkLst>
        <pc:spChg chg="mod">
          <ac:chgData name="Bromley, Ted" userId="cb13e5c1-b325-4eeb-96d6-293808480a0d" providerId="ADAL" clId="{AE42FABE-85EE-4DD7-A8D9-0CD7819CD161}" dt="2022-04-05T13:11:25.195" v="1454"/>
          <ac:spMkLst>
            <pc:docMk/>
            <pc:sldMk cId="1163151980" sldId="274"/>
            <ac:spMk id="2" creationId="{2F7C4D97-6807-4DDF-BF64-C8227191002F}"/>
          </ac:spMkLst>
        </pc:spChg>
        <pc:spChg chg="add mod">
          <ac:chgData name="Bromley, Ted" userId="cb13e5c1-b325-4eeb-96d6-293808480a0d" providerId="ADAL" clId="{AE42FABE-85EE-4DD7-A8D9-0CD7819CD161}" dt="2022-04-05T13:16:29.470" v="2156" actId="20577"/>
          <ac:spMkLst>
            <pc:docMk/>
            <pc:sldMk cId="1163151980" sldId="274"/>
            <ac:spMk id="4" creationId="{36F30337-6E6E-4C6B-86B7-B8E935E81338}"/>
          </ac:spMkLst>
        </pc:spChg>
      </pc:sldChg>
      <pc:sldChg chg="addSp modSp new mod">
        <pc:chgData name="Bromley, Ted" userId="cb13e5c1-b325-4eeb-96d6-293808480a0d" providerId="ADAL" clId="{AE42FABE-85EE-4DD7-A8D9-0CD7819CD161}" dt="2022-04-05T13:18:13.061" v="2168" actId="20577"/>
        <pc:sldMkLst>
          <pc:docMk/>
          <pc:sldMk cId="4279093667" sldId="275"/>
        </pc:sldMkLst>
        <pc:spChg chg="mod">
          <ac:chgData name="Bromley, Ted" userId="cb13e5c1-b325-4eeb-96d6-293808480a0d" providerId="ADAL" clId="{AE42FABE-85EE-4DD7-A8D9-0CD7819CD161}" dt="2022-04-05T13:11:27.502" v="1456"/>
          <ac:spMkLst>
            <pc:docMk/>
            <pc:sldMk cId="4279093667" sldId="275"/>
            <ac:spMk id="2" creationId="{7FFA4F35-D861-4A83-85F3-A043574BA710}"/>
          </ac:spMkLst>
        </pc:spChg>
        <pc:spChg chg="add mod">
          <ac:chgData name="Bromley, Ted" userId="cb13e5c1-b325-4eeb-96d6-293808480a0d" providerId="ADAL" clId="{AE42FABE-85EE-4DD7-A8D9-0CD7819CD161}" dt="2022-04-05T13:18:13.061" v="2168" actId="20577"/>
          <ac:spMkLst>
            <pc:docMk/>
            <pc:sldMk cId="4279093667" sldId="275"/>
            <ac:spMk id="4" creationId="{86EB8052-EC77-4689-B949-E9FF860B298F}"/>
          </ac:spMkLst>
        </pc:spChg>
      </pc:sldChg>
      <pc:sldChg chg="addSp modSp new mod">
        <pc:chgData name="Bromley, Ted" userId="cb13e5c1-b325-4eeb-96d6-293808480a0d" providerId="ADAL" clId="{AE42FABE-85EE-4DD7-A8D9-0CD7819CD161}" dt="2022-04-05T13:25:59.540" v="3746" actId="20577"/>
        <pc:sldMkLst>
          <pc:docMk/>
          <pc:sldMk cId="2713419695" sldId="276"/>
        </pc:sldMkLst>
        <pc:spChg chg="mod">
          <ac:chgData name="Bromley, Ted" userId="cb13e5c1-b325-4eeb-96d6-293808480a0d" providerId="ADAL" clId="{AE42FABE-85EE-4DD7-A8D9-0CD7819CD161}" dt="2022-04-05T13:11:29.630" v="1458"/>
          <ac:spMkLst>
            <pc:docMk/>
            <pc:sldMk cId="2713419695" sldId="276"/>
            <ac:spMk id="2" creationId="{127C665C-E730-4A63-B5D1-2E7885FCC6AC}"/>
          </ac:spMkLst>
        </pc:spChg>
        <pc:spChg chg="add mod">
          <ac:chgData name="Bromley, Ted" userId="cb13e5c1-b325-4eeb-96d6-293808480a0d" providerId="ADAL" clId="{AE42FABE-85EE-4DD7-A8D9-0CD7819CD161}" dt="2022-04-05T13:25:59.540" v="3746" actId="20577"/>
          <ac:spMkLst>
            <pc:docMk/>
            <pc:sldMk cId="2713419695" sldId="276"/>
            <ac:spMk id="4" creationId="{76D19228-1C52-466B-858D-35F70D419185}"/>
          </ac:spMkLst>
        </pc:spChg>
      </pc:sldChg>
      <pc:sldChg chg="addSp modSp new mod">
        <pc:chgData name="Bromley, Ted" userId="cb13e5c1-b325-4eeb-96d6-293808480a0d" providerId="ADAL" clId="{AE42FABE-85EE-4DD7-A8D9-0CD7819CD161}" dt="2022-04-05T13:27:37.599" v="3753" actId="21"/>
        <pc:sldMkLst>
          <pc:docMk/>
          <pc:sldMk cId="3204511561" sldId="277"/>
        </pc:sldMkLst>
        <pc:spChg chg="mod">
          <ac:chgData name="Bromley, Ted" userId="cb13e5c1-b325-4eeb-96d6-293808480a0d" providerId="ADAL" clId="{AE42FABE-85EE-4DD7-A8D9-0CD7819CD161}" dt="2022-04-05T13:11:31.753" v="1460"/>
          <ac:spMkLst>
            <pc:docMk/>
            <pc:sldMk cId="3204511561" sldId="277"/>
            <ac:spMk id="2" creationId="{68572125-DED0-4AAA-991F-60E9ECADD335}"/>
          </ac:spMkLst>
        </pc:spChg>
        <pc:spChg chg="add mod">
          <ac:chgData name="Bromley, Ted" userId="cb13e5c1-b325-4eeb-96d6-293808480a0d" providerId="ADAL" clId="{AE42FABE-85EE-4DD7-A8D9-0CD7819CD161}" dt="2022-04-05T13:27:37.599" v="3753" actId="21"/>
          <ac:spMkLst>
            <pc:docMk/>
            <pc:sldMk cId="3204511561" sldId="277"/>
            <ac:spMk id="4" creationId="{AACB08A5-104F-47F5-B0CA-45AF2E9E952D}"/>
          </ac:spMkLst>
        </pc:spChg>
      </pc:sldChg>
      <pc:sldChg chg="addSp modSp new mod">
        <pc:chgData name="Bromley, Ted" userId="cb13e5c1-b325-4eeb-96d6-293808480a0d" providerId="ADAL" clId="{AE42FABE-85EE-4DD7-A8D9-0CD7819CD161}" dt="2022-04-05T13:28:10.030" v="3779" actId="6549"/>
        <pc:sldMkLst>
          <pc:docMk/>
          <pc:sldMk cId="3410945379" sldId="278"/>
        </pc:sldMkLst>
        <pc:spChg chg="mod">
          <ac:chgData name="Bromley, Ted" userId="cb13e5c1-b325-4eeb-96d6-293808480a0d" providerId="ADAL" clId="{AE42FABE-85EE-4DD7-A8D9-0CD7819CD161}" dt="2022-04-05T13:11:33.745" v="1462"/>
          <ac:spMkLst>
            <pc:docMk/>
            <pc:sldMk cId="3410945379" sldId="278"/>
            <ac:spMk id="2" creationId="{70A3DD63-7969-44CD-ABF3-AA78C562F530}"/>
          </ac:spMkLst>
        </pc:spChg>
        <pc:spChg chg="add mod">
          <ac:chgData name="Bromley, Ted" userId="cb13e5c1-b325-4eeb-96d6-293808480a0d" providerId="ADAL" clId="{AE42FABE-85EE-4DD7-A8D9-0CD7819CD161}" dt="2022-04-05T13:28:10.030" v="3779" actId="6549"/>
          <ac:spMkLst>
            <pc:docMk/>
            <pc:sldMk cId="3410945379" sldId="278"/>
            <ac:spMk id="4" creationId="{D1E14F61-4C6C-4835-B1DB-EEBBD1880CD4}"/>
          </ac:spMkLst>
        </pc:spChg>
      </pc:sldChg>
      <pc:sldChg chg="addSp modSp new mod">
        <pc:chgData name="Bromley, Ted" userId="cb13e5c1-b325-4eeb-96d6-293808480a0d" providerId="ADAL" clId="{AE42FABE-85EE-4DD7-A8D9-0CD7819CD161}" dt="2022-04-05T13:30:20.766" v="4492" actId="1076"/>
        <pc:sldMkLst>
          <pc:docMk/>
          <pc:sldMk cId="2933137845" sldId="279"/>
        </pc:sldMkLst>
        <pc:spChg chg="mod">
          <ac:chgData name="Bromley, Ted" userId="cb13e5c1-b325-4eeb-96d6-293808480a0d" providerId="ADAL" clId="{AE42FABE-85EE-4DD7-A8D9-0CD7819CD161}" dt="2022-04-05T13:28:35.258" v="3781"/>
          <ac:spMkLst>
            <pc:docMk/>
            <pc:sldMk cId="2933137845" sldId="279"/>
            <ac:spMk id="2" creationId="{B18DF505-916C-4612-9417-26337F97F11D}"/>
          </ac:spMkLst>
        </pc:spChg>
        <pc:spChg chg="add mod">
          <ac:chgData name="Bromley, Ted" userId="cb13e5c1-b325-4eeb-96d6-293808480a0d" providerId="ADAL" clId="{AE42FABE-85EE-4DD7-A8D9-0CD7819CD161}" dt="2022-04-05T13:30:20.766" v="4492" actId="1076"/>
          <ac:spMkLst>
            <pc:docMk/>
            <pc:sldMk cId="2933137845" sldId="279"/>
            <ac:spMk id="4" creationId="{8C053E43-2B9A-41DF-BB17-5184EF2FCECB}"/>
          </ac:spMkLst>
        </pc:spChg>
      </pc:sldChg>
      <pc:sldChg chg="addSp modSp new mod">
        <pc:chgData name="Bromley, Ted" userId="cb13e5c1-b325-4eeb-96d6-293808480a0d" providerId="ADAL" clId="{AE42FABE-85EE-4DD7-A8D9-0CD7819CD161}" dt="2022-04-05T13:34:16.262" v="5162" actId="21"/>
        <pc:sldMkLst>
          <pc:docMk/>
          <pc:sldMk cId="952221395" sldId="280"/>
        </pc:sldMkLst>
        <pc:spChg chg="mod">
          <ac:chgData name="Bromley, Ted" userId="cb13e5c1-b325-4eeb-96d6-293808480a0d" providerId="ADAL" clId="{AE42FABE-85EE-4DD7-A8D9-0CD7819CD161}" dt="2022-04-05T13:30:36.685" v="4494"/>
          <ac:spMkLst>
            <pc:docMk/>
            <pc:sldMk cId="952221395" sldId="280"/>
            <ac:spMk id="2" creationId="{644445C9-C4E9-459B-9DD6-3C1E349D7CA9}"/>
          </ac:spMkLst>
        </pc:spChg>
        <pc:spChg chg="add mod">
          <ac:chgData name="Bromley, Ted" userId="cb13e5c1-b325-4eeb-96d6-293808480a0d" providerId="ADAL" clId="{AE42FABE-85EE-4DD7-A8D9-0CD7819CD161}" dt="2022-04-05T13:34:16.262" v="5162" actId="21"/>
          <ac:spMkLst>
            <pc:docMk/>
            <pc:sldMk cId="952221395" sldId="280"/>
            <ac:spMk id="4" creationId="{FA4CCDF3-B312-458F-96E0-1C4DA8A26669}"/>
          </ac:spMkLst>
        </pc:spChg>
      </pc:sldChg>
      <pc:sldChg chg="addSp modSp new mod">
        <pc:chgData name="Bromley, Ted" userId="cb13e5c1-b325-4eeb-96d6-293808480a0d" providerId="ADAL" clId="{AE42FABE-85EE-4DD7-A8D9-0CD7819CD161}" dt="2022-04-05T13:34:50.426" v="5171"/>
        <pc:sldMkLst>
          <pc:docMk/>
          <pc:sldMk cId="917121845" sldId="281"/>
        </pc:sldMkLst>
        <pc:spChg chg="mod">
          <ac:chgData name="Bromley, Ted" userId="cb13e5c1-b325-4eeb-96d6-293808480a0d" providerId="ADAL" clId="{AE42FABE-85EE-4DD7-A8D9-0CD7819CD161}" dt="2022-04-05T13:34:50.426" v="5171"/>
          <ac:spMkLst>
            <pc:docMk/>
            <pc:sldMk cId="917121845" sldId="281"/>
            <ac:spMk id="2" creationId="{042F9DB6-70DF-4CC3-ADAA-AD29C4EA7BAF}"/>
          </ac:spMkLst>
        </pc:spChg>
        <pc:spChg chg="add mod">
          <ac:chgData name="Bromley, Ted" userId="cb13e5c1-b325-4eeb-96d6-293808480a0d" providerId="ADAL" clId="{AE42FABE-85EE-4DD7-A8D9-0CD7819CD161}" dt="2022-04-05T13:34:43.630" v="5170" actId="6549"/>
          <ac:spMkLst>
            <pc:docMk/>
            <pc:sldMk cId="917121845" sldId="281"/>
            <ac:spMk id="4" creationId="{8D989765-A8AE-4F8B-A761-F5DFF4556E10}"/>
          </ac:spMkLst>
        </pc:spChg>
      </pc:sldChg>
      <pc:sldChg chg="addSp delSp modSp new mod">
        <pc:chgData name="Bromley, Ted" userId="cb13e5c1-b325-4eeb-96d6-293808480a0d" providerId="ADAL" clId="{AE42FABE-85EE-4DD7-A8D9-0CD7819CD161}" dt="2022-04-05T13:45:45.071" v="7687" actId="1076"/>
        <pc:sldMkLst>
          <pc:docMk/>
          <pc:sldMk cId="115018277" sldId="282"/>
        </pc:sldMkLst>
        <pc:spChg chg="mod">
          <ac:chgData name="Bromley, Ted" userId="cb13e5c1-b325-4eeb-96d6-293808480a0d" providerId="ADAL" clId="{AE42FABE-85EE-4DD7-A8D9-0CD7819CD161}" dt="2022-04-05T13:37:25.982" v="5199" actId="20577"/>
          <ac:spMkLst>
            <pc:docMk/>
            <pc:sldMk cId="115018277" sldId="282"/>
            <ac:spMk id="2" creationId="{3DFD7AFF-A63C-427D-9CA0-3E793B56A0A5}"/>
          </ac:spMkLst>
        </pc:spChg>
        <pc:spChg chg="add del mod">
          <ac:chgData name="Bromley, Ted" userId="cb13e5c1-b325-4eeb-96d6-293808480a0d" providerId="ADAL" clId="{AE42FABE-85EE-4DD7-A8D9-0CD7819CD161}" dt="2022-04-05T13:44:02.332" v="7672"/>
          <ac:spMkLst>
            <pc:docMk/>
            <pc:sldMk cId="115018277" sldId="282"/>
            <ac:spMk id="4" creationId="{1D319F2B-3927-435B-B34E-26AB2CC58A49}"/>
          </ac:spMkLst>
        </pc:spChg>
        <pc:spChg chg="add mod">
          <ac:chgData name="Bromley, Ted" userId="cb13e5c1-b325-4eeb-96d6-293808480a0d" providerId="ADAL" clId="{AE42FABE-85EE-4DD7-A8D9-0CD7819CD161}" dt="2022-04-05T13:45:45.071" v="7687" actId="1076"/>
          <ac:spMkLst>
            <pc:docMk/>
            <pc:sldMk cId="115018277" sldId="282"/>
            <ac:spMk id="6" creationId="{5C58A291-25EA-4F83-85D5-FDA0FA3C3677}"/>
          </ac:spMkLst>
        </pc:spChg>
      </pc:sldChg>
      <pc:sldChg chg="addSp modSp new mod">
        <pc:chgData name="Bromley, Ted" userId="cb13e5c1-b325-4eeb-96d6-293808480a0d" providerId="ADAL" clId="{AE42FABE-85EE-4DD7-A8D9-0CD7819CD161}" dt="2022-04-05T13:46:36.732" v="7767" actId="1076"/>
        <pc:sldMkLst>
          <pc:docMk/>
          <pc:sldMk cId="1491109679" sldId="283"/>
        </pc:sldMkLst>
        <pc:spChg chg="mod">
          <ac:chgData name="Bromley, Ted" userId="cb13e5c1-b325-4eeb-96d6-293808480a0d" providerId="ADAL" clId="{AE42FABE-85EE-4DD7-A8D9-0CD7819CD161}" dt="2022-04-05T13:46:07.832" v="7691"/>
          <ac:spMkLst>
            <pc:docMk/>
            <pc:sldMk cId="1491109679" sldId="283"/>
            <ac:spMk id="2" creationId="{895AE3F0-69DE-4D6D-AD05-05BA670E828E}"/>
          </ac:spMkLst>
        </pc:spChg>
        <pc:spChg chg="add mod">
          <ac:chgData name="Bromley, Ted" userId="cb13e5c1-b325-4eeb-96d6-293808480a0d" providerId="ADAL" clId="{AE42FABE-85EE-4DD7-A8D9-0CD7819CD161}" dt="2022-04-05T13:46:36.732" v="7767" actId="1076"/>
          <ac:spMkLst>
            <pc:docMk/>
            <pc:sldMk cId="1491109679" sldId="283"/>
            <ac:spMk id="4" creationId="{BCED254E-1577-4302-88CE-8F85762C03BD}"/>
          </ac:spMkLst>
        </pc:spChg>
      </pc:sldChg>
      <pc:sldChg chg="addSp delSp modSp new mod">
        <pc:chgData name="Bromley, Ted" userId="cb13e5c1-b325-4eeb-96d6-293808480a0d" providerId="ADAL" clId="{AE42FABE-85EE-4DD7-A8D9-0CD7819CD161}" dt="2022-04-05T14:39:46.711" v="8004" actId="6549"/>
        <pc:sldMkLst>
          <pc:docMk/>
          <pc:sldMk cId="3152964584" sldId="284"/>
        </pc:sldMkLst>
        <pc:spChg chg="mod">
          <ac:chgData name="Bromley, Ted" userId="cb13e5c1-b325-4eeb-96d6-293808480a0d" providerId="ADAL" clId="{AE42FABE-85EE-4DD7-A8D9-0CD7819CD161}" dt="2022-04-05T14:38:07.421" v="7930" actId="120"/>
          <ac:spMkLst>
            <pc:docMk/>
            <pc:sldMk cId="3152964584" sldId="284"/>
            <ac:spMk id="2" creationId="{52D16915-E7AF-4AE9-A944-50B7740D8C24}"/>
          </ac:spMkLst>
        </pc:spChg>
        <pc:spChg chg="add mod">
          <ac:chgData name="Bromley, Ted" userId="cb13e5c1-b325-4eeb-96d6-293808480a0d" providerId="ADAL" clId="{AE42FABE-85EE-4DD7-A8D9-0CD7819CD161}" dt="2022-04-05T14:39:46.711" v="8004" actId="6549"/>
          <ac:spMkLst>
            <pc:docMk/>
            <pc:sldMk cId="3152964584" sldId="284"/>
            <ac:spMk id="4" creationId="{258702E9-5E0B-44ED-925A-2501B0D123BB}"/>
          </ac:spMkLst>
        </pc:spChg>
        <pc:spChg chg="add del">
          <ac:chgData name="Bromley, Ted" userId="cb13e5c1-b325-4eeb-96d6-293808480a0d" providerId="ADAL" clId="{AE42FABE-85EE-4DD7-A8D9-0CD7819CD161}" dt="2022-04-05T14:34:30.517" v="7821"/>
          <ac:spMkLst>
            <pc:docMk/>
            <pc:sldMk cId="3152964584" sldId="284"/>
            <ac:spMk id="5" creationId="{7DC173F5-9268-4F02-A852-4528F5009BC9}"/>
          </ac:spMkLst>
        </pc:spChg>
        <pc:spChg chg="add del">
          <ac:chgData name="Bromley, Ted" userId="cb13e5c1-b325-4eeb-96d6-293808480a0d" providerId="ADAL" clId="{AE42FABE-85EE-4DD7-A8D9-0CD7819CD161}" dt="2022-04-05T14:34:30.517" v="7821"/>
          <ac:spMkLst>
            <pc:docMk/>
            <pc:sldMk cId="3152964584" sldId="284"/>
            <ac:spMk id="6" creationId="{06BE4E25-6D54-41BA-B0AC-EBED730E47F4}"/>
          </ac:spMkLst>
        </pc:spChg>
        <pc:spChg chg="add del">
          <ac:chgData name="Bromley, Ted" userId="cb13e5c1-b325-4eeb-96d6-293808480a0d" providerId="ADAL" clId="{AE42FABE-85EE-4DD7-A8D9-0CD7819CD161}" dt="2022-04-05T14:34:30.517" v="7821"/>
          <ac:spMkLst>
            <pc:docMk/>
            <pc:sldMk cId="3152964584" sldId="284"/>
            <ac:spMk id="7" creationId="{0BBBBE8F-15BD-4634-A21A-A86A4A46A529}"/>
          </ac:spMkLst>
        </pc:spChg>
        <pc:spChg chg="add del">
          <ac:chgData name="Bromley, Ted" userId="cb13e5c1-b325-4eeb-96d6-293808480a0d" providerId="ADAL" clId="{AE42FABE-85EE-4DD7-A8D9-0CD7819CD161}" dt="2022-04-05T14:34:30.517" v="7821"/>
          <ac:spMkLst>
            <pc:docMk/>
            <pc:sldMk cId="3152964584" sldId="284"/>
            <ac:spMk id="8" creationId="{6DBF402F-24C4-40C3-963A-EF966152CE5B}"/>
          </ac:spMkLst>
        </pc:spChg>
        <pc:spChg chg="add del">
          <ac:chgData name="Bromley, Ted" userId="cb13e5c1-b325-4eeb-96d6-293808480a0d" providerId="ADAL" clId="{AE42FABE-85EE-4DD7-A8D9-0CD7819CD161}" dt="2022-04-05T14:34:30.517" v="7821"/>
          <ac:spMkLst>
            <pc:docMk/>
            <pc:sldMk cId="3152964584" sldId="284"/>
            <ac:spMk id="9" creationId="{F3DB20E4-2700-45F3-BFB2-5552722A67C3}"/>
          </ac:spMkLst>
        </pc:spChg>
        <pc:spChg chg="add del">
          <ac:chgData name="Bromley, Ted" userId="cb13e5c1-b325-4eeb-96d6-293808480a0d" providerId="ADAL" clId="{AE42FABE-85EE-4DD7-A8D9-0CD7819CD161}" dt="2022-04-05T14:34:39.984" v="7823"/>
          <ac:spMkLst>
            <pc:docMk/>
            <pc:sldMk cId="3152964584" sldId="284"/>
            <ac:spMk id="10" creationId="{7C8C4990-2205-416C-86CB-0BA0672AB013}"/>
          </ac:spMkLst>
        </pc:spChg>
        <pc:spChg chg="add del">
          <ac:chgData name="Bromley, Ted" userId="cb13e5c1-b325-4eeb-96d6-293808480a0d" providerId="ADAL" clId="{AE42FABE-85EE-4DD7-A8D9-0CD7819CD161}" dt="2022-04-05T14:34:39.984" v="7823"/>
          <ac:spMkLst>
            <pc:docMk/>
            <pc:sldMk cId="3152964584" sldId="284"/>
            <ac:spMk id="11" creationId="{F9826E16-2691-4F06-B73C-A145DE5F3EB3}"/>
          </ac:spMkLst>
        </pc:spChg>
        <pc:spChg chg="add del">
          <ac:chgData name="Bromley, Ted" userId="cb13e5c1-b325-4eeb-96d6-293808480a0d" providerId="ADAL" clId="{AE42FABE-85EE-4DD7-A8D9-0CD7819CD161}" dt="2022-04-05T14:34:39.984" v="7823"/>
          <ac:spMkLst>
            <pc:docMk/>
            <pc:sldMk cId="3152964584" sldId="284"/>
            <ac:spMk id="12" creationId="{0AD6A1CE-2EC8-420E-BF73-655ECD009A63}"/>
          </ac:spMkLst>
        </pc:spChg>
        <pc:spChg chg="add del">
          <ac:chgData name="Bromley, Ted" userId="cb13e5c1-b325-4eeb-96d6-293808480a0d" providerId="ADAL" clId="{AE42FABE-85EE-4DD7-A8D9-0CD7819CD161}" dt="2022-04-05T14:34:39.984" v="7823"/>
          <ac:spMkLst>
            <pc:docMk/>
            <pc:sldMk cId="3152964584" sldId="284"/>
            <ac:spMk id="13" creationId="{D035775B-39EB-4CDD-A27F-141CA260FE20}"/>
          </ac:spMkLst>
        </pc:spChg>
        <pc:spChg chg="add del">
          <ac:chgData name="Bromley, Ted" userId="cb13e5c1-b325-4eeb-96d6-293808480a0d" providerId="ADAL" clId="{AE42FABE-85EE-4DD7-A8D9-0CD7819CD161}" dt="2022-04-05T14:34:39.984" v="7823"/>
          <ac:spMkLst>
            <pc:docMk/>
            <pc:sldMk cId="3152964584" sldId="284"/>
            <ac:spMk id="14" creationId="{B77567FF-92E0-4E64-9341-26448DA4C9C4}"/>
          </ac:spMkLst>
        </pc:spChg>
        <pc:spChg chg="add del">
          <ac:chgData name="Bromley, Ted" userId="cb13e5c1-b325-4eeb-96d6-293808480a0d" providerId="ADAL" clId="{AE42FABE-85EE-4DD7-A8D9-0CD7819CD161}" dt="2022-04-05T14:34:52.856" v="7827"/>
          <ac:spMkLst>
            <pc:docMk/>
            <pc:sldMk cId="3152964584" sldId="284"/>
            <ac:spMk id="15" creationId="{8113DAD2-C39C-4286-918D-79D4036ECE4D}"/>
          </ac:spMkLst>
        </pc:spChg>
        <pc:spChg chg="add del">
          <ac:chgData name="Bromley, Ted" userId="cb13e5c1-b325-4eeb-96d6-293808480a0d" providerId="ADAL" clId="{AE42FABE-85EE-4DD7-A8D9-0CD7819CD161}" dt="2022-04-05T14:34:52.856" v="7827"/>
          <ac:spMkLst>
            <pc:docMk/>
            <pc:sldMk cId="3152964584" sldId="284"/>
            <ac:spMk id="16" creationId="{FAB0A443-F888-49A6-AB17-E047EE9288C5}"/>
          </ac:spMkLst>
        </pc:spChg>
        <pc:spChg chg="add del">
          <ac:chgData name="Bromley, Ted" userId="cb13e5c1-b325-4eeb-96d6-293808480a0d" providerId="ADAL" clId="{AE42FABE-85EE-4DD7-A8D9-0CD7819CD161}" dt="2022-04-05T14:34:52.856" v="7827"/>
          <ac:spMkLst>
            <pc:docMk/>
            <pc:sldMk cId="3152964584" sldId="284"/>
            <ac:spMk id="17" creationId="{7DFCE2CC-471A-4CBE-AE5B-9F5C9118CC9A}"/>
          </ac:spMkLst>
        </pc:spChg>
        <pc:spChg chg="add del">
          <ac:chgData name="Bromley, Ted" userId="cb13e5c1-b325-4eeb-96d6-293808480a0d" providerId="ADAL" clId="{AE42FABE-85EE-4DD7-A8D9-0CD7819CD161}" dt="2022-04-05T14:34:52.856" v="7827"/>
          <ac:spMkLst>
            <pc:docMk/>
            <pc:sldMk cId="3152964584" sldId="284"/>
            <ac:spMk id="18" creationId="{BCF1C4F6-B65E-42AC-8B58-A1A7A211E30D}"/>
          </ac:spMkLst>
        </pc:spChg>
        <pc:spChg chg="add del">
          <ac:chgData name="Bromley, Ted" userId="cb13e5c1-b325-4eeb-96d6-293808480a0d" providerId="ADAL" clId="{AE42FABE-85EE-4DD7-A8D9-0CD7819CD161}" dt="2022-04-05T14:34:52.856" v="7827"/>
          <ac:spMkLst>
            <pc:docMk/>
            <pc:sldMk cId="3152964584" sldId="284"/>
            <ac:spMk id="19" creationId="{955C8907-E924-4E08-9624-99B9249351F9}"/>
          </ac:spMkLst>
        </pc:spChg>
        <pc:spChg chg="add del">
          <ac:chgData name="Bromley, Ted" userId="cb13e5c1-b325-4eeb-96d6-293808480a0d" providerId="ADAL" clId="{AE42FABE-85EE-4DD7-A8D9-0CD7819CD161}" dt="2022-04-05T14:35:29.004" v="7831"/>
          <ac:spMkLst>
            <pc:docMk/>
            <pc:sldMk cId="3152964584" sldId="284"/>
            <ac:spMk id="20" creationId="{7F6A7376-6451-4705-8679-7F1CB895D7F1}"/>
          </ac:spMkLst>
        </pc:spChg>
        <pc:spChg chg="add del">
          <ac:chgData name="Bromley, Ted" userId="cb13e5c1-b325-4eeb-96d6-293808480a0d" providerId="ADAL" clId="{AE42FABE-85EE-4DD7-A8D9-0CD7819CD161}" dt="2022-04-05T14:35:29.004" v="7831"/>
          <ac:spMkLst>
            <pc:docMk/>
            <pc:sldMk cId="3152964584" sldId="284"/>
            <ac:spMk id="21" creationId="{45304512-81F7-4506-9B6C-8AEE6FF743B9}"/>
          </ac:spMkLst>
        </pc:spChg>
        <pc:spChg chg="add del">
          <ac:chgData name="Bromley, Ted" userId="cb13e5c1-b325-4eeb-96d6-293808480a0d" providerId="ADAL" clId="{AE42FABE-85EE-4DD7-A8D9-0CD7819CD161}" dt="2022-04-05T14:35:29.004" v="7831"/>
          <ac:spMkLst>
            <pc:docMk/>
            <pc:sldMk cId="3152964584" sldId="284"/>
            <ac:spMk id="22" creationId="{BAC32A75-BB64-4B5F-AB95-AAB55C75D9DF}"/>
          </ac:spMkLst>
        </pc:spChg>
        <pc:spChg chg="add del">
          <ac:chgData name="Bromley, Ted" userId="cb13e5c1-b325-4eeb-96d6-293808480a0d" providerId="ADAL" clId="{AE42FABE-85EE-4DD7-A8D9-0CD7819CD161}" dt="2022-04-05T14:35:29.004" v="7831"/>
          <ac:spMkLst>
            <pc:docMk/>
            <pc:sldMk cId="3152964584" sldId="284"/>
            <ac:spMk id="23" creationId="{CE9B4164-DC75-449D-90BF-173DF7E394A6}"/>
          </ac:spMkLst>
        </pc:spChg>
        <pc:spChg chg="add del">
          <ac:chgData name="Bromley, Ted" userId="cb13e5c1-b325-4eeb-96d6-293808480a0d" providerId="ADAL" clId="{AE42FABE-85EE-4DD7-A8D9-0CD7819CD161}" dt="2022-04-05T14:35:29.004" v="7831"/>
          <ac:spMkLst>
            <pc:docMk/>
            <pc:sldMk cId="3152964584" sldId="284"/>
            <ac:spMk id="24" creationId="{F7FC6648-9F7C-4F17-9043-339E522C5EFC}"/>
          </ac:spMkLst>
        </pc:spChg>
        <pc:picChg chg="add del">
          <ac:chgData name="Bromley, Ted" userId="cb13e5c1-b325-4eeb-96d6-293808480a0d" providerId="ADAL" clId="{AE42FABE-85EE-4DD7-A8D9-0CD7819CD161}" dt="2022-04-05T14:34:30.517" v="7821"/>
          <ac:picMkLst>
            <pc:docMk/>
            <pc:sldMk cId="3152964584" sldId="284"/>
            <ac:picMk id="1025" creationId="{8F3F75A5-00C4-44AD-A2B5-F53C5674CFA3}"/>
          </ac:picMkLst>
        </pc:picChg>
        <pc:picChg chg="add del">
          <ac:chgData name="Bromley, Ted" userId="cb13e5c1-b325-4eeb-96d6-293808480a0d" providerId="ADAL" clId="{AE42FABE-85EE-4DD7-A8D9-0CD7819CD161}" dt="2022-04-05T14:34:30.517" v="7821"/>
          <ac:picMkLst>
            <pc:docMk/>
            <pc:sldMk cId="3152964584" sldId="284"/>
            <ac:picMk id="1026" creationId="{768C0F03-E829-40A3-8140-3B90F4929963}"/>
          </ac:picMkLst>
        </pc:picChg>
        <pc:picChg chg="add del">
          <ac:chgData name="Bromley, Ted" userId="cb13e5c1-b325-4eeb-96d6-293808480a0d" providerId="ADAL" clId="{AE42FABE-85EE-4DD7-A8D9-0CD7819CD161}" dt="2022-04-05T14:34:39.984" v="7823"/>
          <ac:picMkLst>
            <pc:docMk/>
            <pc:sldMk cId="3152964584" sldId="284"/>
            <ac:picMk id="1032" creationId="{0BFA6BCC-A4B7-4E00-862D-FE18ACD2017C}"/>
          </ac:picMkLst>
        </pc:picChg>
        <pc:picChg chg="add del">
          <ac:chgData name="Bromley, Ted" userId="cb13e5c1-b325-4eeb-96d6-293808480a0d" providerId="ADAL" clId="{AE42FABE-85EE-4DD7-A8D9-0CD7819CD161}" dt="2022-04-05T14:34:39.984" v="7823"/>
          <ac:picMkLst>
            <pc:docMk/>
            <pc:sldMk cId="3152964584" sldId="284"/>
            <ac:picMk id="1033" creationId="{AEF6D9E8-9219-4083-9292-71A2B4FD1BD3}"/>
          </ac:picMkLst>
        </pc:picChg>
        <pc:picChg chg="add del">
          <ac:chgData name="Bromley, Ted" userId="cb13e5c1-b325-4eeb-96d6-293808480a0d" providerId="ADAL" clId="{AE42FABE-85EE-4DD7-A8D9-0CD7819CD161}" dt="2022-04-05T14:34:52.856" v="7827"/>
          <ac:picMkLst>
            <pc:docMk/>
            <pc:sldMk cId="3152964584" sldId="284"/>
            <ac:picMk id="1039" creationId="{FD68BA95-3A07-48AC-865D-02614DBB527E}"/>
          </ac:picMkLst>
        </pc:picChg>
        <pc:picChg chg="add del">
          <ac:chgData name="Bromley, Ted" userId="cb13e5c1-b325-4eeb-96d6-293808480a0d" providerId="ADAL" clId="{AE42FABE-85EE-4DD7-A8D9-0CD7819CD161}" dt="2022-04-05T14:34:52.856" v="7827"/>
          <ac:picMkLst>
            <pc:docMk/>
            <pc:sldMk cId="3152964584" sldId="284"/>
            <ac:picMk id="1040" creationId="{02FDF27F-F976-4517-82DB-4D64F838F27C}"/>
          </ac:picMkLst>
        </pc:picChg>
        <pc:picChg chg="add del">
          <ac:chgData name="Bromley, Ted" userId="cb13e5c1-b325-4eeb-96d6-293808480a0d" providerId="ADAL" clId="{AE42FABE-85EE-4DD7-A8D9-0CD7819CD161}" dt="2022-04-05T14:35:29.004" v="7831"/>
          <ac:picMkLst>
            <pc:docMk/>
            <pc:sldMk cId="3152964584" sldId="284"/>
            <ac:picMk id="1046" creationId="{7455F70F-3143-44F9-9F99-3DC91E513DD2}"/>
          </ac:picMkLst>
        </pc:picChg>
        <pc:picChg chg="add del">
          <ac:chgData name="Bromley, Ted" userId="cb13e5c1-b325-4eeb-96d6-293808480a0d" providerId="ADAL" clId="{AE42FABE-85EE-4DD7-A8D9-0CD7819CD161}" dt="2022-04-05T14:35:29.004" v="7831"/>
          <ac:picMkLst>
            <pc:docMk/>
            <pc:sldMk cId="3152964584" sldId="284"/>
            <ac:picMk id="1047" creationId="{380A7125-DA15-4449-A4FF-2E8149CED4D1}"/>
          </ac:picMkLst>
        </pc:picChg>
      </pc:sldChg>
      <pc:sldChg chg="modSp new del mod">
        <pc:chgData name="Bromley, Ted" userId="cb13e5c1-b325-4eeb-96d6-293808480a0d" providerId="ADAL" clId="{AE42FABE-85EE-4DD7-A8D9-0CD7819CD161}" dt="2022-04-05T13:49:12.320" v="7817" actId="47"/>
        <pc:sldMkLst>
          <pc:docMk/>
          <pc:sldMk cId="3253495006" sldId="285"/>
        </pc:sldMkLst>
        <pc:spChg chg="mod">
          <ac:chgData name="Bromley, Ted" userId="cb13e5c1-b325-4eeb-96d6-293808480a0d" providerId="ADAL" clId="{AE42FABE-85EE-4DD7-A8D9-0CD7819CD161}" dt="2022-04-05T13:49:09.321" v="7816" actId="20577"/>
          <ac:spMkLst>
            <pc:docMk/>
            <pc:sldMk cId="3253495006" sldId="285"/>
            <ac:spMk id="2" creationId="{7706B969-48B7-4624-BCA0-937D0B2BC53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3E10BE-7E50-42BA-AB3D-EBA5E8B71886}"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919731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2059881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43633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09971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6160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1336101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3E10BE-7E50-42BA-AB3D-EBA5E8B71886}"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256315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3E10BE-7E50-42BA-AB3D-EBA5E8B71886}"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3242312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3E10BE-7E50-42BA-AB3D-EBA5E8B71886}"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478140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3E10BE-7E50-42BA-AB3D-EBA5E8B71886}" type="datetimeFigureOut">
              <a:rPr lang="en-US" smtClean="0"/>
              <a:t>4/5/2022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688844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3E10BE-7E50-42BA-AB3D-EBA5E8B71886}"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463309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3E10BE-7E50-42BA-AB3D-EBA5E8B71886}" type="datetimeFigureOut">
              <a:rPr lang="en-US" smtClean="0"/>
              <a:t>4/5/2022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245458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3E10BE-7E50-42BA-AB3D-EBA5E8B71886}" type="datetimeFigureOut">
              <a:rPr lang="en-US" smtClean="0"/>
              <a:t>4/5/2022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836555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3E10BE-7E50-42BA-AB3D-EBA5E8B71886}" type="datetimeFigureOut">
              <a:rPr lang="en-US" smtClean="0"/>
              <a:t>4/5/2022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76757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03E10BE-7E50-42BA-AB3D-EBA5E8B71886}"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195163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3E10BE-7E50-42BA-AB3D-EBA5E8B71886}" type="datetimeFigureOut">
              <a:rPr lang="en-US" smtClean="0"/>
              <a:t>4/5/2022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2061CB-2A65-4F2B-9FA5-87DDCB230F1F}" type="slidenum">
              <a:rPr lang="en-US" smtClean="0"/>
              <a:t>‹#›</a:t>
            </a:fld>
            <a:endParaRPr lang="en-US"/>
          </a:p>
        </p:txBody>
      </p:sp>
    </p:spTree>
    <p:extLst>
      <p:ext uri="{BB962C8B-B14F-4D97-AF65-F5344CB8AC3E}">
        <p14:creationId xmlns:p14="http://schemas.microsoft.com/office/powerpoint/2010/main" val="2005174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03E10BE-7E50-42BA-AB3D-EBA5E8B71886}" type="datetimeFigureOut">
              <a:rPr lang="en-US" smtClean="0"/>
              <a:t>4/5/2022</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B2061CB-2A65-4F2B-9FA5-87DDCB230F1F}" type="slidenum">
              <a:rPr lang="en-US" smtClean="0"/>
              <a:t>‹#›</a:t>
            </a:fld>
            <a:endParaRPr lang="en-US"/>
          </a:p>
        </p:txBody>
      </p:sp>
    </p:spTree>
    <p:extLst>
      <p:ext uri="{BB962C8B-B14F-4D97-AF65-F5344CB8AC3E}">
        <p14:creationId xmlns:p14="http://schemas.microsoft.com/office/powerpoint/2010/main" val="72994861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advance.lexis.com/api/document?collection=statutes-legislation&amp;id=urn:contentItem:8TJF-WDD2-D6RV-H2H3-00000-00&amp;context="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Ballot Access</a:t>
            </a:r>
          </a:p>
        </p:txBody>
      </p:sp>
      <p:sp>
        <p:nvSpPr>
          <p:cNvPr id="3" name="Subtitle 2"/>
          <p:cNvSpPr>
            <a:spLocks noGrp="1"/>
          </p:cNvSpPr>
          <p:nvPr>
            <p:ph type="subTitle" idx="1"/>
          </p:nvPr>
        </p:nvSpPr>
        <p:spPr/>
        <p:txBody>
          <a:bodyPr/>
          <a:lstStyle/>
          <a:p>
            <a:r>
              <a:rPr lang="en-US" dirty="0"/>
              <a:t>Registrars of Voters</a:t>
            </a:r>
          </a:p>
          <a:p>
            <a:r>
              <a:rPr lang="en-US" dirty="0"/>
              <a:t>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Endorsement v. Nomination</a:t>
            </a:r>
          </a:p>
        </p:txBody>
      </p:sp>
      <p:sp>
        <p:nvSpPr>
          <p:cNvPr id="3" name="Content Placeholder 2"/>
          <p:cNvSpPr>
            <a:spLocks noGrp="1"/>
          </p:cNvSpPr>
          <p:nvPr>
            <p:ph idx="1"/>
          </p:nvPr>
        </p:nvSpPr>
        <p:spPr/>
        <p:txBody>
          <a:bodyPr>
            <a:normAutofit fontScale="92500" lnSpcReduction="10000"/>
          </a:bodyPr>
          <a:lstStyle/>
          <a:p>
            <a:pPr lvl="1"/>
            <a:r>
              <a:rPr lang="en-US" dirty="0"/>
              <a:t>A party endorsed candidate is a candidate who has been endorsed by a convention, town committee or caucus (dependent on the particular office in question) as a candidate in a primary to be held by such party.  This applies to major parties only.</a:t>
            </a:r>
          </a:p>
          <a:p>
            <a:pPr lvl="1"/>
            <a:r>
              <a:rPr lang="en-US" dirty="0"/>
              <a:t>If no other person other than a party endorsed candidate received sufficient delegate support at a convention or has filed a primary petition within the prescribed timeframe, the endorsed candidate shall be deemed to have been lawfully chosen as the nominee of such party and no primary will be held for such office.  This applies to major parties only.</a:t>
            </a:r>
          </a:p>
          <a:p>
            <a:pPr lvl="1"/>
            <a:r>
              <a:rPr lang="en-US" dirty="0"/>
              <a:t>Pursuant to Connecticut law minor parties are not subject to a primary.  As such, minor parties make candidate selections after any scheduled primary for major parties.  The selected candidates of the minor parties automatically become the nominees of the party.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Access to general election ballot – Nominating Petition</a:t>
            </a:r>
          </a:p>
        </p:txBody>
      </p:sp>
      <p:sp>
        <p:nvSpPr>
          <p:cNvPr id="3" name="Content Placeholder 2"/>
          <p:cNvSpPr>
            <a:spLocks noGrp="1"/>
          </p:cNvSpPr>
          <p:nvPr>
            <p:ph idx="1"/>
          </p:nvPr>
        </p:nvSpPr>
        <p:spPr/>
        <p:txBody>
          <a:bodyPr>
            <a:normAutofit fontScale="55000" lnSpcReduction="20000"/>
          </a:bodyPr>
          <a:lstStyle/>
          <a:p>
            <a:pPr lvl="1"/>
            <a:r>
              <a:rPr lang="en-US" dirty="0"/>
              <a:t>Use of a nominating petition will allow the petitioner to be placed on the general election ballot in November.    </a:t>
            </a:r>
          </a:p>
          <a:p>
            <a:pPr lvl="1"/>
            <a:r>
              <a:rPr lang="en-US" dirty="0"/>
              <a:t>Nominating petitions can be used in two ways:</a:t>
            </a:r>
          </a:p>
          <a:p>
            <a:pPr lvl="2"/>
            <a:r>
              <a:rPr lang="en-US" sz="2400" dirty="0"/>
              <a:t>Nominating petition </a:t>
            </a:r>
            <a:r>
              <a:rPr lang="en-US" sz="2400" i="1" dirty="0"/>
              <a:t>without</a:t>
            </a:r>
            <a:r>
              <a:rPr lang="en-US" sz="2400" dirty="0"/>
              <a:t> party designation.  A successful candidate will appear on the general election ballot on a line entitled “petitioning candidate”.</a:t>
            </a:r>
          </a:p>
          <a:p>
            <a:pPr lvl="2"/>
            <a:r>
              <a:rPr lang="en-US" sz="2400" dirty="0"/>
              <a:t>Nominating petition </a:t>
            </a:r>
            <a:r>
              <a:rPr lang="en-US" sz="2400" i="1" dirty="0"/>
              <a:t>with</a:t>
            </a:r>
            <a:r>
              <a:rPr lang="en-US" sz="2400" dirty="0"/>
              <a:t> party designation.  A successful candidate will appear on the general election ballot on a line with their party name.</a:t>
            </a:r>
          </a:p>
          <a:p>
            <a:pPr lvl="1"/>
            <a:r>
              <a:rPr lang="en-US" dirty="0"/>
              <a:t>Nominating petitions are available from the Secretary of the State beginning on the first business day of January in the relevant election year and are due to the town clerk in the town in which they were circulated 90 days before the election.</a:t>
            </a:r>
          </a:p>
          <a:p>
            <a:pPr lvl="1"/>
            <a:r>
              <a:rPr lang="en-US" dirty="0"/>
              <a:t>Ballot order:</a:t>
            </a:r>
          </a:p>
          <a:p>
            <a:pPr lvl="2"/>
            <a:r>
              <a:rPr lang="en-US" sz="2400" dirty="0"/>
              <a:t>Democrat</a:t>
            </a:r>
          </a:p>
          <a:p>
            <a:pPr lvl="2"/>
            <a:r>
              <a:rPr lang="en-US" sz="2400" dirty="0"/>
              <a:t>Republican</a:t>
            </a:r>
          </a:p>
          <a:p>
            <a:pPr lvl="2"/>
            <a:r>
              <a:rPr lang="en-US" sz="2400" dirty="0"/>
              <a:t>Any Minor Parties</a:t>
            </a:r>
          </a:p>
          <a:p>
            <a:pPr lvl="2"/>
            <a:r>
              <a:rPr lang="en-US" sz="2400" dirty="0"/>
              <a:t>Petitioning Candidates </a:t>
            </a:r>
            <a:r>
              <a:rPr lang="en-US" sz="2400" i="1" dirty="0"/>
              <a:t>with</a:t>
            </a:r>
            <a:r>
              <a:rPr lang="en-US" sz="2400" dirty="0"/>
              <a:t> party designation</a:t>
            </a:r>
          </a:p>
          <a:p>
            <a:pPr lvl="2"/>
            <a:r>
              <a:rPr lang="en-US" sz="2400" dirty="0"/>
              <a:t>Petitioning Candidates </a:t>
            </a:r>
            <a:r>
              <a:rPr lang="en-US" sz="2400" i="1" dirty="0"/>
              <a:t>without</a:t>
            </a:r>
            <a:r>
              <a:rPr lang="en-US" sz="2400" dirty="0"/>
              <a:t> party designation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Creation of Minor Party</a:t>
            </a:r>
          </a:p>
        </p:txBody>
      </p:sp>
      <p:sp>
        <p:nvSpPr>
          <p:cNvPr id="3" name="Content Placeholder 2"/>
          <p:cNvSpPr>
            <a:spLocks noGrp="1"/>
          </p:cNvSpPr>
          <p:nvPr>
            <p:ph idx="1"/>
          </p:nvPr>
        </p:nvSpPr>
        <p:spPr>
          <a:xfrm>
            <a:off x="457200" y="1295400"/>
            <a:ext cx="8229600" cy="5334000"/>
          </a:xfrm>
        </p:spPr>
        <p:txBody>
          <a:bodyPr>
            <a:normAutofit/>
          </a:bodyPr>
          <a:lstStyle/>
          <a:p>
            <a:pPr lvl="2"/>
            <a:r>
              <a:rPr lang="en-US" sz="1800" dirty="0"/>
              <a:t>All minor parties must start by using a nominating petition as described above.  They are not allowed to simply file a form or statement with the Secretary of the State like in other States.</a:t>
            </a:r>
          </a:p>
          <a:p>
            <a:pPr lvl="2"/>
            <a:r>
              <a:rPr lang="en-US" sz="1800" dirty="0"/>
              <a:t>In order to be recognized as a minor party three things must happen:</a:t>
            </a:r>
          </a:p>
          <a:p>
            <a:pPr lvl="3"/>
            <a:r>
              <a:rPr lang="en-US" dirty="0"/>
              <a:t>The party must first circulate a nominating petition with a party designation as described above.</a:t>
            </a:r>
          </a:p>
          <a:p>
            <a:pPr lvl="3"/>
            <a:r>
              <a:rPr lang="en-US" dirty="0"/>
              <a:t>The party must successfully file nominating petitions with sufficient signatures equal to 1% of the total votes cast for the office at the last election (or 1% of the total votes cast for the entire election when a multi-opening office is in question).</a:t>
            </a:r>
          </a:p>
          <a:p>
            <a:pPr lvl="3"/>
            <a:r>
              <a:rPr lang="en-US" dirty="0"/>
              <a:t>If the party successfully petitions, the candidate on the petition will be placed on the ballot on a separate line identified by the party name.  The candidate in question must receive 1% of the totals votes cast for the office in question at the current election (or 1% of the total votes cast for the entire election when a multi-opening office is in question).</a:t>
            </a:r>
          </a:p>
          <a:p>
            <a:pPr lvl="3"/>
            <a:r>
              <a:rPr lang="en-US" dirty="0"/>
              <a:t>If the candidate is successful in receiving the required number of votes, the party is statutorily recognized as a minor party.  The minor party would then have to file party rules with the Secretary of the State describing their method of endorsement.  </a:t>
            </a:r>
          </a:p>
          <a:p>
            <a:pPr lvl="3"/>
            <a:r>
              <a:rPr lang="en-US" dirty="0"/>
              <a:t>If these requirements are met, the minor party would then be allowed to simply nominate a candidate for the office that they have attained minor party status for the next time the office is on the ballot.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Write-In Candidate</a:t>
            </a:r>
          </a:p>
        </p:txBody>
      </p:sp>
      <p:sp>
        <p:nvSpPr>
          <p:cNvPr id="3" name="Content Placeholder 2"/>
          <p:cNvSpPr>
            <a:spLocks noGrp="1"/>
          </p:cNvSpPr>
          <p:nvPr>
            <p:ph idx="1"/>
          </p:nvPr>
        </p:nvSpPr>
        <p:spPr/>
        <p:txBody>
          <a:bodyPr/>
          <a:lstStyle/>
          <a:p>
            <a:pPr lvl="1"/>
            <a:r>
              <a:rPr lang="en-US" dirty="0"/>
              <a:t>Any registered voter may apply through the office of the Secretary of the State to be a write-in candidate.  The individual’s name will not appear on the ballot and must be written in by each voter on both the voting machine and any absentee ballot.</a:t>
            </a:r>
          </a:p>
          <a:p>
            <a:pPr lvl="1"/>
            <a:r>
              <a:rPr lang="en-US" dirty="0"/>
              <a:t>The deadline to register as a write-in candidate is 14 days before the election.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9ABBD-4C6F-4BAE-B66E-3E705D4C6857}"/>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9C9103FE-57F2-40DD-B16A-B3D0C42022BB}"/>
              </a:ext>
            </a:extLst>
          </p:cNvPr>
          <p:cNvSpPr txBox="1"/>
          <p:nvPr/>
        </p:nvSpPr>
        <p:spPr>
          <a:xfrm>
            <a:off x="609599" y="2286000"/>
            <a:ext cx="7543800" cy="3536481"/>
          </a:xfrm>
          <a:prstGeom prst="rect">
            <a:avLst/>
          </a:prstGeom>
          <a:noFill/>
        </p:spPr>
        <p:txBody>
          <a:bodyPr wrap="square">
            <a:spAutoFit/>
          </a:bodyPr>
          <a:lstStyle/>
          <a:p>
            <a:pPr marL="0" marR="0">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Who can request?</a:t>
            </a:r>
          </a:p>
          <a:p>
            <a:pPr marL="0" marR="0">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Primary petition is for the major parties only,. They are issued to active enrolled party members only. You are not eligible for a primary petition if you do not have party privileges. This can be an issue when someone switches between parties.  There is a 3 month waiting period before privileges attach. </a:t>
            </a:r>
          </a:p>
          <a:p>
            <a:pPr marL="0" marR="0">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Nominating petitions can be requested by any elector, party affiliation does not matter. If the individual requesting the nominating petition is a Democratic or Republican, they fill in NONE for party affiliation. The nominating petition is for access to the November Election ballot, not for the primary. </a:t>
            </a:r>
          </a:p>
        </p:txBody>
      </p:sp>
    </p:spTree>
    <p:extLst>
      <p:ext uri="{BB962C8B-B14F-4D97-AF65-F5344CB8AC3E}">
        <p14:creationId xmlns:p14="http://schemas.microsoft.com/office/powerpoint/2010/main" val="4229571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3C348-521B-4DE0-8F30-F7B4FA65C9C8}"/>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774F8A6F-ACE5-4929-9464-3C648827AB62}"/>
              </a:ext>
            </a:extLst>
          </p:cNvPr>
          <p:cNvSpPr txBox="1"/>
          <p:nvPr/>
        </p:nvSpPr>
        <p:spPr>
          <a:xfrm>
            <a:off x="571876" y="2286000"/>
            <a:ext cx="7581524" cy="2453620"/>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When can they be requested?</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petitions for statewide offices and Representative in Congress can be requested 150 days before the primary (April 26, 2022). Senate, Assembly, Judge of Probate &amp; Registrar of Voters are available 77 days before the primary (May 24, 2022).</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petitions are available the first business day in January.</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5050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7D658-ECFE-40C1-A34F-2D8CD5C6CF05}"/>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41871A75-C910-4E47-9BC6-4F108DA62EBF}"/>
              </a:ext>
            </a:extLst>
          </p:cNvPr>
          <p:cNvSpPr txBox="1"/>
          <p:nvPr/>
        </p:nvSpPr>
        <p:spPr>
          <a:xfrm>
            <a:off x="533400" y="2667000"/>
            <a:ext cx="7696201" cy="2684133"/>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What is the filing deadline &amp; where do they get filed?</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petitions are due to the Registrar of Voters in the town which the petition was circulated by 4 pm the 63</a:t>
            </a:r>
            <a:r>
              <a:rPr lang="en-US" sz="1800" baseline="30000" dirty="0">
                <a:effectLst/>
                <a:ea typeface="Calibri" panose="020F0502020204030204" pitchFamily="34" charset="0"/>
                <a:cs typeface="Times New Roman" panose="02020603050405020304" pitchFamily="18" charset="0"/>
              </a:rPr>
              <a:t>rd</a:t>
            </a:r>
            <a:r>
              <a:rPr lang="en-US" sz="1800" dirty="0">
                <a:effectLst/>
                <a:ea typeface="Calibri" panose="020F0502020204030204" pitchFamily="34" charset="0"/>
                <a:cs typeface="Times New Roman" panose="02020603050405020304" pitchFamily="18" charset="0"/>
              </a:rPr>
              <a:t> day before the primary (June 7, 2022).</a:t>
            </a:r>
          </a:p>
          <a:p>
            <a:pPr marL="0" marR="0">
              <a:lnSpc>
                <a:spcPct val="107000"/>
              </a:lnSpc>
              <a:spcBef>
                <a:spcPts val="0"/>
              </a:spcBef>
              <a:spcAft>
                <a:spcPts val="800"/>
              </a:spcAft>
            </a:pP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petitions are due to be filed with the Town Clerk in the town which they were circulated or SOTS by the 4 pm the 90</a:t>
            </a:r>
            <a:r>
              <a:rPr lang="en-US" sz="1800" baseline="30000" dirty="0">
                <a:effectLst/>
                <a:ea typeface="Calibri" panose="020F0502020204030204" pitchFamily="34" charset="0"/>
                <a:cs typeface="Times New Roman" panose="02020603050405020304" pitchFamily="18" charset="0"/>
              </a:rPr>
              <a:t>th</a:t>
            </a:r>
            <a:r>
              <a:rPr lang="en-US" sz="1800" dirty="0">
                <a:effectLst/>
                <a:ea typeface="Calibri" panose="020F0502020204030204" pitchFamily="34" charset="0"/>
                <a:cs typeface="Times New Roman" panose="02020603050405020304" pitchFamily="18" charset="0"/>
              </a:rPr>
              <a:t> day before the election (August 10, 2022).</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606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90374-C790-4253-9405-D0E069F23814}"/>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7DB85145-FD4C-4165-A2DD-57430454571F}"/>
              </a:ext>
            </a:extLst>
          </p:cNvPr>
          <p:cNvSpPr txBox="1"/>
          <p:nvPr/>
        </p:nvSpPr>
        <p:spPr>
          <a:xfrm>
            <a:off x="533400" y="2667000"/>
            <a:ext cx="8001000" cy="2459841"/>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Who issues the petitions?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petitions for Statewide</a:t>
            </a:r>
            <a:r>
              <a:rPr lang="en-US" dirty="0">
                <a:ea typeface="Calibri" panose="020F0502020204030204" pitchFamily="34" charset="0"/>
                <a:cs typeface="Times New Roman" panose="02020603050405020304" pitchFamily="18" charset="0"/>
              </a:rPr>
              <a:t> Representative in Congress</a:t>
            </a:r>
            <a:r>
              <a:rPr lang="en-US" sz="1800" dirty="0">
                <a:effectLst/>
                <a:ea typeface="Calibri" panose="020F0502020204030204" pitchFamily="34" charset="0"/>
                <a:cs typeface="Times New Roman" panose="02020603050405020304" pitchFamily="18" charset="0"/>
              </a:rPr>
              <a:t> are solely issued by SOTS.  Multi town Assembly, Senate &amp; Multi Town Judge of Probate Districts (multi town is more than one town) are issued by SOTS.  Single Town Assembly, Judge of Probate &amp; Registrar of Voters are issued by ROVS. </a:t>
            </a:r>
          </a:p>
          <a:p>
            <a:pPr marL="0" marR="0">
              <a:lnSpc>
                <a:spcPct val="107000"/>
              </a:lnSpc>
              <a:spcBef>
                <a:spcPts val="0"/>
              </a:spcBef>
              <a:spcAft>
                <a:spcPts val="800"/>
              </a:spcAft>
            </a:pPr>
            <a:r>
              <a:rPr lang="en-US" sz="1800" dirty="0">
                <a:solidFill>
                  <a:srgbClr val="FF0000"/>
                </a:solidFill>
                <a:effectLst/>
                <a:ea typeface="Calibri" panose="020F0502020204030204" pitchFamily="34" charset="0"/>
                <a:cs typeface="Times New Roman" panose="02020603050405020304" pitchFamily="18" charset="0"/>
              </a:rPr>
              <a:t>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petitions for all offices are issued by SOTS</a:t>
            </a:r>
            <a:r>
              <a:rPr lang="en-US" sz="1800" dirty="0">
                <a:effectLst/>
                <a:latin typeface="Consolas" panose="020B0609020204030204" pitchFamily="49"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2419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B3801-EE7C-4418-BBC9-8B531B4F3596}"/>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D616E683-FD3D-4484-81A5-D592F8C3C7F9}"/>
              </a:ext>
            </a:extLst>
          </p:cNvPr>
          <p:cNvSpPr txBox="1"/>
          <p:nvPr/>
        </p:nvSpPr>
        <p:spPr>
          <a:xfrm>
            <a:off x="581684" y="2057400"/>
            <a:ext cx="7848601" cy="3342710"/>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How do you determine number of signatures required?</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petitions for Statewide &amp; Representative in Congress are 2% of the enrolled party members for that district. Primary petitions for Senate, Assembly, Judge of Probate &amp; Registrar of Voters is 5% of the enrolled party members for that district or town. </a:t>
            </a:r>
          </a:p>
          <a:p>
            <a:pPr marL="0" marR="0">
              <a:lnSpc>
                <a:spcPct val="107000"/>
              </a:lnSpc>
              <a:spcBef>
                <a:spcPts val="0"/>
              </a:spcBef>
              <a:spcAft>
                <a:spcPts val="800"/>
              </a:spcAft>
            </a:pP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petitions signature requirement is 1% of the total votes cast for that office in prior election. Those numbers are already known to you using the 2020 election results (1% all offices, 1% for minor parties and special elections). </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8283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4D97-6807-4DDF-BF64-C8227191002F}"/>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36F30337-6E6E-4C6B-86B7-B8E935E81338}"/>
              </a:ext>
            </a:extLst>
          </p:cNvPr>
          <p:cNvSpPr txBox="1"/>
          <p:nvPr/>
        </p:nvSpPr>
        <p:spPr>
          <a:xfrm>
            <a:off x="457200" y="1752600"/>
            <a:ext cx="7772401" cy="4528163"/>
          </a:xfrm>
          <a:prstGeom prst="rect">
            <a:avLst/>
          </a:prstGeom>
          <a:noFill/>
        </p:spPr>
        <p:txBody>
          <a:bodyPr wrap="square">
            <a:spAutoFit/>
          </a:bodyPr>
          <a:lstStyle/>
          <a:p>
            <a:pPr marL="0" marR="0">
              <a:lnSpc>
                <a:spcPct val="107000"/>
              </a:lnSpc>
              <a:spcBef>
                <a:spcPts val="0"/>
              </a:spcBef>
              <a:spcAft>
                <a:spcPts val="800"/>
              </a:spcAft>
            </a:pP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What are the application &amp; petition requirements?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  The application requirements are name, address, office sought, &amp; statement of consent to appear on ballot. Remember that Single Town Assembly, ROV, &amp; Single Judge of Probate go to ROV in their town to apply. The petition requires name &amp; address of each candidate, office sought &amp; party. Warning must be on top of page in bold print.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 Application to contain warning in bold print at the top, name and address of candidate, office sought and date of election. </a:t>
            </a:r>
            <a:r>
              <a:rPr lang="en-US" sz="1800" u="sng" dirty="0">
                <a:effectLst/>
                <a:ea typeface="Calibri" panose="020F0502020204030204" pitchFamily="34" charset="0"/>
                <a:cs typeface="Times New Roman" panose="02020603050405020304" pitchFamily="18" charset="0"/>
              </a:rPr>
              <a:t>Nominating petition candidates name shall appear on the ballot as they are enrolled</a:t>
            </a:r>
            <a:r>
              <a:rPr lang="en-US" sz="1800" dirty="0">
                <a:effectLst/>
                <a:ea typeface="Calibri" panose="020F0502020204030204" pitchFamily="34" charset="0"/>
                <a:cs typeface="Times New Roman" panose="02020603050405020304" pitchFamily="18" charset="0"/>
              </a:rPr>
              <a:t>. The application must be brought to local town clerk to verify that individual is registered in their town and how their name appears on the last registry list. </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3151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143000"/>
            <a:ext cx="8229600" cy="5486400"/>
          </a:xfrm>
        </p:spPr>
        <p:txBody>
          <a:bodyPr>
            <a:normAutofit lnSpcReduction="10000"/>
          </a:bodyPr>
          <a:lstStyle/>
          <a:p>
            <a:pPr lvl="1"/>
            <a:r>
              <a:rPr lang="en-US" b="1" i="1" u="sng" dirty="0"/>
              <a:t>Caucus</a:t>
            </a:r>
            <a:r>
              <a:rPr lang="en-US" dirty="0"/>
              <a:t> means any meeting of the enrolled members of a political party within a municipality or political subdivision for the purpose of selecting party-endorsed candidates for a primary to be held by such party or for the purpose of transacting other business of such party.</a:t>
            </a:r>
          </a:p>
          <a:p>
            <a:pPr lvl="1"/>
            <a:r>
              <a:rPr lang="en-US" b="1" i="1" u="sng" dirty="0"/>
              <a:t>Convention</a:t>
            </a:r>
            <a:r>
              <a:rPr lang="en-US" dirty="0"/>
              <a:t> means a meeting of delegates of a political party held for the purpose of designating the candidate or candidates to be endorsed by such party in a primary of such party for state or district office or for the purpose of transacting other business of such party.</a:t>
            </a:r>
          </a:p>
          <a:p>
            <a:pPr lvl="1"/>
            <a:r>
              <a:rPr lang="en-US" b="1" i="1" u="sng" dirty="0"/>
              <a:t>Party-endorsed candidate</a:t>
            </a:r>
            <a:r>
              <a:rPr lang="en-US" dirty="0"/>
              <a:t> means (A) in the case of a candidate for state or district office, a person endorsed by the convention of a political party as a candidate in a primary to be held by such party, and (B) in the case of a candidate for municipal office or for member of a town committee, a person endorsed by the town committee, caucus or convention, as the case may be, of a political party as a candidate in a primary to be held by such party.</a:t>
            </a:r>
          </a:p>
          <a:p>
            <a:pPr lvl="1"/>
            <a:r>
              <a:rPr lang="en-US" b="1" i="1" u="sng" dirty="0"/>
              <a:t>Primary</a:t>
            </a:r>
            <a:r>
              <a:rPr lang="en-US" dirty="0"/>
              <a:t> means a meeting of the enrolled members of a political party and, when applicable under section 9-431, unaffiliated electors, held during consecutive hours at which such members or electors may, without assembling at the same hour, vote by secret ballot for candidates for nomination to office or for town committee members.</a:t>
            </a:r>
          </a:p>
          <a:p>
            <a:pPr lvl="1"/>
            <a:r>
              <a:rPr lang="en-US" b="1" i="1" u="sng" dirty="0"/>
              <a:t>District </a:t>
            </a:r>
            <a:r>
              <a:rPr lang="en-US" dirty="0"/>
              <a:t>means any geographic portion of the state which crosses the boundary or boundaries between two or more towns.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A4F35-D861-4A83-85F3-A043574BA710}"/>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86EB8052-EC77-4689-B949-E9FF860B298F}"/>
              </a:ext>
            </a:extLst>
          </p:cNvPr>
          <p:cNvSpPr txBox="1"/>
          <p:nvPr/>
        </p:nvSpPr>
        <p:spPr>
          <a:xfrm>
            <a:off x="685799" y="2209800"/>
            <a:ext cx="7772401" cy="3276859"/>
          </a:xfrm>
          <a:prstGeom prst="rect">
            <a:avLst/>
          </a:prstGeom>
          <a:noFill/>
        </p:spPr>
        <p:txBody>
          <a:bodyPr wrap="square">
            <a:spAutoFit/>
          </a:bodyPr>
          <a:lstStyle/>
          <a:p>
            <a:pPr marL="0" marR="0">
              <a:lnSpc>
                <a:spcPct val="107000"/>
              </a:lnSpc>
              <a:spcBef>
                <a:spcPts val="0"/>
              </a:spcBef>
              <a:spcAft>
                <a:spcPts val="800"/>
              </a:spcAft>
            </a:pPr>
            <a:endParaRPr lang="en-US" dirty="0">
              <a:highlight>
                <a:srgbClr val="00FFFF"/>
              </a:highlight>
              <a:latin typeface="Consolas" panose="020B0609020204030204" pitchFamily="49"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 circulator will receive one 2-sided document from SOTS. They are responsible for making copies. The petition will already have the name of candidate, office they are seeking, and party. The circulator adds the name of the town in section A.</a:t>
            </a:r>
          </a:p>
          <a:p>
            <a:pPr marL="0" marR="0">
              <a:lnSpc>
                <a:spcPct val="107000"/>
              </a:lnSpc>
              <a:spcBef>
                <a:spcPts val="0"/>
              </a:spcBef>
              <a:spcAft>
                <a:spcPts val="800"/>
              </a:spcAft>
            </a:pP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 circulator will receive one 2-sided document from SOTS. They are responsible for making copies.  The petition will have date of election, party, office, candidate name and address prefilled out. Circulator will add name of town where petitioning is circulated</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9093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C665C-E730-4A63-B5D1-2E7885FCC6AC}"/>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76D19228-1C52-466B-858D-35F70D419185}"/>
              </a:ext>
            </a:extLst>
          </p:cNvPr>
          <p:cNvSpPr txBox="1"/>
          <p:nvPr/>
        </p:nvSpPr>
        <p:spPr>
          <a:xfrm>
            <a:off x="533400" y="1828800"/>
            <a:ext cx="7848601" cy="3342710"/>
          </a:xfrm>
          <a:prstGeom prst="rect">
            <a:avLst/>
          </a:prstGeom>
          <a:noFill/>
        </p:spPr>
        <p:txBody>
          <a:bodyPr wrap="square">
            <a:spAutoFit/>
          </a:bodyPr>
          <a:lstStyle/>
          <a:p>
            <a:pPr marL="0" marR="0">
              <a:lnSpc>
                <a:spcPct val="107000"/>
              </a:lnSpc>
              <a:spcBef>
                <a:spcPts val="0"/>
              </a:spcBef>
              <a:spcAft>
                <a:spcPts val="800"/>
              </a:spcAft>
            </a:pP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Who can sign petition?</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 can be signed only by enrolled party members in town listed on petition. Each petition can only be circulated in one town. Party members may only sign one petition candidate. Candidates can circulate their own petitions.  Circulators cannot circulate petitions for two different or opposing slates.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 can be signed by any elector regardless of affiliation. Each petition page can only be circulated in one town.  Signatures can be withdrawn. Electors can sign more than one nominating petition.`</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3419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72125-DED0-4AAA-991F-60E9ECADD335}"/>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AACB08A5-104F-47F5-B0CA-45AF2E9E952D}"/>
              </a:ext>
            </a:extLst>
          </p:cNvPr>
          <p:cNvSpPr txBox="1"/>
          <p:nvPr/>
        </p:nvSpPr>
        <p:spPr>
          <a:xfrm>
            <a:off x="533400" y="1930400"/>
            <a:ext cx="7772400" cy="3935436"/>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petitions Sections C, D, &amp; E</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C. Statement by Registrar of Voters as to Circulator’s Status as Enrolled Party Member. This section must be filled out by ROV where circulator lives. Circulator can circulator petition in multi towns. Circulator MAY have this section done before circulating the petition but MUST complete it before filing with ROV of town circulated. Signatures must be original.</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D. Circulator’s acknowledgement must be done after collecting signatures and before submitting to ROV. Sworn statement of circulator under oath. Signatures must be originals.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E. Certification by Registrar of Voters for town which petition was circulator and signatures collected. How many were accepted. Must have ROV’s original signature.</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4511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3DD63-7969-44CD-ABF3-AA78C562F530}"/>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D1E14F61-4C6C-4835-B1DB-EEBBD1880CD4}"/>
              </a:ext>
            </a:extLst>
          </p:cNvPr>
          <p:cNvSpPr txBox="1"/>
          <p:nvPr/>
        </p:nvSpPr>
        <p:spPr>
          <a:xfrm>
            <a:off x="533400" y="2362200"/>
            <a:ext cx="7696200" cy="3342710"/>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petitions Sections C, D, &amp; E</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C.  Circulator verification of residency. The circulator must be an elector. Circulator MAY attest to their residence before they circulator the petition but MUST have it done before they submit petition to Town Clerk.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D. Circulator’s acknowledgement must be an original signature and must be done before submitting the petition.</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E. Certification of signatures can be done by Town Clerk or ROV. Date petition filed with town clerk, number of signatures accepted and signature Town Clerk or ROV.</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0945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DF505-916C-4612-9417-26337F97F11D}"/>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8C053E43-2B9A-41DF-BB17-5184EF2FCECB}"/>
              </a:ext>
            </a:extLst>
          </p:cNvPr>
          <p:cNvSpPr txBox="1"/>
          <p:nvPr/>
        </p:nvSpPr>
        <p:spPr>
          <a:xfrm>
            <a:off x="588474" y="2253486"/>
            <a:ext cx="7772400" cy="2351028"/>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Filing and verifications of names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petitions are to be filed with ROV by deadline. Petitions can be filed as the are completed and they do not have to wait to start verifying the signatures. Certified pages to be forwarded to SOTS within 7 days.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petitions are to be filed by the deadline with the Town Clerk of the town named in section A or SOTS. Petitions to be verified and return to SOTS within 2 weeks after submitted to town clerk. </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3137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445C9-C4E9-459B-9DD6-3C1E349D7CA9}"/>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FA4CCDF3-B312-458F-96E0-1C4DA8A26669}"/>
              </a:ext>
            </a:extLst>
          </p:cNvPr>
          <p:cNvSpPr txBox="1"/>
          <p:nvPr/>
        </p:nvSpPr>
        <p:spPr>
          <a:xfrm>
            <a:off x="609599" y="1881243"/>
            <a:ext cx="7696200" cy="4653582"/>
          </a:xfrm>
          <a:prstGeom prst="rect">
            <a:avLst/>
          </a:prstGeom>
          <a:noFill/>
        </p:spPr>
        <p:txBody>
          <a:bodyPr wrap="square">
            <a:spAutoFit/>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Reasons for rejection by Town &amp; SOTS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Primary petition:</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Signatures rejected if not from correct town.</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Elector is not a party member.</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Elector signed petition but did not include DOB and 2 individuals, Jr. &amp; Sr. live at same address.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Elector signed more than one petition.</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Circulator not enrolled party member.</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Circulator did not complete sections C and/or D before turning into ROV.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Page 2 of petition is missing, not attached by staple or other means.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Page 2 is a copy, signatures are not original</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Not filed on time!!!</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2221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F9DB6-70DF-4CC3-ADAA-AD29C4EA7BAF}"/>
              </a:ext>
            </a:extLst>
          </p:cNvPr>
          <p:cNvSpPr>
            <a:spLocks noGrp="1"/>
          </p:cNvSpPr>
          <p:nvPr>
            <p:ph type="title"/>
          </p:nvPr>
        </p:nvSpPr>
        <p:spPr/>
        <p:txBody>
          <a:bodyPr/>
          <a:lstStyle/>
          <a:p>
            <a:r>
              <a:rPr lang="en-US" dirty="0"/>
              <a:t>PRIMARY PETITION V. NOMINATING PETITION</a:t>
            </a:r>
          </a:p>
        </p:txBody>
      </p:sp>
      <p:sp>
        <p:nvSpPr>
          <p:cNvPr id="4" name="TextBox 3">
            <a:extLst>
              <a:ext uri="{FF2B5EF4-FFF2-40B4-BE49-F238E27FC236}">
                <a16:creationId xmlns:a16="http://schemas.microsoft.com/office/drawing/2014/main" id="{8D989765-A8AE-4F8B-A761-F5DFF4556E10}"/>
              </a:ext>
            </a:extLst>
          </p:cNvPr>
          <p:cNvSpPr txBox="1"/>
          <p:nvPr/>
        </p:nvSpPr>
        <p:spPr>
          <a:xfrm>
            <a:off x="609599" y="2057400"/>
            <a:ext cx="8001001" cy="4049442"/>
          </a:xfrm>
          <a:prstGeom prst="rect">
            <a:avLst/>
          </a:prstGeom>
          <a:noFill/>
        </p:spPr>
        <p:txBody>
          <a:bodyPr wrap="square">
            <a:spAutoFit/>
          </a:bodyPr>
          <a:lstStyle/>
          <a:p>
            <a:pPr>
              <a:lnSpc>
                <a:spcPct val="107000"/>
              </a:lnSpc>
              <a:spcAft>
                <a:spcPts val="800"/>
              </a:spcAft>
            </a:pPr>
            <a:r>
              <a:rPr lang="en-US" sz="1800" dirty="0">
                <a:effectLst/>
                <a:ea typeface="Calibri" panose="020F0502020204030204" pitchFamily="34" charset="0"/>
                <a:cs typeface="Times New Roman" panose="02020603050405020304" pitchFamily="18" charset="0"/>
              </a:rPr>
              <a:t>Reasons for rejection by Town &amp; SOTS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Nominating petition</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Signatures rejected if not from correct town.</a:t>
            </a: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Elector signed petition but did not include DOB and 2 individuals, Jr. &amp; Sr. live at same address.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Circulator did not complete sections C and/or D before turning into Town Clerk or ROV. Note Circulator does NOT have to be a CT resident.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Page 2 of petition is missing, not attached by staple or other means.</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Page 2 is a copy; signatures are not original. Note if Town Clerk section is incomplete, they can cure it (CGS 9-453o) </a:t>
            </a:r>
            <a:endParaRPr lang="en-US" sz="14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Not filed on time!</a:t>
            </a:r>
            <a:endParaRPr lang="en-US"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7121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D7AFF-A63C-427D-9CA0-3E793B56A0A5}"/>
              </a:ext>
            </a:extLst>
          </p:cNvPr>
          <p:cNvSpPr>
            <a:spLocks noGrp="1"/>
          </p:cNvSpPr>
          <p:nvPr>
            <p:ph type="title"/>
          </p:nvPr>
        </p:nvSpPr>
        <p:spPr/>
        <p:txBody>
          <a:bodyPr/>
          <a:lstStyle/>
          <a:p>
            <a:r>
              <a:rPr lang="en-US" dirty="0"/>
              <a:t>NON-COVID &amp; FORMS</a:t>
            </a:r>
          </a:p>
        </p:txBody>
      </p:sp>
      <p:sp>
        <p:nvSpPr>
          <p:cNvPr id="6" name="TextBox 5">
            <a:extLst>
              <a:ext uri="{FF2B5EF4-FFF2-40B4-BE49-F238E27FC236}">
                <a16:creationId xmlns:a16="http://schemas.microsoft.com/office/drawing/2014/main" id="{5C58A291-25EA-4F83-85D5-FDA0FA3C3677}"/>
              </a:ext>
            </a:extLst>
          </p:cNvPr>
          <p:cNvSpPr txBox="1"/>
          <p:nvPr/>
        </p:nvSpPr>
        <p:spPr>
          <a:xfrm>
            <a:off x="381000" y="1447800"/>
            <a:ext cx="7772400" cy="5095049"/>
          </a:xfrm>
          <a:prstGeom prst="rect">
            <a:avLst/>
          </a:prstGeom>
          <a:noFill/>
        </p:spPr>
        <p:txBody>
          <a:bodyPr wrap="square">
            <a:spAutoFit/>
          </a:bodyPr>
          <a:lstStyle/>
          <a:p>
            <a:pPr marL="0" marR="0" algn="ctr">
              <a:spcBef>
                <a:spcPts val="0"/>
              </a:spcBef>
              <a:spcAft>
                <a:spcPts val="0"/>
              </a:spcAft>
            </a:pPr>
            <a:r>
              <a:rPr lang="en-US" sz="1400" b="1" i="1" dirty="0">
                <a:effectLst/>
                <a:latin typeface="Arial" panose="020B0604020202020204" pitchFamily="34" charset="0"/>
                <a:ea typeface="Times New Roman" panose="02020603050405020304" pitchFamily="18" charset="0"/>
                <a:cs typeface="Times New Roman" panose="02020603050405020304" pitchFamily="18" charset="0"/>
              </a:rPr>
              <a:t>Public Act No. 22-2</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400" b="1" i="1"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a:t>
            </a:r>
          </a:p>
          <a:p>
            <a:pPr marL="0" marR="0" algn="just">
              <a:spcBef>
                <a:spcPts val="0"/>
              </a:spcBef>
              <a:spcAft>
                <a:spcPts val="2400"/>
              </a:spcAft>
              <a:tabLst>
                <a:tab pos="3657600" algn="l"/>
                <a:tab pos="5372100" algn="r"/>
              </a:tabLst>
            </a:pPr>
            <a:r>
              <a:rPr lang="en-US" sz="1400" b="1" i="1" cap="all" dirty="0">
                <a:effectLst/>
                <a:latin typeface="Arial" panose="020B0604020202020204" pitchFamily="34" charset="0"/>
                <a:ea typeface="Times New Roman" panose="02020603050405020304" pitchFamily="18" charset="0"/>
                <a:cs typeface="Times New Roman" panose="02020603050405020304" pitchFamily="18" charset="0"/>
              </a:rPr>
              <a:t>AN ACT REVISING CERTAIN ABSENTEE VOTING ELIGIBILITY STATUTES.</a:t>
            </a:r>
          </a:p>
          <a:p>
            <a:pPr marL="0" marR="0" algn="just">
              <a:spcBef>
                <a:spcPts val="0"/>
              </a:spcBef>
              <a:spcAft>
                <a:spcPts val="2400"/>
              </a:spcAft>
              <a:tabLst>
                <a:tab pos="3657600" algn="l"/>
                <a:tab pos="5372100" algn="r"/>
              </a:tabLst>
            </a:pPr>
            <a:r>
              <a:rPr lang="en-US" sz="1400" b="1" i="1" cap="all" dirty="0">
                <a:latin typeface="Arial" panose="020B0604020202020204" pitchFamily="34" charset="0"/>
                <a:ea typeface="Times New Roman" panose="02020603050405020304" pitchFamily="18" charset="0"/>
                <a:cs typeface="Times New Roman" panose="02020603050405020304" pitchFamily="18" charset="0"/>
              </a:rPr>
              <a:t>9-135</a:t>
            </a:r>
            <a:endParaRPr lang="en-US" sz="1400" b="1" i="1"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indent="-342900" algn="just">
              <a:lnSpc>
                <a:spcPct val="120000"/>
              </a:lnSpc>
              <a:spcBef>
                <a:spcPts val="0"/>
              </a:spcBef>
              <a:spcAft>
                <a:spcPts val="1200"/>
              </a:spcAft>
              <a:buAutoNum type="alphaLcParenBoth"/>
              <a:tabLst>
                <a:tab pos="3657600" algn="l"/>
                <a:tab pos="5372100" algn="r"/>
              </a:tabLst>
            </a:pP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Any elector eligible to vote at a primary or an election and any person eligible to vote at a referendum may vote by absentee ballot if such elector or person is unable to appear at such elector's or person's polling place </a:t>
            </a:r>
            <a:r>
              <a:rPr lang="en-US" sz="1400" u="sng" dirty="0">
                <a:solidFill>
                  <a:srgbClr val="0000FF"/>
                </a:solidFill>
                <a:effectLst/>
                <a:latin typeface="Book Antiqua" panose="02040602050305030304" pitchFamily="18" charset="0"/>
                <a:ea typeface="Times New Roman" panose="02020603050405020304" pitchFamily="18" charset="0"/>
                <a:cs typeface="Times New Roman" panose="02020603050405020304" pitchFamily="18" charset="0"/>
              </a:rPr>
              <a:t>on the day of such primary, election or referendum</a:t>
            </a: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for any of the following reasons: (1) Such elector's or person's active service with the armed forces of the United States; (2) such elector's or person's absence from the town of such elector's or person's voting residence</a:t>
            </a:r>
            <a:r>
              <a:rPr lang="en-US" sz="1400" u="sng" dirty="0">
                <a:solidFill>
                  <a:srgbClr val="0000FF"/>
                </a:solidFill>
                <a:effectLst/>
                <a:latin typeface="Book Antiqua" panose="02040602050305030304" pitchFamily="18" charset="0"/>
                <a:ea typeface="Times New Roman" panose="02020603050405020304" pitchFamily="18" charset="0"/>
                <a:cs typeface="Times New Roman" panose="02020603050405020304" pitchFamily="18" charset="0"/>
              </a:rPr>
              <a:t>;</a:t>
            </a: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en-US" sz="1400" u="sng" dirty="0">
                <a:solidFill>
                  <a:srgbClr val="0000FF"/>
                </a:solidFill>
                <a:effectLst/>
                <a:latin typeface="Book Antiqua" panose="02040602050305030304" pitchFamily="18" charset="0"/>
                <a:ea typeface="Times New Roman" panose="02020603050405020304" pitchFamily="18" charset="0"/>
                <a:cs typeface="Times New Roman" panose="02020603050405020304" pitchFamily="18" charset="0"/>
              </a:rPr>
              <a:t>3) sickness; (4)</a:t>
            </a: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physical disability; (5) the tenets of such elector's or person's religion forbid secular activity on the day of </a:t>
            </a:r>
            <a:r>
              <a:rPr lang="en-US" sz="1400" u="sng" dirty="0">
                <a:solidFill>
                  <a:srgbClr val="0000FF"/>
                </a:solidFill>
                <a:effectLst/>
                <a:latin typeface="Book Antiqua" panose="02040602050305030304" pitchFamily="18" charset="0"/>
                <a:ea typeface="Times New Roman" panose="02020603050405020304" pitchFamily="18" charset="0"/>
                <a:cs typeface="Times New Roman" panose="02020603050405020304" pitchFamily="18" charset="0"/>
              </a:rPr>
              <a:t>such</a:t>
            </a: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primary, election or referendum; </a:t>
            </a:r>
            <a:r>
              <a:rPr lang="en-US" sz="1400" u="sng" dirty="0">
                <a:solidFill>
                  <a:srgbClr val="0000FF"/>
                </a:solidFill>
                <a:effectLst/>
                <a:latin typeface="Book Antiqua" panose="02040602050305030304" pitchFamily="18" charset="0"/>
                <a:ea typeface="Times New Roman" panose="02020603050405020304" pitchFamily="18" charset="0"/>
                <a:cs typeface="Times New Roman" panose="02020603050405020304" pitchFamily="18" charset="0"/>
              </a:rPr>
              <a:t>or</a:t>
            </a: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(6) the required performance of such elector's or person's duties as a primary, election or referendum official, including as a town clerk or registrar of voters or as staff of the clerk or registrar, at a polling place other than such elector's or person's own during all of the hours of voting at such primary, election or referendum</a:t>
            </a:r>
            <a:r>
              <a:rPr lang="en-US" sz="1400" u="sng" dirty="0">
                <a:solidFill>
                  <a:srgbClr val="0000FF"/>
                </a:solidFill>
                <a:effectLst/>
                <a:latin typeface="Book Antiqua" panose="02040602050305030304" pitchFamily="18" charset="0"/>
                <a:ea typeface="Times New Roman" panose="02020603050405020304" pitchFamily="18" charset="0"/>
                <a:cs typeface="Times New Roman" panose="02020603050405020304" pitchFamily="18" charset="0"/>
              </a:rPr>
              <a:t>.</a:t>
            </a: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a:t>
            </a:r>
          </a:p>
          <a:p>
            <a:pPr marR="0" algn="just">
              <a:lnSpc>
                <a:spcPct val="120000"/>
              </a:lnSpc>
              <a:spcBef>
                <a:spcPts val="0"/>
              </a:spcBef>
              <a:spcAft>
                <a:spcPts val="1200"/>
              </a:spcAft>
              <a:tabLst>
                <a:tab pos="3657600" algn="l"/>
                <a:tab pos="5372100" algn="r"/>
              </a:tabLst>
            </a:pPr>
            <a:endParaRPr lang="en-US" sz="18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0182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AE3F0-69DE-4D6D-AD05-05BA670E828E}"/>
              </a:ext>
            </a:extLst>
          </p:cNvPr>
          <p:cNvSpPr>
            <a:spLocks noGrp="1"/>
          </p:cNvSpPr>
          <p:nvPr>
            <p:ph type="title"/>
          </p:nvPr>
        </p:nvSpPr>
        <p:spPr/>
        <p:txBody>
          <a:bodyPr/>
          <a:lstStyle/>
          <a:p>
            <a:r>
              <a:rPr lang="en-US" dirty="0"/>
              <a:t>NON-COVID &amp; FORMS</a:t>
            </a:r>
          </a:p>
        </p:txBody>
      </p:sp>
      <p:sp>
        <p:nvSpPr>
          <p:cNvPr id="4" name="TextBox 3">
            <a:extLst>
              <a:ext uri="{FF2B5EF4-FFF2-40B4-BE49-F238E27FC236}">
                <a16:creationId xmlns:a16="http://schemas.microsoft.com/office/drawing/2014/main" id="{BCED254E-1577-4302-88CE-8F85762C03BD}"/>
              </a:ext>
            </a:extLst>
          </p:cNvPr>
          <p:cNvSpPr txBox="1"/>
          <p:nvPr/>
        </p:nvSpPr>
        <p:spPr>
          <a:xfrm>
            <a:off x="381000" y="1447800"/>
            <a:ext cx="8077201" cy="4962449"/>
          </a:xfrm>
          <a:prstGeom prst="rect">
            <a:avLst/>
          </a:prstGeom>
          <a:noFill/>
        </p:spPr>
        <p:txBody>
          <a:bodyPr wrap="square">
            <a:spAutoFit/>
          </a:bodyPr>
          <a:lstStyle/>
          <a:p>
            <a:pPr marL="0" marR="0" algn="ctr">
              <a:spcBef>
                <a:spcPts val="0"/>
              </a:spcBef>
              <a:spcAft>
                <a:spcPts val="0"/>
              </a:spcAft>
            </a:pPr>
            <a:r>
              <a:rPr lang="en-US" sz="1400" b="1" i="1" dirty="0">
                <a:effectLst/>
                <a:latin typeface="Arial" panose="020B0604020202020204" pitchFamily="34" charset="0"/>
                <a:ea typeface="Times New Roman" panose="02020603050405020304" pitchFamily="18" charset="0"/>
                <a:cs typeface="Times New Roman" panose="02020603050405020304" pitchFamily="18" charset="0"/>
              </a:rPr>
              <a:t>Public Act No. 22-2</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400" b="1" i="1"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a:t>
            </a:r>
          </a:p>
          <a:p>
            <a:pPr marL="0" marR="0" algn="just">
              <a:spcBef>
                <a:spcPts val="0"/>
              </a:spcBef>
              <a:spcAft>
                <a:spcPts val="2400"/>
              </a:spcAft>
              <a:tabLst>
                <a:tab pos="3657600" algn="l"/>
                <a:tab pos="5372100" algn="r"/>
              </a:tabLst>
            </a:pPr>
            <a:r>
              <a:rPr lang="en-US" sz="1400" b="1" i="1" cap="all" dirty="0">
                <a:effectLst/>
                <a:latin typeface="Arial" panose="020B0604020202020204" pitchFamily="34" charset="0"/>
                <a:ea typeface="Times New Roman" panose="02020603050405020304" pitchFamily="18" charset="0"/>
                <a:cs typeface="Times New Roman" panose="02020603050405020304" pitchFamily="18" charset="0"/>
              </a:rPr>
              <a:t>AN ACT REVISING CERTAIN ABSENTEE VOTING ELIGIBILITY STATUTES.</a:t>
            </a:r>
          </a:p>
          <a:p>
            <a:pPr marR="0" algn="just">
              <a:lnSpc>
                <a:spcPct val="120000"/>
              </a:lnSpc>
              <a:spcBef>
                <a:spcPts val="0"/>
              </a:spcBef>
              <a:spcAft>
                <a:spcPts val="1200"/>
              </a:spcAft>
              <a:tabLst>
                <a:tab pos="3657600" algn="l"/>
                <a:tab pos="5372100" algn="r"/>
              </a:tabLst>
            </a:pPr>
            <a:r>
              <a:rPr lang="en-US" sz="1400" b="1" dirty="0">
                <a:effectLst/>
                <a:latin typeface="Book Antiqua" panose="02040602050305030304" pitchFamily="18" charset="0"/>
                <a:ea typeface="Times New Roman" panose="02020603050405020304" pitchFamily="18" charset="0"/>
                <a:cs typeface="Times New Roman" panose="02020603050405020304" pitchFamily="18" charset="0"/>
              </a:rPr>
              <a:t>9-137</a:t>
            </a: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a:t>
            </a:r>
          </a:p>
          <a:p>
            <a:pPr marR="0" algn="just">
              <a:lnSpc>
                <a:spcPct val="120000"/>
              </a:lnSpc>
              <a:spcBef>
                <a:spcPts val="0"/>
              </a:spcBef>
              <a:spcAft>
                <a:spcPts val="1200"/>
              </a:spcAft>
              <a:tabLst>
                <a:tab pos="3657600" algn="l"/>
                <a:tab pos="5372100" algn="r"/>
              </a:tabLst>
            </a:pPr>
            <a:r>
              <a:rPr lang="en-US" sz="1400" dirty="0">
                <a:effectLst/>
                <a:latin typeface="Book Antiqua" panose="02040602050305030304" pitchFamily="18" charset="0"/>
                <a:ea typeface="Times New Roman" panose="02020603050405020304" pitchFamily="18" charset="0"/>
                <a:cs typeface="Courier New" panose="02070309020205020404" pitchFamily="49" charset="0"/>
              </a:rPr>
              <a:t>Each absentee ballot shall be returned to the municipal clerk, inserted in an inner envelope which shall containing the following statements:</a:t>
            </a:r>
            <a:endParaRPr lang="en-US" sz="1400" dirty="0">
              <a:effectLst/>
              <a:latin typeface="Book Antiqua" panose="02040602050305030304" pitchFamily="18" charset="0"/>
              <a:ea typeface="Times New Roman" panose="02020603050405020304" pitchFamily="18" charset="0"/>
              <a:cs typeface="Times New Roman" panose="02020603050405020304" pitchFamily="18" charset="0"/>
            </a:endParaRPr>
          </a:p>
          <a:p>
            <a:pPr marL="0" marR="0" indent="182880" algn="just">
              <a:lnSpc>
                <a:spcPct val="120000"/>
              </a:lnSpc>
              <a:spcBef>
                <a:spcPts val="0"/>
              </a:spcBef>
              <a:spcAft>
                <a:spcPts val="1200"/>
              </a:spcAft>
              <a:tabLst>
                <a:tab pos="3657600" algn="l"/>
                <a:tab pos="5372100" algn="r"/>
              </a:tabLst>
            </a:pP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"I hereby state under the penalties of false statement in absentee balloting that I am eligible to vote at the primary, election or referendum in the municipality in which this absentee ballot is to be cast and that I expect to be unable to appear at my polling place </a:t>
            </a:r>
            <a:r>
              <a:rPr lang="en-US" sz="1400" u="sng" dirty="0">
                <a:solidFill>
                  <a:srgbClr val="0000FF"/>
                </a:solidFill>
                <a:effectLst/>
                <a:latin typeface="Book Antiqua" panose="02040602050305030304" pitchFamily="18" charset="0"/>
                <a:ea typeface="Times New Roman" panose="02020603050405020304" pitchFamily="18" charset="0"/>
                <a:cs typeface="Times New Roman" panose="02020603050405020304" pitchFamily="18" charset="0"/>
              </a:rPr>
              <a:t>on the day of</a:t>
            </a: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such primary, election or referendum for one or more of the following reasons: (1) My active service in the armed forces; (2) my absence from the town in which I am eligible to vote</a:t>
            </a:r>
            <a:r>
              <a:rPr lang="en-US" sz="1400" u="sng" dirty="0">
                <a:solidFill>
                  <a:srgbClr val="0000FF"/>
                </a:solidFill>
                <a:effectLst/>
                <a:latin typeface="Book Antiqua" panose="02040602050305030304" pitchFamily="18" charset="0"/>
                <a:ea typeface="Times New Roman" panose="02020603050405020304" pitchFamily="18" charset="0"/>
                <a:cs typeface="Times New Roman" panose="02020603050405020304" pitchFamily="18" charset="0"/>
              </a:rPr>
              <a:t>;</a:t>
            </a: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en-US" sz="1400" u="sng" dirty="0">
                <a:solidFill>
                  <a:srgbClr val="0000FF"/>
                </a:solidFill>
                <a:effectLst/>
                <a:latin typeface="Book Antiqua" panose="02040602050305030304" pitchFamily="18" charset="0"/>
                <a:ea typeface="Times New Roman" panose="02020603050405020304" pitchFamily="18" charset="0"/>
                <a:cs typeface="Times New Roman" panose="02020603050405020304" pitchFamily="18" charset="0"/>
              </a:rPr>
              <a:t>(3) sickness; (4) physical disability; (5)</a:t>
            </a: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the tenets of my religion which forbid secular activity on the day of </a:t>
            </a:r>
            <a:r>
              <a:rPr lang="en-US" sz="1400" u="sng" dirty="0">
                <a:solidFill>
                  <a:srgbClr val="0000FF"/>
                </a:solidFill>
                <a:effectLst/>
                <a:latin typeface="Book Antiqua" panose="02040602050305030304" pitchFamily="18" charset="0"/>
                <a:ea typeface="Times New Roman" panose="02020603050405020304" pitchFamily="18" charset="0"/>
                <a:cs typeface="Times New Roman" panose="02020603050405020304" pitchFamily="18" charset="0"/>
              </a:rPr>
              <a:t>such</a:t>
            </a: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primary, election or referendum; or </a:t>
            </a:r>
            <a:r>
              <a:rPr lang="en-US" sz="1400" u="sng" dirty="0">
                <a:solidFill>
                  <a:srgbClr val="0000FF"/>
                </a:solidFill>
                <a:effectLst/>
                <a:latin typeface="Book Antiqua" panose="02040602050305030304" pitchFamily="18" charset="0"/>
                <a:ea typeface="Times New Roman" panose="02020603050405020304" pitchFamily="18" charset="0"/>
                <a:cs typeface="Times New Roman" panose="02020603050405020304" pitchFamily="18" charset="0"/>
              </a:rPr>
              <a:t>(6)</a:t>
            </a: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my duties as a primary, election or referendum official.</a:t>
            </a:r>
          </a:p>
          <a:p>
            <a:pPr marL="0" marR="0" indent="182880" algn="just">
              <a:lnSpc>
                <a:spcPct val="120000"/>
              </a:lnSpc>
              <a:spcBef>
                <a:spcPts val="0"/>
              </a:spcBef>
              <a:spcAft>
                <a:spcPts val="1200"/>
              </a:spcAft>
              <a:tabLst>
                <a:tab pos="3657600" algn="l"/>
                <a:tab pos="5372100" algn="r"/>
              </a:tabLst>
            </a:pP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Date ....</a:t>
            </a:r>
          </a:p>
          <a:p>
            <a:pPr marL="0" marR="0" indent="182880" algn="just">
              <a:lnSpc>
                <a:spcPct val="120000"/>
              </a:lnSpc>
              <a:spcBef>
                <a:spcPts val="0"/>
              </a:spcBef>
              <a:spcAft>
                <a:spcPts val="1200"/>
              </a:spcAft>
              <a:tabLst>
                <a:tab pos="3657600" algn="l"/>
                <a:tab pos="5372100" algn="r"/>
              </a:tabLst>
            </a:pPr>
            <a:r>
              <a:rPr lang="en-US" sz="1400" dirty="0">
                <a:effectLst/>
                <a:latin typeface="Book Antiqua" panose="02040602050305030304" pitchFamily="18" charset="0"/>
                <a:ea typeface="Times New Roman" panose="02020603050405020304" pitchFamily="18" charset="0"/>
                <a:cs typeface="Times New Roman" panose="02020603050405020304" pitchFamily="18" charset="0"/>
              </a:rPr>
              <a:t>.... (Signature)"</a:t>
            </a:r>
            <a:endParaRPr lang="en-US" sz="1400" dirty="0"/>
          </a:p>
        </p:txBody>
      </p:sp>
    </p:spTree>
    <p:extLst>
      <p:ext uri="{BB962C8B-B14F-4D97-AF65-F5344CB8AC3E}">
        <p14:creationId xmlns:p14="http://schemas.microsoft.com/office/powerpoint/2010/main" val="14911096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16915-E7AF-4AE9-A944-50B7740D8C24}"/>
              </a:ext>
            </a:extLst>
          </p:cNvPr>
          <p:cNvSpPr>
            <a:spLocks noGrp="1"/>
          </p:cNvSpPr>
          <p:nvPr>
            <p:ph type="title"/>
          </p:nvPr>
        </p:nvSpPr>
        <p:spPr>
          <a:xfrm>
            <a:off x="457200" y="609600"/>
            <a:ext cx="6500113" cy="1320800"/>
          </a:xfrm>
        </p:spPr>
        <p:txBody>
          <a:bodyPr>
            <a:normAutofit fontScale="90000"/>
          </a:bodyPr>
          <a:lstStyle/>
          <a:p>
            <a:r>
              <a:rPr lang="en-US" dirty="0"/>
              <a:t>SICKNESS</a:t>
            </a:r>
            <a:br>
              <a:rPr lang="en-US" dirty="0"/>
            </a:br>
            <a:r>
              <a:rPr lang="en-US" sz="1800" dirty="0">
                <a:solidFill>
                  <a:srgbClr val="000000"/>
                </a:solidFill>
                <a:effectLst/>
                <a:latin typeface="Arial Unicode MS"/>
                <a:ea typeface="Arial Unicode MS"/>
                <a:cs typeface="Arial Unicode MS"/>
              </a:rPr>
              <a:t>MARY FAY ET AL. v. DENISE W. MERRILL, SECRETARY OF THE STATE, 338 Conn. 1, 2021</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4" name="TextBox 3">
            <a:extLst>
              <a:ext uri="{FF2B5EF4-FFF2-40B4-BE49-F238E27FC236}">
                <a16:creationId xmlns:a16="http://schemas.microsoft.com/office/drawing/2014/main" id="{258702E9-5E0B-44ED-925A-2501B0D123BB}"/>
              </a:ext>
            </a:extLst>
          </p:cNvPr>
          <p:cNvSpPr txBox="1"/>
          <p:nvPr/>
        </p:nvSpPr>
        <p:spPr>
          <a:xfrm>
            <a:off x="457200" y="1828800"/>
            <a:ext cx="6266507" cy="3080330"/>
          </a:xfrm>
          <a:prstGeom prst="rect">
            <a:avLst/>
          </a:prstGeom>
          <a:noFill/>
        </p:spPr>
        <p:txBody>
          <a:bodyPr wrap="square">
            <a:spAutoFit/>
          </a:bodyPr>
          <a:lstStyle/>
          <a:p>
            <a:pPr marL="0" marR="0" algn="just">
              <a:lnSpc>
                <a:spcPts val="1300"/>
              </a:lnSpc>
              <a:spcBef>
                <a:spcPts val="1200"/>
              </a:spcBef>
              <a:spcAft>
                <a:spcPts val="0"/>
              </a:spcAft>
            </a:pPr>
            <a:r>
              <a:rPr lang="en-US" sz="1400" dirty="0">
                <a:solidFill>
                  <a:srgbClr val="000000"/>
                </a:solidFill>
                <a:effectLst/>
                <a:ea typeface="Arial Unicode MS"/>
                <a:cs typeface="Arial Unicode MS"/>
              </a:rPr>
              <a:t>We agree with the defendant's reading of </a:t>
            </a:r>
            <a:r>
              <a:rPr lang="en-US" sz="1400" i="1" dirty="0">
                <a:solidFill>
                  <a:srgbClr val="0077CC"/>
                </a:solidFill>
                <a:effectLst/>
                <a:ea typeface="Arial Unicode MS"/>
                <a:cs typeface="Arial Unicode MS"/>
                <a:hlinkClick r:id="rId2"/>
              </a:rPr>
              <a:t>article sixth, § 7</a:t>
            </a:r>
            <a:r>
              <a:rPr lang="en-US" sz="1400" dirty="0">
                <a:solidFill>
                  <a:srgbClr val="000000"/>
                </a:solidFill>
                <a:effectLst/>
                <a:ea typeface="Arial Unicode MS"/>
                <a:cs typeface="Arial Unicode MS"/>
              </a:rPr>
              <a:t>, and conclude that the word "sickness," as used therein, encompasses the existence of a specific disease such as the COVID-19 pandemic addressed by Executive Order No. 7QQ and is not limited to an illness suffered by an individual voter.</a:t>
            </a:r>
          </a:p>
          <a:p>
            <a:pPr marL="0" marR="0" algn="just">
              <a:lnSpc>
                <a:spcPts val="1300"/>
              </a:lnSpc>
              <a:spcBef>
                <a:spcPts val="1200"/>
              </a:spcBef>
              <a:spcAft>
                <a:spcPts val="0"/>
              </a:spcAft>
            </a:pPr>
            <a:r>
              <a:rPr lang="en-US" sz="1400" dirty="0">
                <a:effectLst/>
                <a:ea typeface="Times New Roman" panose="02020603050405020304" pitchFamily="18" charset="0"/>
              </a:rPr>
              <a:t>These definitions tend to support the defendant's interpretation of article sixth, § 7. First, the word "sickness" has a second meaning beyond a particular voter's "condition of being sick," insofar as it encompasses a "disease" or "a particular disease or malady." This is particularly so when it is read in juxtaposition with the religious tenets reason, which, in contrast to the word "sickness" standing alone, uses language that is personal to the specific voter by referring to "the tenets of their religion forbid secular activity." Conn. Const., art. VI, § 7. The presence of this language tying religious observance to the voter personally, in the absence of similar words so limiting "sickness," strongly suggests that the term "sickness" is capacious enough to include an identified illness </a:t>
            </a:r>
            <a:r>
              <a:rPr lang="en-US" sz="1400">
                <a:effectLst/>
                <a:ea typeface="Times New Roman" panose="02020603050405020304" pitchFamily="18" charset="0"/>
              </a:rPr>
              <a:t>such as </a:t>
            </a:r>
            <a:r>
              <a:rPr lang="en-US" sz="1400" dirty="0">
                <a:effectLst/>
                <a:ea typeface="Times New Roman" panose="02020603050405020304" pitchFamily="18" charset="0"/>
              </a:rPr>
              <a:t>COVID-19 that has created a public health emergency.</a:t>
            </a:r>
          </a:p>
        </p:txBody>
      </p:sp>
    </p:spTree>
    <p:extLst>
      <p:ext uri="{BB962C8B-B14F-4D97-AF65-F5344CB8AC3E}">
        <p14:creationId xmlns:p14="http://schemas.microsoft.com/office/powerpoint/2010/main" val="3152964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295400"/>
            <a:ext cx="8229600" cy="5257800"/>
          </a:xfrm>
        </p:spPr>
        <p:txBody>
          <a:bodyPr>
            <a:normAutofit lnSpcReduction="10000"/>
          </a:bodyPr>
          <a:lstStyle/>
          <a:p>
            <a:pPr lvl="1"/>
            <a:r>
              <a:rPr lang="en-US" b="1" i="1" u="sng" dirty="0"/>
              <a:t>District office</a:t>
            </a:r>
            <a:r>
              <a:rPr lang="en-US" dirty="0"/>
              <a:t> means an elective office for which only the electors in a district may vote.</a:t>
            </a:r>
          </a:p>
          <a:p>
            <a:pPr lvl="1"/>
            <a:r>
              <a:rPr lang="en-US" b="1" i="1" u="sng" dirty="0"/>
              <a:t>Municipal office</a:t>
            </a:r>
            <a:r>
              <a:rPr lang="en-US" dirty="0"/>
              <a:t> means an elective office for which only the electors of a single town, city, borough, or political subdivision may vote.</a:t>
            </a:r>
          </a:p>
          <a:p>
            <a:pPr lvl="1"/>
            <a:r>
              <a:rPr lang="en-US" b="1" i="1" u="sng" dirty="0"/>
              <a:t>Major party</a:t>
            </a:r>
            <a:r>
              <a:rPr lang="en-US" dirty="0"/>
              <a:t> means (A) a political party or organization whose candidate for Governor at the last-preceding election for Governor received, under the designation of that political party or organization, at least twenty per cent of the whole number of votes cast for all candidates for Governor, or (B) a political party having, at the last-preceding election for Governor, a number of enrolled members on the active registry list equal to at least twenty per cent of the total number of enrolled members of all political parties on the active registry list in the state.</a:t>
            </a:r>
          </a:p>
          <a:p>
            <a:pPr lvl="1"/>
            <a:r>
              <a:rPr lang="en-US" b="1" i="1" u="sng" dirty="0"/>
              <a:t>Minor party</a:t>
            </a:r>
            <a:r>
              <a:rPr lang="en-US" dirty="0"/>
              <a:t> means a political party or organization which is not a major party and whose candidate for the office in question received at the last-preceding regular election for such office, under the designation of that political party or organization, at least one per cent of the whole number of votes cast for all candidates for such office at such election.</a:t>
            </a:r>
          </a:p>
          <a:p>
            <a:pPr lvl="1"/>
            <a:r>
              <a:rPr lang="en-US" b="1" i="1" u="sng" dirty="0"/>
              <a:t>State office</a:t>
            </a:r>
            <a:r>
              <a:rPr lang="en-US" dirty="0"/>
              <a:t> means any office for which all the electors of the state may vote and includes the office of Governor, Lieutenant Governor, Secretary, Treasurer, Comptroller, Attorney General and senator in Congress, but does not include the office of elector of President and Vice-President of the United States.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Endorsement</a:t>
            </a:r>
          </a:p>
        </p:txBody>
      </p:sp>
      <p:sp>
        <p:nvSpPr>
          <p:cNvPr id="3" name="Content Placeholder 2"/>
          <p:cNvSpPr>
            <a:spLocks noGrp="1"/>
          </p:cNvSpPr>
          <p:nvPr>
            <p:ph idx="1"/>
          </p:nvPr>
        </p:nvSpPr>
        <p:spPr/>
        <p:txBody>
          <a:bodyPr>
            <a:normAutofit/>
          </a:bodyPr>
          <a:lstStyle/>
          <a:p>
            <a:pPr lvl="1"/>
            <a:r>
              <a:rPr lang="en-US" dirty="0"/>
              <a:t>Party endorsement achieved for a state or district office through the convention process.  A candidate must receive at least 15% of any roll call vote taken at the convention.  </a:t>
            </a:r>
          </a:p>
          <a:p>
            <a:pPr lvl="1"/>
            <a:r>
              <a:rPr lang="en-US" dirty="0"/>
              <a:t>Party endorsement is achieved for a municipal office (including the office of single town state representative) or for member of a town committee through (1) town committee process, (2) caucus, or (3) local convention.</a:t>
            </a:r>
          </a:p>
          <a:p>
            <a:pPr lvl="1"/>
            <a:r>
              <a:rPr lang="en-US" dirty="0"/>
              <a:t>Party rules of a State Central Committee or of a local town committee will dictate what endorsement mechanism will be used and how the mechanism will be run.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sz="3100" b="0" dirty="0"/>
            </a:br>
            <a:r>
              <a:rPr lang="en-US" sz="3100" b="0" dirty="0"/>
              <a:t>Challenge Endorsement – Primary (Two Methods)</a:t>
            </a:r>
            <a:br>
              <a:rPr lang="en-US" dirty="0"/>
            </a:br>
            <a:endParaRPr lang="en-US" dirty="0"/>
          </a:p>
        </p:txBody>
      </p:sp>
      <p:sp>
        <p:nvSpPr>
          <p:cNvPr id="3" name="Content Placeholder 2"/>
          <p:cNvSpPr>
            <a:spLocks noGrp="1"/>
          </p:cNvSpPr>
          <p:nvPr>
            <p:ph idx="1"/>
          </p:nvPr>
        </p:nvSpPr>
        <p:spPr>
          <a:xfrm>
            <a:off x="457200" y="2057400"/>
            <a:ext cx="8229600" cy="4648200"/>
          </a:xfrm>
        </p:spPr>
        <p:txBody>
          <a:bodyPr>
            <a:normAutofit/>
          </a:bodyPr>
          <a:lstStyle/>
          <a:p>
            <a:pPr lvl="1"/>
            <a:r>
              <a:rPr lang="en-US" dirty="0"/>
              <a:t>Party endorsements for a state or district office can be challenged in two different manners; each ultimately resulting in a primary:</a:t>
            </a:r>
          </a:p>
          <a:p>
            <a:pPr lvl="2"/>
            <a:r>
              <a:rPr lang="en-US" sz="1800" dirty="0"/>
              <a:t>Receive at least 15% of any roll call vote taken at a convention.</a:t>
            </a:r>
          </a:p>
          <a:p>
            <a:pPr lvl="2"/>
            <a:r>
              <a:rPr lang="en-US" sz="1800" dirty="0"/>
              <a:t>File a primary petition consisting of a total signature amount equal to at least 5% of the enrolled party members in the district.  (2% in Congressional district or statewide office).  </a:t>
            </a:r>
          </a:p>
          <a:p>
            <a:pPr lvl="3"/>
            <a:r>
              <a:rPr lang="en-US" dirty="0"/>
              <a:t>Petitions are available from the Secretary of the State after the close of the convention.  (105 days before the primary for statewide or congressional offices)</a:t>
            </a:r>
          </a:p>
          <a:p>
            <a:pPr lvl="1"/>
            <a:r>
              <a:rPr lang="en-US" dirty="0"/>
              <a:t>Party endorsements for municipal offices (including the office of single town state representative) can be challenged only by primary petition.</a:t>
            </a:r>
          </a:p>
          <a:p>
            <a:pPr lvl="2"/>
            <a:r>
              <a:rPr lang="en-US" sz="1800" dirty="0"/>
              <a:t>Any petition filed must consist of a total signature amount equal to at least 5% of the enrolled party members in the municipality.  </a:t>
            </a:r>
          </a:p>
          <a:p>
            <a:pPr lvl="3"/>
            <a:r>
              <a:rPr lang="en-US" dirty="0"/>
              <a:t>Petitions are available from the registrars of voters of the municipality the day after the close of the endorsement mechanism.  (Town committee meeting, caucus, or local convention).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Petitions</a:t>
            </a:r>
          </a:p>
        </p:txBody>
      </p:sp>
      <p:sp>
        <p:nvSpPr>
          <p:cNvPr id="3" name="Content Placeholder 2"/>
          <p:cNvSpPr>
            <a:spLocks noGrp="1"/>
          </p:cNvSpPr>
          <p:nvPr>
            <p:ph idx="1"/>
          </p:nvPr>
        </p:nvSpPr>
        <p:spPr/>
        <p:txBody>
          <a:bodyPr>
            <a:normAutofit fontScale="92500" lnSpcReduction="10000"/>
          </a:bodyPr>
          <a:lstStyle/>
          <a:p>
            <a:r>
              <a:rPr lang="en-US" dirty="0"/>
              <a:t>STATE AND MULTI-TOWN DISTRICT PRIMARY PETITION AVAILABILITY</a:t>
            </a:r>
          </a:p>
          <a:p>
            <a:pPr marL="137160" indent="0">
              <a:buNone/>
            </a:pPr>
            <a:r>
              <a:rPr lang="en-US" dirty="0"/>
              <a:t> </a:t>
            </a:r>
          </a:p>
          <a:p>
            <a:r>
              <a:rPr lang="en-US" dirty="0"/>
              <a:t>Primary petitions for all statewide offices and Representative in Congress are available from the Secretary of the State on April 26, 2022.  Primary petitions for State Senator and State Representative (from Multi-Town Districts) are available from the Secretary of the State beginning on May 24, 2022.  </a:t>
            </a:r>
          </a:p>
          <a:p>
            <a:endParaRPr lang="en-US" dirty="0"/>
          </a:p>
          <a:p>
            <a:r>
              <a:rPr lang="en-US" dirty="0"/>
              <a:t>Primary petitions for State Representative from a Single-Town District </a:t>
            </a:r>
            <a:r>
              <a:rPr lang="en-US" b="1" i="1" u="sng" dirty="0"/>
              <a:t>are not available</a:t>
            </a:r>
            <a:r>
              <a:rPr lang="en-US" dirty="0"/>
              <a:t> from the Secretary of the State and will still be available </a:t>
            </a:r>
            <a:r>
              <a:rPr lang="en-US" b="1" i="1" u="sng" dirty="0"/>
              <a:t>only</a:t>
            </a:r>
            <a:r>
              <a:rPr lang="en-US" dirty="0"/>
              <a:t> from the registrar of voters as they have been in the past.</a:t>
            </a:r>
          </a:p>
          <a:p>
            <a:endParaRPr lang="en-US" dirty="0"/>
          </a:p>
        </p:txBody>
      </p:sp>
    </p:spTree>
    <p:extLst>
      <p:ext uri="{BB962C8B-B14F-4D97-AF65-F5344CB8AC3E}">
        <p14:creationId xmlns:p14="http://schemas.microsoft.com/office/powerpoint/2010/main" val="50143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Petitions</a:t>
            </a:r>
          </a:p>
        </p:txBody>
      </p:sp>
      <p:sp>
        <p:nvSpPr>
          <p:cNvPr id="3" name="Content Placeholder 2"/>
          <p:cNvSpPr>
            <a:spLocks noGrp="1"/>
          </p:cNvSpPr>
          <p:nvPr>
            <p:ph idx="1"/>
          </p:nvPr>
        </p:nvSpPr>
        <p:spPr/>
        <p:txBody>
          <a:bodyPr>
            <a:normAutofit fontScale="92500" lnSpcReduction="10000"/>
          </a:bodyPr>
          <a:lstStyle/>
          <a:p>
            <a:r>
              <a:rPr lang="en-US" dirty="0"/>
              <a:t>STATE AND MULTI-TOWN DISTRICT PRIMARY PETITION FILING DEADLINE</a:t>
            </a:r>
          </a:p>
          <a:p>
            <a:pPr marL="137160" indent="0">
              <a:buNone/>
            </a:pPr>
            <a:r>
              <a:rPr lang="en-US" dirty="0"/>
              <a:t> </a:t>
            </a:r>
          </a:p>
          <a:p>
            <a:r>
              <a:rPr lang="en-US" dirty="0"/>
              <a:t>All State and Multi-Town District primary petitions are to be filed with the </a:t>
            </a:r>
            <a:r>
              <a:rPr lang="en-US" b="1" i="1" u="sng" dirty="0"/>
              <a:t>registrar of voters</a:t>
            </a:r>
            <a:r>
              <a:rPr lang="en-US" dirty="0"/>
              <a:t> in the town in which such petitions were circulated on June 7, 2022.  </a:t>
            </a:r>
          </a:p>
          <a:p>
            <a:endParaRPr lang="en-US" dirty="0"/>
          </a:p>
          <a:p>
            <a:r>
              <a:rPr lang="en-US" dirty="0"/>
              <a:t>REGISTRAR OF VOTERS AVAILABILITY</a:t>
            </a:r>
          </a:p>
          <a:p>
            <a:endParaRPr lang="en-US" dirty="0"/>
          </a:p>
          <a:p>
            <a:r>
              <a:rPr lang="en-US" dirty="0"/>
              <a:t>Registrars of Voters are required to be in their office on June 7, 2022, the final day for filing primary petitions, from 1 p.m. to 4 p.m.  </a:t>
            </a:r>
          </a:p>
          <a:p>
            <a:endParaRPr lang="en-US" dirty="0"/>
          </a:p>
        </p:txBody>
      </p:sp>
    </p:spTree>
    <p:extLst>
      <p:ext uri="{BB962C8B-B14F-4D97-AF65-F5344CB8AC3E}">
        <p14:creationId xmlns:p14="http://schemas.microsoft.com/office/powerpoint/2010/main" val="3735104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Petitions</a:t>
            </a:r>
          </a:p>
        </p:txBody>
      </p:sp>
      <p:sp>
        <p:nvSpPr>
          <p:cNvPr id="3" name="Content Placeholder 2"/>
          <p:cNvSpPr>
            <a:spLocks noGrp="1"/>
          </p:cNvSpPr>
          <p:nvPr>
            <p:ph idx="1"/>
          </p:nvPr>
        </p:nvSpPr>
        <p:spPr/>
        <p:txBody>
          <a:bodyPr>
            <a:normAutofit fontScale="85000" lnSpcReduction="10000"/>
          </a:bodyPr>
          <a:lstStyle/>
          <a:p>
            <a:r>
              <a:rPr lang="en-US" dirty="0"/>
              <a:t>REGISTRAR OF VOTERS RESPONSIBILITIES</a:t>
            </a:r>
          </a:p>
          <a:p>
            <a:endParaRPr lang="en-US" dirty="0"/>
          </a:p>
          <a:p>
            <a:r>
              <a:rPr lang="en-US" dirty="0"/>
              <a:t>Once Statewide and Multi-Town District primary petitions are filed with the registrars of voters of the various towns, the registrars of voters must provide each person submitting such petition pages a receipt in duplicate (one for the candidate and one to be sent to the Secretary of the State).  </a:t>
            </a:r>
          </a:p>
          <a:p>
            <a:endParaRPr lang="en-US" dirty="0"/>
          </a:p>
          <a:p>
            <a:r>
              <a:rPr lang="en-US" dirty="0"/>
              <a:t>Upon acceptance of the primary petition pages, the registrar of voters must check the signatures contained on each primary petition page to ensure the signatures are valid.  </a:t>
            </a:r>
            <a:r>
              <a:rPr lang="en-US" i="1" u="sng" dirty="0"/>
              <a:t>The registrars of voters have seven (7) days to complete this task</a:t>
            </a:r>
            <a:r>
              <a:rPr lang="en-US" dirty="0"/>
              <a:t>.  Once the petition pages are reviewed and the signatures are verified, the registrar of voters shall forward the petition pages to the Office of the Secretary of the State.</a:t>
            </a:r>
          </a:p>
          <a:p>
            <a:endParaRPr lang="en-US" dirty="0"/>
          </a:p>
        </p:txBody>
      </p:sp>
    </p:spTree>
    <p:extLst>
      <p:ext uri="{BB962C8B-B14F-4D97-AF65-F5344CB8AC3E}">
        <p14:creationId xmlns:p14="http://schemas.microsoft.com/office/powerpoint/2010/main" val="1325803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Petitions</a:t>
            </a:r>
          </a:p>
        </p:txBody>
      </p:sp>
      <p:sp>
        <p:nvSpPr>
          <p:cNvPr id="3" name="Content Placeholder 2"/>
          <p:cNvSpPr>
            <a:spLocks noGrp="1"/>
          </p:cNvSpPr>
          <p:nvPr>
            <p:ph idx="1"/>
          </p:nvPr>
        </p:nvSpPr>
        <p:spPr/>
        <p:txBody>
          <a:bodyPr>
            <a:normAutofit fontScale="92500" lnSpcReduction="10000"/>
          </a:bodyPr>
          <a:lstStyle/>
          <a:p>
            <a:r>
              <a:rPr lang="en-US" dirty="0"/>
              <a:t>PLEASE NOTE:  registrars of voters shall forward </a:t>
            </a:r>
            <a:r>
              <a:rPr lang="en-US" u="sng" dirty="0"/>
              <a:t>only</a:t>
            </a:r>
            <a:r>
              <a:rPr lang="en-US" dirty="0"/>
              <a:t> </a:t>
            </a:r>
            <a:r>
              <a:rPr lang="en-US" u="sng" dirty="0"/>
              <a:t>State and Multi-Town District</a:t>
            </a:r>
            <a:r>
              <a:rPr lang="en-US" dirty="0"/>
              <a:t> primary petitions to the Secretary of the State.  </a:t>
            </a:r>
            <a:r>
              <a:rPr lang="en-US" i="1" dirty="0"/>
              <a:t>Single-Town</a:t>
            </a:r>
            <a:r>
              <a:rPr lang="en-US" dirty="0"/>
              <a:t> District State Representative and municipal office primary petitions will be filed at the local level as they have been in the past.</a:t>
            </a:r>
          </a:p>
          <a:p>
            <a:endParaRPr lang="en-US" dirty="0"/>
          </a:p>
          <a:p>
            <a:r>
              <a:rPr lang="en-US" dirty="0"/>
              <a:t>Once received, the Office of the Secretary of the State will complete the tabulation of signatures from the various State and Multi-Town District petition pages and determine if there are sufficient signatures throughout the applicable district to qualify such candidate to participate in a primary for the office in question.  Once our office has made the determination, the registrars of voters and town clerks will be notified of any primary in their districts.</a:t>
            </a:r>
          </a:p>
          <a:p>
            <a:endParaRPr lang="en-US" dirty="0"/>
          </a:p>
        </p:txBody>
      </p:sp>
    </p:spTree>
    <p:extLst>
      <p:ext uri="{BB962C8B-B14F-4D97-AF65-F5344CB8AC3E}">
        <p14:creationId xmlns:p14="http://schemas.microsoft.com/office/powerpoint/2010/main" val="82335331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129</TotalTime>
  <Words>3963</Words>
  <Application>Microsoft Office PowerPoint</Application>
  <PresentationFormat>On-screen Show (4:3)</PresentationFormat>
  <Paragraphs>172</Paragraphs>
  <Slides>29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Arial Unicode MS</vt:lpstr>
      <vt:lpstr>Book Antiqua</vt:lpstr>
      <vt:lpstr>Calibri</vt:lpstr>
      <vt:lpstr>Consolas</vt:lpstr>
      <vt:lpstr>Times New Roman</vt:lpstr>
      <vt:lpstr>Trebuchet MS</vt:lpstr>
      <vt:lpstr>Wingdings 3</vt:lpstr>
      <vt:lpstr>Facet</vt:lpstr>
      <vt:lpstr>Ballot Access</vt:lpstr>
      <vt:lpstr>Definitions</vt:lpstr>
      <vt:lpstr>Definitions</vt:lpstr>
      <vt:lpstr>Endorsement</vt:lpstr>
      <vt:lpstr> Challenge Endorsement – Primary (Two Methods) </vt:lpstr>
      <vt:lpstr>Primary Petitions</vt:lpstr>
      <vt:lpstr>Primary Petitions</vt:lpstr>
      <vt:lpstr>Primary Petitions</vt:lpstr>
      <vt:lpstr>Primary Petitions</vt:lpstr>
      <vt:lpstr>Endorsement v. Nomination</vt:lpstr>
      <vt:lpstr>Access to general election ballot – Nominating Petition</vt:lpstr>
      <vt:lpstr>Creation of Minor Party</vt:lpstr>
      <vt:lpstr>Write-In Candidate</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PRIMARY PETITION V. NOMINATING PETITION</vt:lpstr>
      <vt:lpstr>NON-COVID &amp; FORMS</vt:lpstr>
      <vt:lpstr>NON-COVID &amp; FORMS</vt:lpstr>
      <vt:lpstr>SICKNESS MARY FAY ET AL. v. DENISE W. MERRILL, SECRETARY OF THE STATE, 338 Conn. 1, 2021 </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Ballot Access</dc:title>
  <dc:creator>tbromley</dc:creator>
  <cp:lastModifiedBy>Bromley, Ted</cp:lastModifiedBy>
  <cp:revision>9</cp:revision>
  <dcterms:created xsi:type="dcterms:W3CDTF">2014-01-22T16:17:31Z</dcterms:created>
  <dcterms:modified xsi:type="dcterms:W3CDTF">2022-04-05T14:39:48Z</dcterms:modified>
</cp:coreProperties>
</file>